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14"/>
  </p:notesMasterIdLst>
  <p:sldIdLst>
    <p:sldId id="273" r:id="rId2"/>
    <p:sldId id="268" r:id="rId3"/>
    <p:sldId id="269" r:id="rId4"/>
    <p:sldId id="274" r:id="rId5"/>
    <p:sldId id="278" r:id="rId6"/>
    <p:sldId id="279" r:id="rId7"/>
    <p:sldId id="280" r:id="rId8"/>
    <p:sldId id="281" r:id="rId9"/>
    <p:sldId id="270" r:id="rId10"/>
    <p:sldId id="266" r:id="rId11"/>
    <p:sldId id="267"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032176-E7DA-4F47-967D-D900B000D04A}" v="631" dt="2024-04-05T22:10:20.0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5613" autoAdjust="0"/>
  </p:normalViewPr>
  <p:slideViewPr>
    <p:cSldViewPr snapToGrid="0">
      <p:cViewPr varScale="1">
        <p:scale>
          <a:sx n="107" d="100"/>
          <a:sy n="107" d="100"/>
        </p:scale>
        <p:origin x="78"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https://d.docs.live.net/a0d903b54d703ca4/Desktop/age_model.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a0d903b54d703ca4/Desktop/age_model.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d.docs.live.net/a0d903b54d703ca4/Desktop/age_model.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d.docs.live.net/a0d903b54d703ca4/Desktop/age_model.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d.docs.live.net/a0d903b54d703ca4/Desktop/age_model.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t" anchorCtr="1"/>
          <a:lstStyle/>
          <a:p>
            <a:pPr>
              <a:defRPr sz="1500" b="1" i="0" u="none" strike="noStrike" kern="1200" spc="0" baseline="0">
                <a:solidFill>
                  <a:schemeClr val="tx1"/>
                </a:solidFill>
                <a:latin typeface="Arial" panose="020B0604020202020204" pitchFamily="34" charset="0"/>
                <a:ea typeface="+mn-ea"/>
                <a:cs typeface="Arial" panose="020B0604020202020204" pitchFamily="34" charset="0"/>
              </a:defRPr>
            </a:pPr>
            <a:r>
              <a:rPr lang="en-US" sz="1500" b="1"/>
              <a:t>Age-Depth Model</a:t>
            </a:r>
          </a:p>
        </c:rich>
      </c:tx>
      <c:layout>
        <c:manualLayout>
          <c:xMode val="edge"/>
          <c:yMode val="edge"/>
          <c:x val="0.31718358392356011"/>
          <c:y val="1.409241931166459E-2"/>
        </c:manualLayout>
      </c:layout>
      <c:overlay val="0"/>
      <c:spPr>
        <a:noFill/>
        <a:ln>
          <a:noFill/>
        </a:ln>
        <a:effectLst/>
      </c:spPr>
      <c:txPr>
        <a:bodyPr rot="0" spcFirstLastPara="1" vertOverflow="ellipsis" vert="horz" wrap="square" anchor="t" anchorCtr="1"/>
        <a:lstStyle/>
        <a:p>
          <a:pPr>
            <a:defRPr sz="15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20520456426583109"/>
          <c:y val="0.145152555796386"/>
          <c:w val="0.65446619757846558"/>
          <c:h val="0.8217821837817666"/>
        </c:manualLayout>
      </c:layout>
      <c:scatterChart>
        <c:scatterStyle val="smoothMarker"/>
        <c:varyColors val="0"/>
        <c:ser>
          <c:idx val="2"/>
          <c:order val="0"/>
          <c:tx>
            <c:v>Maximum Age</c:v>
          </c:tx>
          <c:spPr>
            <a:ln w="12700" cap="rnd">
              <a:solidFill>
                <a:schemeClr val="tx1"/>
              </a:solidFill>
              <a:prstDash val="dash"/>
              <a:round/>
            </a:ln>
            <a:effectLst/>
          </c:spPr>
          <c:marker>
            <c:symbol val="none"/>
          </c:marker>
          <c:xVal>
            <c:numRef>
              <c:f>'age model'!$A$2:$A$1135</c:f>
              <c:numCache>
                <c:formatCode>General</c:formatCode>
                <c:ptCount val="113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18.0000090009001</c:v>
                </c:pt>
                <c:pt idx="20">
                  <c:v>19</c:v>
                </c:pt>
                <c:pt idx="21">
                  <c:v>19.0000090009001</c:v>
                </c:pt>
                <c:pt idx="22">
                  <c:v>20</c:v>
                </c:pt>
                <c:pt idx="23">
                  <c:v>21</c:v>
                </c:pt>
                <c:pt idx="24">
                  <c:v>22</c:v>
                </c:pt>
                <c:pt idx="25">
                  <c:v>23</c:v>
                </c:pt>
                <c:pt idx="26">
                  <c:v>24</c:v>
                </c:pt>
                <c:pt idx="27">
                  <c:v>25</c:v>
                </c:pt>
                <c:pt idx="28">
                  <c:v>26</c:v>
                </c:pt>
                <c:pt idx="29">
                  <c:v>26.5</c:v>
                </c:pt>
                <c:pt idx="30">
                  <c:v>26.5000090009001</c:v>
                </c:pt>
                <c:pt idx="31">
                  <c:v>27</c:v>
                </c:pt>
                <c:pt idx="32">
                  <c:v>27.0000090009001</c:v>
                </c:pt>
                <c:pt idx="33">
                  <c:v>28</c:v>
                </c:pt>
                <c:pt idx="34">
                  <c:v>29</c:v>
                </c:pt>
                <c:pt idx="35">
                  <c:v>30</c:v>
                </c:pt>
                <c:pt idx="36">
                  <c:v>30.0000090009001</c:v>
                </c:pt>
                <c:pt idx="37">
                  <c:v>31</c:v>
                </c:pt>
                <c:pt idx="38">
                  <c:v>31.0000090009001</c:v>
                </c:pt>
                <c:pt idx="39">
                  <c:v>32</c:v>
                </c:pt>
                <c:pt idx="40">
                  <c:v>33</c:v>
                </c:pt>
                <c:pt idx="41">
                  <c:v>34</c:v>
                </c:pt>
                <c:pt idx="42">
                  <c:v>35</c:v>
                </c:pt>
                <c:pt idx="43">
                  <c:v>36</c:v>
                </c:pt>
                <c:pt idx="44">
                  <c:v>37</c:v>
                </c:pt>
                <c:pt idx="45">
                  <c:v>38</c:v>
                </c:pt>
                <c:pt idx="46">
                  <c:v>39</c:v>
                </c:pt>
                <c:pt idx="47">
                  <c:v>40</c:v>
                </c:pt>
                <c:pt idx="48">
                  <c:v>41</c:v>
                </c:pt>
                <c:pt idx="49">
                  <c:v>42</c:v>
                </c:pt>
                <c:pt idx="50">
                  <c:v>43</c:v>
                </c:pt>
                <c:pt idx="51">
                  <c:v>44</c:v>
                </c:pt>
                <c:pt idx="52">
                  <c:v>44.5</c:v>
                </c:pt>
                <c:pt idx="53">
                  <c:v>44.5000090009001</c:v>
                </c:pt>
                <c:pt idx="54">
                  <c:v>45</c:v>
                </c:pt>
                <c:pt idx="55">
                  <c:v>45.0000090009001</c:v>
                </c:pt>
                <c:pt idx="56">
                  <c:v>46</c:v>
                </c:pt>
                <c:pt idx="57">
                  <c:v>47</c:v>
                </c:pt>
                <c:pt idx="58">
                  <c:v>48</c:v>
                </c:pt>
                <c:pt idx="59">
                  <c:v>49</c:v>
                </c:pt>
                <c:pt idx="60">
                  <c:v>50</c:v>
                </c:pt>
                <c:pt idx="61">
                  <c:v>51</c:v>
                </c:pt>
                <c:pt idx="62">
                  <c:v>52</c:v>
                </c:pt>
                <c:pt idx="63">
                  <c:v>53</c:v>
                </c:pt>
                <c:pt idx="64">
                  <c:v>54</c:v>
                </c:pt>
                <c:pt idx="65">
                  <c:v>55</c:v>
                </c:pt>
                <c:pt idx="66">
                  <c:v>56</c:v>
                </c:pt>
                <c:pt idx="67">
                  <c:v>57</c:v>
                </c:pt>
                <c:pt idx="68">
                  <c:v>58</c:v>
                </c:pt>
                <c:pt idx="69">
                  <c:v>59</c:v>
                </c:pt>
                <c:pt idx="70">
                  <c:v>60</c:v>
                </c:pt>
                <c:pt idx="71">
                  <c:v>61</c:v>
                </c:pt>
                <c:pt idx="72">
                  <c:v>62</c:v>
                </c:pt>
                <c:pt idx="73">
                  <c:v>63</c:v>
                </c:pt>
                <c:pt idx="74">
                  <c:v>64</c:v>
                </c:pt>
                <c:pt idx="75">
                  <c:v>65</c:v>
                </c:pt>
                <c:pt idx="76">
                  <c:v>66</c:v>
                </c:pt>
                <c:pt idx="77">
                  <c:v>67</c:v>
                </c:pt>
                <c:pt idx="78">
                  <c:v>68</c:v>
                </c:pt>
                <c:pt idx="79">
                  <c:v>69</c:v>
                </c:pt>
                <c:pt idx="80">
                  <c:v>70</c:v>
                </c:pt>
                <c:pt idx="81">
                  <c:v>71</c:v>
                </c:pt>
                <c:pt idx="82">
                  <c:v>72</c:v>
                </c:pt>
                <c:pt idx="83">
                  <c:v>73</c:v>
                </c:pt>
                <c:pt idx="84">
                  <c:v>74</c:v>
                </c:pt>
                <c:pt idx="85">
                  <c:v>75</c:v>
                </c:pt>
                <c:pt idx="86">
                  <c:v>76</c:v>
                </c:pt>
                <c:pt idx="87">
                  <c:v>77</c:v>
                </c:pt>
                <c:pt idx="88">
                  <c:v>78</c:v>
                </c:pt>
                <c:pt idx="89">
                  <c:v>79</c:v>
                </c:pt>
                <c:pt idx="90">
                  <c:v>80</c:v>
                </c:pt>
                <c:pt idx="91">
                  <c:v>81</c:v>
                </c:pt>
                <c:pt idx="92">
                  <c:v>82</c:v>
                </c:pt>
                <c:pt idx="93">
                  <c:v>83</c:v>
                </c:pt>
                <c:pt idx="94">
                  <c:v>84</c:v>
                </c:pt>
                <c:pt idx="95">
                  <c:v>85</c:v>
                </c:pt>
                <c:pt idx="96">
                  <c:v>86</c:v>
                </c:pt>
                <c:pt idx="97">
                  <c:v>87</c:v>
                </c:pt>
                <c:pt idx="98">
                  <c:v>88</c:v>
                </c:pt>
                <c:pt idx="99">
                  <c:v>89</c:v>
                </c:pt>
                <c:pt idx="100">
                  <c:v>90</c:v>
                </c:pt>
                <c:pt idx="101">
                  <c:v>91</c:v>
                </c:pt>
                <c:pt idx="102">
                  <c:v>92</c:v>
                </c:pt>
                <c:pt idx="103">
                  <c:v>93</c:v>
                </c:pt>
                <c:pt idx="104">
                  <c:v>94</c:v>
                </c:pt>
                <c:pt idx="105">
                  <c:v>95</c:v>
                </c:pt>
                <c:pt idx="106">
                  <c:v>96</c:v>
                </c:pt>
                <c:pt idx="107">
                  <c:v>97</c:v>
                </c:pt>
                <c:pt idx="108">
                  <c:v>98</c:v>
                </c:pt>
                <c:pt idx="109">
                  <c:v>99</c:v>
                </c:pt>
                <c:pt idx="110">
                  <c:v>100</c:v>
                </c:pt>
                <c:pt idx="111">
                  <c:v>101</c:v>
                </c:pt>
                <c:pt idx="112">
                  <c:v>102</c:v>
                </c:pt>
                <c:pt idx="113">
                  <c:v>103</c:v>
                </c:pt>
                <c:pt idx="114">
                  <c:v>104</c:v>
                </c:pt>
                <c:pt idx="115">
                  <c:v>105</c:v>
                </c:pt>
                <c:pt idx="116">
                  <c:v>106</c:v>
                </c:pt>
                <c:pt idx="117">
                  <c:v>107</c:v>
                </c:pt>
                <c:pt idx="118">
                  <c:v>108</c:v>
                </c:pt>
                <c:pt idx="119">
                  <c:v>109</c:v>
                </c:pt>
                <c:pt idx="120">
                  <c:v>110</c:v>
                </c:pt>
                <c:pt idx="121">
                  <c:v>111</c:v>
                </c:pt>
                <c:pt idx="122">
                  <c:v>112</c:v>
                </c:pt>
                <c:pt idx="123">
                  <c:v>113</c:v>
                </c:pt>
                <c:pt idx="124">
                  <c:v>114</c:v>
                </c:pt>
                <c:pt idx="125">
                  <c:v>115</c:v>
                </c:pt>
                <c:pt idx="126">
                  <c:v>116</c:v>
                </c:pt>
                <c:pt idx="127">
                  <c:v>117</c:v>
                </c:pt>
                <c:pt idx="128">
                  <c:v>118</c:v>
                </c:pt>
                <c:pt idx="129">
                  <c:v>119</c:v>
                </c:pt>
                <c:pt idx="130">
                  <c:v>120</c:v>
                </c:pt>
                <c:pt idx="131">
                  <c:v>121</c:v>
                </c:pt>
                <c:pt idx="132">
                  <c:v>122</c:v>
                </c:pt>
                <c:pt idx="133">
                  <c:v>123</c:v>
                </c:pt>
                <c:pt idx="134">
                  <c:v>124</c:v>
                </c:pt>
                <c:pt idx="135">
                  <c:v>125</c:v>
                </c:pt>
                <c:pt idx="136">
                  <c:v>126</c:v>
                </c:pt>
                <c:pt idx="137">
                  <c:v>127</c:v>
                </c:pt>
                <c:pt idx="138">
                  <c:v>128</c:v>
                </c:pt>
                <c:pt idx="139">
                  <c:v>129</c:v>
                </c:pt>
                <c:pt idx="140">
                  <c:v>130</c:v>
                </c:pt>
                <c:pt idx="141">
                  <c:v>131</c:v>
                </c:pt>
                <c:pt idx="142">
                  <c:v>132</c:v>
                </c:pt>
                <c:pt idx="143">
                  <c:v>133</c:v>
                </c:pt>
                <c:pt idx="144">
                  <c:v>134</c:v>
                </c:pt>
                <c:pt idx="145">
                  <c:v>135</c:v>
                </c:pt>
                <c:pt idx="146">
                  <c:v>136</c:v>
                </c:pt>
                <c:pt idx="147">
                  <c:v>137</c:v>
                </c:pt>
                <c:pt idx="148">
                  <c:v>138</c:v>
                </c:pt>
                <c:pt idx="149">
                  <c:v>139</c:v>
                </c:pt>
                <c:pt idx="150">
                  <c:v>140</c:v>
                </c:pt>
                <c:pt idx="151">
                  <c:v>141</c:v>
                </c:pt>
                <c:pt idx="152">
                  <c:v>142</c:v>
                </c:pt>
                <c:pt idx="153">
                  <c:v>143</c:v>
                </c:pt>
                <c:pt idx="154">
                  <c:v>144</c:v>
                </c:pt>
                <c:pt idx="155">
                  <c:v>144.00000900090001</c:v>
                </c:pt>
                <c:pt idx="156">
                  <c:v>145</c:v>
                </c:pt>
                <c:pt idx="157">
                  <c:v>145.00000900090001</c:v>
                </c:pt>
                <c:pt idx="158">
                  <c:v>146</c:v>
                </c:pt>
                <c:pt idx="159">
                  <c:v>147</c:v>
                </c:pt>
                <c:pt idx="160">
                  <c:v>148</c:v>
                </c:pt>
                <c:pt idx="161">
                  <c:v>149</c:v>
                </c:pt>
                <c:pt idx="162">
                  <c:v>150</c:v>
                </c:pt>
                <c:pt idx="163">
                  <c:v>151</c:v>
                </c:pt>
                <c:pt idx="164">
                  <c:v>152</c:v>
                </c:pt>
                <c:pt idx="165">
                  <c:v>153</c:v>
                </c:pt>
                <c:pt idx="166">
                  <c:v>154</c:v>
                </c:pt>
                <c:pt idx="167">
                  <c:v>155</c:v>
                </c:pt>
                <c:pt idx="168">
                  <c:v>156</c:v>
                </c:pt>
                <c:pt idx="169">
                  <c:v>157</c:v>
                </c:pt>
                <c:pt idx="170">
                  <c:v>158</c:v>
                </c:pt>
                <c:pt idx="171">
                  <c:v>159</c:v>
                </c:pt>
                <c:pt idx="172">
                  <c:v>160</c:v>
                </c:pt>
                <c:pt idx="173">
                  <c:v>161</c:v>
                </c:pt>
                <c:pt idx="174">
                  <c:v>162</c:v>
                </c:pt>
                <c:pt idx="175">
                  <c:v>163</c:v>
                </c:pt>
                <c:pt idx="176">
                  <c:v>164</c:v>
                </c:pt>
                <c:pt idx="177">
                  <c:v>165</c:v>
                </c:pt>
                <c:pt idx="178">
                  <c:v>166</c:v>
                </c:pt>
                <c:pt idx="179">
                  <c:v>167</c:v>
                </c:pt>
                <c:pt idx="180">
                  <c:v>168</c:v>
                </c:pt>
                <c:pt idx="181">
                  <c:v>169</c:v>
                </c:pt>
                <c:pt idx="182">
                  <c:v>170</c:v>
                </c:pt>
                <c:pt idx="183">
                  <c:v>171</c:v>
                </c:pt>
                <c:pt idx="184">
                  <c:v>172</c:v>
                </c:pt>
                <c:pt idx="185">
                  <c:v>173</c:v>
                </c:pt>
                <c:pt idx="186">
                  <c:v>174</c:v>
                </c:pt>
                <c:pt idx="187">
                  <c:v>175</c:v>
                </c:pt>
                <c:pt idx="188">
                  <c:v>176</c:v>
                </c:pt>
                <c:pt idx="189">
                  <c:v>177</c:v>
                </c:pt>
                <c:pt idx="190">
                  <c:v>178</c:v>
                </c:pt>
                <c:pt idx="191">
                  <c:v>179</c:v>
                </c:pt>
                <c:pt idx="192">
                  <c:v>180</c:v>
                </c:pt>
                <c:pt idx="193">
                  <c:v>181</c:v>
                </c:pt>
                <c:pt idx="194">
                  <c:v>182</c:v>
                </c:pt>
                <c:pt idx="195">
                  <c:v>183</c:v>
                </c:pt>
                <c:pt idx="196">
                  <c:v>184</c:v>
                </c:pt>
                <c:pt idx="197">
                  <c:v>185</c:v>
                </c:pt>
                <c:pt idx="198">
                  <c:v>186</c:v>
                </c:pt>
                <c:pt idx="199">
                  <c:v>187</c:v>
                </c:pt>
                <c:pt idx="200">
                  <c:v>188</c:v>
                </c:pt>
                <c:pt idx="201">
                  <c:v>189</c:v>
                </c:pt>
                <c:pt idx="202">
                  <c:v>190</c:v>
                </c:pt>
                <c:pt idx="203">
                  <c:v>191</c:v>
                </c:pt>
                <c:pt idx="204">
                  <c:v>192</c:v>
                </c:pt>
                <c:pt idx="205">
                  <c:v>193</c:v>
                </c:pt>
                <c:pt idx="206">
                  <c:v>194</c:v>
                </c:pt>
                <c:pt idx="207">
                  <c:v>195</c:v>
                </c:pt>
                <c:pt idx="208">
                  <c:v>196</c:v>
                </c:pt>
                <c:pt idx="209">
                  <c:v>197</c:v>
                </c:pt>
                <c:pt idx="210">
                  <c:v>198</c:v>
                </c:pt>
                <c:pt idx="211">
                  <c:v>199</c:v>
                </c:pt>
                <c:pt idx="212">
                  <c:v>200</c:v>
                </c:pt>
                <c:pt idx="213">
                  <c:v>201</c:v>
                </c:pt>
                <c:pt idx="214">
                  <c:v>202</c:v>
                </c:pt>
                <c:pt idx="215">
                  <c:v>203</c:v>
                </c:pt>
                <c:pt idx="216">
                  <c:v>204</c:v>
                </c:pt>
                <c:pt idx="217">
                  <c:v>205</c:v>
                </c:pt>
                <c:pt idx="218">
                  <c:v>206</c:v>
                </c:pt>
                <c:pt idx="219">
                  <c:v>207</c:v>
                </c:pt>
                <c:pt idx="220">
                  <c:v>208</c:v>
                </c:pt>
                <c:pt idx="221">
                  <c:v>209</c:v>
                </c:pt>
                <c:pt idx="222">
                  <c:v>210</c:v>
                </c:pt>
                <c:pt idx="223">
                  <c:v>211</c:v>
                </c:pt>
                <c:pt idx="224">
                  <c:v>212</c:v>
                </c:pt>
                <c:pt idx="225">
                  <c:v>213</c:v>
                </c:pt>
                <c:pt idx="226">
                  <c:v>214</c:v>
                </c:pt>
                <c:pt idx="227">
                  <c:v>215</c:v>
                </c:pt>
                <c:pt idx="228">
                  <c:v>216</c:v>
                </c:pt>
                <c:pt idx="229">
                  <c:v>217</c:v>
                </c:pt>
                <c:pt idx="230">
                  <c:v>218</c:v>
                </c:pt>
                <c:pt idx="231">
                  <c:v>219</c:v>
                </c:pt>
                <c:pt idx="232">
                  <c:v>220</c:v>
                </c:pt>
                <c:pt idx="233">
                  <c:v>221</c:v>
                </c:pt>
                <c:pt idx="234">
                  <c:v>222</c:v>
                </c:pt>
                <c:pt idx="235">
                  <c:v>223</c:v>
                </c:pt>
                <c:pt idx="236">
                  <c:v>224</c:v>
                </c:pt>
                <c:pt idx="237">
                  <c:v>225</c:v>
                </c:pt>
                <c:pt idx="238">
                  <c:v>226</c:v>
                </c:pt>
                <c:pt idx="239">
                  <c:v>227</c:v>
                </c:pt>
                <c:pt idx="240">
                  <c:v>228</c:v>
                </c:pt>
                <c:pt idx="241">
                  <c:v>229</c:v>
                </c:pt>
                <c:pt idx="242">
                  <c:v>230</c:v>
                </c:pt>
                <c:pt idx="243">
                  <c:v>231</c:v>
                </c:pt>
                <c:pt idx="244">
                  <c:v>232</c:v>
                </c:pt>
                <c:pt idx="245">
                  <c:v>233</c:v>
                </c:pt>
                <c:pt idx="246">
                  <c:v>234</c:v>
                </c:pt>
                <c:pt idx="247">
                  <c:v>235</c:v>
                </c:pt>
                <c:pt idx="248">
                  <c:v>236</c:v>
                </c:pt>
                <c:pt idx="249">
                  <c:v>237</c:v>
                </c:pt>
                <c:pt idx="250">
                  <c:v>238</c:v>
                </c:pt>
                <c:pt idx="251">
                  <c:v>239</c:v>
                </c:pt>
                <c:pt idx="252">
                  <c:v>240</c:v>
                </c:pt>
                <c:pt idx="253">
                  <c:v>241</c:v>
                </c:pt>
                <c:pt idx="254">
                  <c:v>242</c:v>
                </c:pt>
                <c:pt idx="255">
                  <c:v>243</c:v>
                </c:pt>
                <c:pt idx="256">
                  <c:v>244</c:v>
                </c:pt>
                <c:pt idx="257">
                  <c:v>245</c:v>
                </c:pt>
                <c:pt idx="258">
                  <c:v>246</c:v>
                </c:pt>
                <c:pt idx="259">
                  <c:v>247</c:v>
                </c:pt>
                <c:pt idx="260">
                  <c:v>248</c:v>
                </c:pt>
                <c:pt idx="261">
                  <c:v>249</c:v>
                </c:pt>
                <c:pt idx="262">
                  <c:v>250</c:v>
                </c:pt>
                <c:pt idx="263">
                  <c:v>251</c:v>
                </c:pt>
                <c:pt idx="264">
                  <c:v>252</c:v>
                </c:pt>
                <c:pt idx="265">
                  <c:v>253</c:v>
                </c:pt>
                <c:pt idx="266">
                  <c:v>254</c:v>
                </c:pt>
                <c:pt idx="267">
                  <c:v>255</c:v>
                </c:pt>
                <c:pt idx="268">
                  <c:v>256</c:v>
                </c:pt>
                <c:pt idx="269">
                  <c:v>257</c:v>
                </c:pt>
                <c:pt idx="270">
                  <c:v>258</c:v>
                </c:pt>
                <c:pt idx="271">
                  <c:v>259</c:v>
                </c:pt>
                <c:pt idx="272">
                  <c:v>260</c:v>
                </c:pt>
                <c:pt idx="273">
                  <c:v>261</c:v>
                </c:pt>
                <c:pt idx="274">
                  <c:v>262</c:v>
                </c:pt>
                <c:pt idx="275">
                  <c:v>263</c:v>
                </c:pt>
                <c:pt idx="276">
                  <c:v>264</c:v>
                </c:pt>
                <c:pt idx="277">
                  <c:v>265</c:v>
                </c:pt>
                <c:pt idx="278">
                  <c:v>266</c:v>
                </c:pt>
                <c:pt idx="279">
                  <c:v>267</c:v>
                </c:pt>
                <c:pt idx="280">
                  <c:v>268</c:v>
                </c:pt>
                <c:pt idx="281">
                  <c:v>269</c:v>
                </c:pt>
                <c:pt idx="282">
                  <c:v>270</c:v>
                </c:pt>
                <c:pt idx="283">
                  <c:v>271</c:v>
                </c:pt>
                <c:pt idx="284">
                  <c:v>272</c:v>
                </c:pt>
                <c:pt idx="285">
                  <c:v>273</c:v>
                </c:pt>
                <c:pt idx="286">
                  <c:v>274</c:v>
                </c:pt>
                <c:pt idx="287">
                  <c:v>275</c:v>
                </c:pt>
                <c:pt idx="288">
                  <c:v>276</c:v>
                </c:pt>
                <c:pt idx="289">
                  <c:v>277</c:v>
                </c:pt>
                <c:pt idx="290">
                  <c:v>278</c:v>
                </c:pt>
                <c:pt idx="291">
                  <c:v>279</c:v>
                </c:pt>
                <c:pt idx="292">
                  <c:v>280</c:v>
                </c:pt>
                <c:pt idx="293">
                  <c:v>281</c:v>
                </c:pt>
                <c:pt idx="294">
                  <c:v>282</c:v>
                </c:pt>
                <c:pt idx="295">
                  <c:v>283</c:v>
                </c:pt>
                <c:pt idx="296">
                  <c:v>284</c:v>
                </c:pt>
                <c:pt idx="297">
                  <c:v>285</c:v>
                </c:pt>
                <c:pt idx="298">
                  <c:v>286</c:v>
                </c:pt>
                <c:pt idx="299">
                  <c:v>287</c:v>
                </c:pt>
                <c:pt idx="300">
                  <c:v>288</c:v>
                </c:pt>
                <c:pt idx="301">
                  <c:v>289</c:v>
                </c:pt>
                <c:pt idx="302">
                  <c:v>290</c:v>
                </c:pt>
                <c:pt idx="303">
                  <c:v>291</c:v>
                </c:pt>
                <c:pt idx="304">
                  <c:v>292</c:v>
                </c:pt>
                <c:pt idx="305">
                  <c:v>293</c:v>
                </c:pt>
                <c:pt idx="306">
                  <c:v>294</c:v>
                </c:pt>
                <c:pt idx="307">
                  <c:v>295</c:v>
                </c:pt>
                <c:pt idx="308">
                  <c:v>296</c:v>
                </c:pt>
                <c:pt idx="309">
                  <c:v>297</c:v>
                </c:pt>
                <c:pt idx="310">
                  <c:v>298</c:v>
                </c:pt>
                <c:pt idx="311">
                  <c:v>299</c:v>
                </c:pt>
                <c:pt idx="312">
                  <c:v>300</c:v>
                </c:pt>
                <c:pt idx="313">
                  <c:v>301</c:v>
                </c:pt>
                <c:pt idx="314">
                  <c:v>302</c:v>
                </c:pt>
                <c:pt idx="315">
                  <c:v>303</c:v>
                </c:pt>
                <c:pt idx="316">
                  <c:v>304</c:v>
                </c:pt>
                <c:pt idx="317">
                  <c:v>305</c:v>
                </c:pt>
                <c:pt idx="318">
                  <c:v>306</c:v>
                </c:pt>
                <c:pt idx="319">
                  <c:v>307</c:v>
                </c:pt>
                <c:pt idx="320">
                  <c:v>308</c:v>
                </c:pt>
                <c:pt idx="321">
                  <c:v>309</c:v>
                </c:pt>
                <c:pt idx="322">
                  <c:v>310</c:v>
                </c:pt>
                <c:pt idx="323">
                  <c:v>311</c:v>
                </c:pt>
                <c:pt idx="324">
                  <c:v>312</c:v>
                </c:pt>
                <c:pt idx="325">
                  <c:v>313</c:v>
                </c:pt>
                <c:pt idx="326">
                  <c:v>314</c:v>
                </c:pt>
                <c:pt idx="327">
                  <c:v>315</c:v>
                </c:pt>
                <c:pt idx="328">
                  <c:v>316</c:v>
                </c:pt>
                <c:pt idx="329">
                  <c:v>317</c:v>
                </c:pt>
                <c:pt idx="330">
                  <c:v>318</c:v>
                </c:pt>
                <c:pt idx="331">
                  <c:v>319</c:v>
                </c:pt>
                <c:pt idx="332">
                  <c:v>320</c:v>
                </c:pt>
                <c:pt idx="333">
                  <c:v>321</c:v>
                </c:pt>
                <c:pt idx="334">
                  <c:v>322</c:v>
                </c:pt>
                <c:pt idx="335">
                  <c:v>323</c:v>
                </c:pt>
                <c:pt idx="336">
                  <c:v>324</c:v>
                </c:pt>
                <c:pt idx="337">
                  <c:v>325</c:v>
                </c:pt>
                <c:pt idx="338">
                  <c:v>326</c:v>
                </c:pt>
                <c:pt idx="339">
                  <c:v>327</c:v>
                </c:pt>
                <c:pt idx="340">
                  <c:v>328</c:v>
                </c:pt>
                <c:pt idx="341">
                  <c:v>329</c:v>
                </c:pt>
                <c:pt idx="342">
                  <c:v>330</c:v>
                </c:pt>
                <c:pt idx="343">
                  <c:v>331</c:v>
                </c:pt>
                <c:pt idx="344">
                  <c:v>332</c:v>
                </c:pt>
                <c:pt idx="345">
                  <c:v>333</c:v>
                </c:pt>
                <c:pt idx="346">
                  <c:v>334</c:v>
                </c:pt>
                <c:pt idx="347">
                  <c:v>335</c:v>
                </c:pt>
                <c:pt idx="348">
                  <c:v>336</c:v>
                </c:pt>
                <c:pt idx="349">
                  <c:v>336.00000900089998</c:v>
                </c:pt>
                <c:pt idx="350">
                  <c:v>337</c:v>
                </c:pt>
                <c:pt idx="351">
                  <c:v>337.00000900089998</c:v>
                </c:pt>
                <c:pt idx="352">
                  <c:v>338</c:v>
                </c:pt>
                <c:pt idx="353">
                  <c:v>339</c:v>
                </c:pt>
                <c:pt idx="354">
                  <c:v>340</c:v>
                </c:pt>
                <c:pt idx="355">
                  <c:v>341</c:v>
                </c:pt>
                <c:pt idx="356">
                  <c:v>342</c:v>
                </c:pt>
                <c:pt idx="357">
                  <c:v>343</c:v>
                </c:pt>
                <c:pt idx="358">
                  <c:v>344</c:v>
                </c:pt>
                <c:pt idx="359">
                  <c:v>345</c:v>
                </c:pt>
                <c:pt idx="360">
                  <c:v>346</c:v>
                </c:pt>
                <c:pt idx="361">
                  <c:v>347</c:v>
                </c:pt>
                <c:pt idx="362">
                  <c:v>348</c:v>
                </c:pt>
                <c:pt idx="363">
                  <c:v>349</c:v>
                </c:pt>
                <c:pt idx="364">
                  <c:v>350</c:v>
                </c:pt>
                <c:pt idx="365">
                  <c:v>351</c:v>
                </c:pt>
                <c:pt idx="366">
                  <c:v>352</c:v>
                </c:pt>
                <c:pt idx="367">
                  <c:v>353</c:v>
                </c:pt>
                <c:pt idx="368">
                  <c:v>354</c:v>
                </c:pt>
                <c:pt idx="369">
                  <c:v>355</c:v>
                </c:pt>
                <c:pt idx="370">
                  <c:v>356</c:v>
                </c:pt>
                <c:pt idx="371">
                  <c:v>357</c:v>
                </c:pt>
                <c:pt idx="372">
                  <c:v>358</c:v>
                </c:pt>
                <c:pt idx="373">
                  <c:v>359</c:v>
                </c:pt>
                <c:pt idx="374">
                  <c:v>360</c:v>
                </c:pt>
                <c:pt idx="375">
                  <c:v>361</c:v>
                </c:pt>
                <c:pt idx="376">
                  <c:v>362</c:v>
                </c:pt>
                <c:pt idx="377">
                  <c:v>363</c:v>
                </c:pt>
                <c:pt idx="378">
                  <c:v>364</c:v>
                </c:pt>
                <c:pt idx="379">
                  <c:v>365</c:v>
                </c:pt>
                <c:pt idx="380">
                  <c:v>366</c:v>
                </c:pt>
                <c:pt idx="381">
                  <c:v>367</c:v>
                </c:pt>
                <c:pt idx="382">
                  <c:v>368</c:v>
                </c:pt>
                <c:pt idx="383">
                  <c:v>369</c:v>
                </c:pt>
                <c:pt idx="384">
                  <c:v>370</c:v>
                </c:pt>
                <c:pt idx="385">
                  <c:v>371</c:v>
                </c:pt>
                <c:pt idx="386">
                  <c:v>372</c:v>
                </c:pt>
                <c:pt idx="387">
                  <c:v>373</c:v>
                </c:pt>
                <c:pt idx="388">
                  <c:v>374</c:v>
                </c:pt>
                <c:pt idx="389">
                  <c:v>375</c:v>
                </c:pt>
                <c:pt idx="390">
                  <c:v>376</c:v>
                </c:pt>
                <c:pt idx="391">
                  <c:v>377</c:v>
                </c:pt>
                <c:pt idx="392">
                  <c:v>378</c:v>
                </c:pt>
                <c:pt idx="393">
                  <c:v>379</c:v>
                </c:pt>
                <c:pt idx="394">
                  <c:v>380</c:v>
                </c:pt>
                <c:pt idx="395">
                  <c:v>381</c:v>
                </c:pt>
                <c:pt idx="396">
                  <c:v>382</c:v>
                </c:pt>
                <c:pt idx="397">
                  <c:v>383</c:v>
                </c:pt>
                <c:pt idx="398">
                  <c:v>384</c:v>
                </c:pt>
                <c:pt idx="399">
                  <c:v>385</c:v>
                </c:pt>
                <c:pt idx="400">
                  <c:v>386</c:v>
                </c:pt>
                <c:pt idx="401">
                  <c:v>387</c:v>
                </c:pt>
                <c:pt idx="402">
                  <c:v>388</c:v>
                </c:pt>
                <c:pt idx="403">
                  <c:v>389</c:v>
                </c:pt>
                <c:pt idx="404">
                  <c:v>390</c:v>
                </c:pt>
                <c:pt idx="405">
                  <c:v>391</c:v>
                </c:pt>
                <c:pt idx="406">
                  <c:v>392</c:v>
                </c:pt>
                <c:pt idx="407">
                  <c:v>393</c:v>
                </c:pt>
                <c:pt idx="408">
                  <c:v>394</c:v>
                </c:pt>
                <c:pt idx="409">
                  <c:v>395</c:v>
                </c:pt>
                <c:pt idx="410">
                  <c:v>396</c:v>
                </c:pt>
                <c:pt idx="411">
                  <c:v>397</c:v>
                </c:pt>
                <c:pt idx="412">
                  <c:v>398</c:v>
                </c:pt>
                <c:pt idx="413">
                  <c:v>399</c:v>
                </c:pt>
                <c:pt idx="414">
                  <c:v>400</c:v>
                </c:pt>
                <c:pt idx="415">
                  <c:v>401</c:v>
                </c:pt>
                <c:pt idx="416">
                  <c:v>402</c:v>
                </c:pt>
                <c:pt idx="417">
                  <c:v>403</c:v>
                </c:pt>
                <c:pt idx="418">
                  <c:v>404</c:v>
                </c:pt>
                <c:pt idx="419">
                  <c:v>405</c:v>
                </c:pt>
                <c:pt idx="420">
                  <c:v>406</c:v>
                </c:pt>
                <c:pt idx="421">
                  <c:v>407</c:v>
                </c:pt>
                <c:pt idx="422">
                  <c:v>408</c:v>
                </c:pt>
                <c:pt idx="423">
                  <c:v>409</c:v>
                </c:pt>
                <c:pt idx="424">
                  <c:v>410</c:v>
                </c:pt>
                <c:pt idx="425">
                  <c:v>411</c:v>
                </c:pt>
                <c:pt idx="426">
                  <c:v>412</c:v>
                </c:pt>
                <c:pt idx="427">
                  <c:v>413</c:v>
                </c:pt>
                <c:pt idx="428">
                  <c:v>414</c:v>
                </c:pt>
                <c:pt idx="429">
                  <c:v>415</c:v>
                </c:pt>
                <c:pt idx="430">
                  <c:v>416</c:v>
                </c:pt>
                <c:pt idx="431">
                  <c:v>417</c:v>
                </c:pt>
                <c:pt idx="432">
                  <c:v>418</c:v>
                </c:pt>
                <c:pt idx="433">
                  <c:v>419</c:v>
                </c:pt>
                <c:pt idx="434">
                  <c:v>420</c:v>
                </c:pt>
                <c:pt idx="435">
                  <c:v>421</c:v>
                </c:pt>
                <c:pt idx="436">
                  <c:v>422</c:v>
                </c:pt>
                <c:pt idx="437">
                  <c:v>423</c:v>
                </c:pt>
                <c:pt idx="438">
                  <c:v>424</c:v>
                </c:pt>
                <c:pt idx="439">
                  <c:v>425</c:v>
                </c:pt>
                <c:pt idx="440">
                  <c:v>426</c:v>
                </c:pt>
                <c:pt idx="441">
                  <c:v>427</c:v>
                </c:pt>
                <c:pt idx="442">
                  <c:v>428</c:v>
                </c:pt>
                <c:pt idx="443">
                  <c:v>429</c:v>
                </c:pt>
                <c:pt idx="444">
                  <c:v>430</c:v>
                </c:pt>
                <c:pt idx="445">
                  <c:v>431</c:v>
                </c:pt>
                <c:pt idx="446">
                  <c:v>432</c:v>
                </c:pt>
                <c:pt idx="447">
                  <c:v>433</c:v>
                </c:pt>
                <c:pt idx="448">
                  <c:v>434</c:v>
                </c:pt>
                <c:pt idx="449">
                  <c:v>435</c:v>
                </c:pt>
                <c:pt idx="450">
                  <c:v>436</c:v>
                </c:pt>
                <c:pt idx="451">
                  <c:v>437</c:v>
                </c:pt>
                <c:pt idx="452">
                  <c:v>438</c:v>
                </c:pt>
                <c:pt idx="453">
                  <c:v>438.00000900089998</c:v>
                </c:pt>
                <c:pt idx="454">
                  <c:v>439</c:v>
                </c:pt>
                <c:pt idx="455">
                  <c:v>439.00000900089998</c:v>
                </c:pt>
                <c:pt idx="456">
                  <c:v>440</c:v>
                </c:pt>
                <c:pt idx="457">
                  <c:v>441</c:v>
                </c:pt>
                <c:pt idx="458">
                  <c:v>442</c:v>
                </c:pt>
                <c:pt idx="459">
                  <c:v>443</c:v>
                </c:pt>
                <c:pt idx="460">
                  <c:v>444</c:v>
                </c:pt>
                <c:pt idx="461">
                  <c:v>445</c:v>
                </c:pt>
                <c:pt idx="462">
                  <c:v>446</c:v>
                </c:pt>
                <c:pt idx="463">
                  <c:v>447</c:v>
                </c:pt>
                <c:pt idx="464">
                  <c:v>448</c:v>
                </c:pt>
                <c:pt idx="465">
                  <c:v>449</c:v>
                </c:pt>
                <c:pt idx="466">
                  <c:v>450</c:v>
                </c:pt>
                <c:pt idx="467">
                  <c:v>451</c:v>
                </c:pt>
                <c:pt idx="468">
                  <c:v>452</c:v>
                </c:pt>
                <c:pt idx="469">
                  <c:v>453</c:v>
                </c:pt>
                <c:pt idx="470">
                  <c:v>454</c:v>
                </c:pt>
                <c:pt idx="471">
                  <c:v>455</c:v>
                </c:pt>
                <c:pt idx="472">
                  <c:v>456</c:v>
                </c:pt>
                <c:pt idx="473">
                  <c:v>457</c:v>
                </c:pt>
                <c:pt idx="474">
                  <c:v>458</c:v>
                </c:pt>
                <c:pt idx="475">
                  <c:v>459</c:v>
                </c:pt>
                <c:pt idx="476">
                  <c:v>460</c:v>
                </c:pt>
                <c:pt idx="477">
                  <c:v>461</c:v>
                </c:pt>
                <c:pt idx="478">
                  <c:v>462</c:v>
                </c:pt>
                <c:pt idx="479">
                  <c:v>463</c:v>
                </c:pt>
                <c:pt idx="480">
                  <c:v>464</c:v>
                </c:pt>
                <c:pt idx="481">
                  <c:v>465</c:v>
                </c:pt>
                <c:pt idx="482">
                  <c:v>466</c:v>
                </c:pt>
                <c:pt idx="483">
                  <c:v>467</c:v>
                </c:pt>
                <c:pt idx="484">
                  <c:v>468</c:v>
                </c:pt>
                <c:pt idx="485">
                  <c:v>469</c:v>
                </c:pt>
                <c:pt idx="486">
                  <c:v>470</c:v>
                </c:pt>
                <c:pt idx="487">
                  <c:v>471</c:v>
                </c:pt>
                <c:pt idx="488">
                  <c:v>472</c:v>
                </c:pt>
                <c:pt idx="489">
                  <c:v>473</c:v>
                </c:pt>
                <c:pt idx="490">
                  <c:v>474</c:v>
                </c:pt>
                <c:pt idx="491">
                  <c:v>475</c:v>
                </c:pt>
                <c:pt idx="492">
                  <c:v>476</c:v>
                </c:pt>
                <c:pt idx="493">
                  <c:v>477</c:v>
                </c:pt>
                <c:pt idx="494">
                  <c:v>478</c:v>
                </c:pt>
                <c:pt idx="495">
                  <c:v>479</c:v>
                </c:pt>
                <c:pt idx="496">
                  <c:v>480</c:v>
                </c:pt>
                <c:pt idx="497">
                  <c:v>481</c:v>
                </c:pt>
                <c:pt idx="498">
                  <c:v>482</c:v>
                </c:pt>
                <c:pt idx="499">
                  <c:v>483</c:v>
                </c:pt>
                <c:pt idx="500">
                  <c:v>484</c:v>
                </c:pt>
                <c:pt idx="501">
                  <c:v>485</c:v>
                </c:pt>
                <c:pt idx="502">
                  <c:v>486</c:v>
                </c:pt>
                <c:pt idx="503">
                  <c:v>487</c:v>
                </c:pt>
                <c:pt idx="504">
                  <c:v>488</c:v>
                </c:pt>
                <c:pt idx="505">
                  <c:v>489</c:v>
                </c:pt>
                <c:pt idx="506">
                  <c:v>490</c:v>
                </c:pt>
                <c:pt idx="507">
                  <c:v>491</c:v>
                </c:pt>
                <c:pt idx="508">
                  <c:v>492</c:v>
                </c:pt>
                <c:pt idx="509">
                  <c:v>493</c:v>
                </c:pt>
                <c:pt idx="510">
                  <c:v>494</c:v>
                </c:pt>
                <c:pt idx="511">
                  <c:v>495</c:v>
                </c:pt>
                <c:pt idx="512">
                  <c:v>496</c:v>
                </c:pt>
                <c:pt idx="513">
                  <c:v>497</c:v>
                </c:pt>
                <c:pt idx="514">
                  <c:v>498</c:v>
                </c:pt>
                <c:pt idx="515">
                  <c:v>499</c:v>
                </c:pt>
                <c:pt idx="516">
                  <c:v>500</c:v>
                </c:pt>
                <c:pt idx="517">
                  <c:v>501</c:v>
                </c:pt>
                <c:pt idx="518">
                  <c:v>502</c:v>
                </c:pt>
                <c:pt idx="519">
                  <c:v>503</c:v>
                </c:pt>
                <c:pt idx="520">
                  <c:v>504</c:v>
                </c:pt>
                <c:pt idx="521">
                  <c:v>505</c:v>
                </c:pt>
                <c:pt idx="522">
                  <c:v>506</c:v>
                </c:pt>
                <c:pt idx="523">
                  <c:v>507</c:v>
                </c:pt>
                <c:pt idx="524">
                  <c:v>508</c:v>
                </c:pt>
                <c:pt idx="525">
                  <c:v>509</c:v>
                </c:pt>
                <c:pt idx="526">
                  <c:v>510</c:v>
                </c:pt>
                <c:pt idx="527">
                  <c:v>511</c:v>
                </c:pt>
                <c:pt idx="528">
                  <c:v>512</c:v>
                </c:pt>
                <c:pt idx="529">
                  <c:v>513</c:v>
                </c:pt>
                <c:pt idx="530">
                  <c:v>514</c:v>
                </c:pt>
                <c:pt idx="531">
                  <c:v>515</c:v>
                </c:pt>
                <c:pt idx="532">
                  <c:v>516</c:v>
                </c:pt>
                <c:pt idx="533">
                  <c:v>517</c:v>
                </c:pt>
                <c:pt idx="534">
                  <c:v>518</c:v>
                </c:pt>
                <c:pt idx="535">
                  <c:v>519</c:v>
                </c:pt>
                <c:pt idx="536">
                  <c:v>520</c:v>
                </c:pt>
                <c:pt idx="537">
                  <c:v>521</c:v>
                </c:pt>
                <c:pt idx="538">
                  <c:v>522</c:v>
                </c:pt>
                <c:pt idx="539">
                  <c:v>523</c:v>
                </c:pt>
                <c:pt idx="540">
                  <c:v>524</c:v>
                </c:pt>
                <c:pt idx="541">
                  <c:v>525</c:v>
                </c:pt>
                <c:pt idx="542">
                  <c:v>526</c:v>
                </c:pt>
                <c:pt idx="543">
                  <c:v>527</c:v>
                </c:pt>
                <c:pt idx="544">
                  <c:v>528</c:v>
                </c:pt>
                <c:pt idx="545">
                  <c:v>529</c:v>
                </c:pt>
                <c:pt idx="546">
                  <c:v>530</c:v>
                </c:pt>
                <c:pt idx="547">
                  <c:v>531</c:v>
                </c:pt>
                <c:pt idx="548">
                  <c:v>532</c:v>
                </c:pt>
                <c:pt idx="549">
                  <c:v>533</c:v>
                </c:pt>
                <c:pt idx="550">
                  <c:v>534</c:v>
                </c:pt>
                <c:pt idx="551">
                  <c:v>535</c:v>
                </c:pt>
                <c:pt idx="552">
                  <c:v>536</c:v>
                </c:pt>
                <c:pt idx="553">
                  <c:v>537</c:v>
                </c:pt>
                <c:pt idx="554">
                  <c:v>538</c:v>
                </c:pt>
                <c:pt idx="555">
                  <c:v>539</c:v>
                </c:pt>
                <c:pt idx="556">
                  <c:v>540</c:v>
                </c:pt>
                <c:pt idx="557">
                  <c:v>541</c:v>
                </c:pt>
                <c:pt idx="558">
                  <c:v>542</c:v>
                </c:pt>
                <c:pt idx="559">
                  <c:v>543</c:v>
                </c:pt>
                <c:pt idx="560">
                  <c:v>544</c:v>
                </c:pt>
                <c:pt idx="561">
                  <c:v>545</c:v>
                </c:pt>
                <c:pt idx="562">
                  <c:v>546</c:v>
                </c:pt>
                <c:pt idx="563">
                  <c:v>547</c:v>
                </c:pt>
                <c:pt idx="564">
                  <c:v>548</c:v>
                </c:pt>
                <c:pt idx="565">
                  <c:v>549</c:v>
                </c:pt>
                <c:pt idx="566">
                  <c:v>550</c:v>
                </c:pt>
                <c:pt idx="567">
                  <c:v>551</c:v>
                </c:pt>
                <c:pt idx="568">
                  <c:v>552</c:v>
                </c:pt>
                <c:pt idx="569">
                  <c:v>553</c:v>
                </c:pt>
                <c:pt idx="570">
                  <c:v>554</c:v>
                </c:pt>
                <c:pt idx="571">
                  <c:v>555</c:v>
                </c:pt>
                <c:pt idx="572">
                  <c:v>556</c:v>
                </c:pt>
                <c:pt idx="573">
                  <c:v>557</c:v>
                </c:pt>
                <c:pt idx="574">
                  <c:v>558</c:v>
                </c:pt>
                <c:pt idx="575">
                  <c:v>559</c:v>
                </c:pt>
                <c:pt idx="576">
                  <c:v>560</c:v>
                </c:pt>
                <c:pt idx="577">
                  <c:v>561</c:v>
                </c:pt>
                <c:pt idx="578">
                  <c:v>562</c:v>
                </c:pt>
                <c:pt idx="579">
                  <c:v>563</c:v>
                </c:pt>
                <c:pt idx="580">
                  <c:v>564</c:v>
                </c:pt>
                <c:pt idx="581">
                  <c:v>565</c:v>
                </c:pt>
                <c:pt idx="582">
                  <c:v>566</c:v>
                </c:pt>
                <c:pt idx="583">
                  <c:v>567</c:v>
                </c:pt>
                <c:pt idx="584">
                  <c:v>568</c:v>
                </c:pt>
                <c:pt idx="585">
                  <c:v>569</c:v>
                </c:pt>
                <c:pt idx="586">
                  <c:v>570</c:v>
                </c:pt>
                <c:pt idx="587">
                  <c:v>571</c:v>
                </c:pt>
                <c:pt idx="588">
                  <c:v>572</c:v>
                </c:pt>
                <c:pt idx="589">
                  <c:v>573</c:v>
                </c:pt>
                <c:pt idx="590">
                  <c:v>574</c:v>
                </c:pt>
                <c:pt idx="591">
                  <c:v>575</c:v>
                </c:pt>
                <c:pt idx="592">
                  <c:v>576</c:v>
                </c:pt>
                <c:pt idx="593">
                  <c:v>577</c:v>
                </c:pt>
                <c:pt idx="594">
                  <c:v>578</c:v>
                </c:pt>
                <c:pt idx="595">
                  <c:v>579</c:v>
                </c:pt>
                <c:pt idx="596">
                  <c:v>580</c:v>
                </c:pt>
                <c:pt idx="597">
                  <c:v>581</c:v>
                </c:pt>
                <c:pt idx="598">
                  <c:v>582</c:v>
                </c:pt>
                <c:pt idx="599">
                  <c:v>583</c:v>
                </c:pt>
                <c:pt idx="600">
                  <c:v>584</c:v>
                </c:pt>
                <c:pt idx="601">
                  <c:v>585</c:v>
                </c:pt>
                <c:pt idx="602">
                  <c:v>586</c:v>
                </c:pt>
                <c:pt idx="603">
                  <c:v>587</c:v>
                </c:pt>
                <c:pt idx="604">
                  <c:v>588</c:v>
                </c:pt>
                <c:pt idx="605">
                  <c:v>589</c:v>
                </c:pt>
                <c:pt idx="606">
                  <c:v>590</c:v>
                </c:pt>
                <c:pt idx="607">
                  <c:v>591</c:v>
                </c:pt>
                <c:pt idx="608">
                  <c:v>592</c:v>
                </c:pt>
                <c:pt idx="609">
                  <c:v>593</c:v>
                </c:pt>
                <c:pt idx="610">
                  <c:v>594</c:v>
                </c:pt>
                <c:pt idx="611">
                  <c:v>595</c:v>
                </c:pt>
                <c:pt idx="612">
                  <c:v>596</c:v>
                </c:pt>
                <c:pt idx="613">
                  <c:v>597</c:v>
                </c:pt>
                <c:pt idx="614">
                  <c:v>598</c:v>
                </c:pt>
                <c:pt idx="615">
                  <c:v>599</c:v>
                </c:pt>
                <c:pt idx="616">
                  <c:v>600</c:v>
                </c:pt>
                <c:pt idx="617">
                  <c:v>601</c:v>
                </c:pt>
                <c:pt idx="618">
                  <c:v>602</c:v>
                </c:pt>
                <c:pt idx="619">
                  <c:v>603</c:v>
                </c:pt>
                <c:pt idx="620">
                  <c:v>604</c:v>
                </c:pt>
                <c:pt idx="621">
                  <c:v>605</c:v>
                </c:pt>
                <c:pt idx="622">
                  <c:v>606</c:v>
                </c:pt>
                <c:pt idx="623">
                  <c:v>607</c:v>
                </c:pt>
                <c:pt idx="624">
                  <c:v>608</c:v>
                </c:pt>
                <c:pt idx="625">
                  <c:v>609</c:v>
                </c:pt>
                <c:pt idx="626">
                  <c:v>610</c:v>
                </c:pt>
                <c:pt idx="627">
                  <c:v>611</c:v>
                </c:pt>
                <c:pt idx="628">
                  <c:v>612</c:v>
                </c:pt>
                <c:pt idx="629">
                  <c:v>613</c:v>
                </c:pt>
                <c:pt idx="630">
                  <c:v>614</c:v>
                </c:pt>
                <c:pt idx="631">
                  <c:v>615</c:v>
                </c:pt>
                <c:pt idx="632">
                  <c:v>616</c:v>
                </c:pt>
                <c:pt idx="633">
                  <c:v>617</c:v>
                </c:pt>
                <c:pt idx="634">
                  <c:v>618</c:v>
                </c:pt>
                <c:pt idx="635">
                  <c:v>619</c:v>
                </c:pt>
                <c:pt idx="636">
                  <c:v>620</c:v>
                </c:pt>
                <c:pt idx="637">
                  <c:v>621</c:v>
                </c:pt>
                <c:pt idx="638">
                  <c:v>622</c:v>
                </c:pt>
                <c:pt idx="639">
                  <c:v>623</c:v>
                </c:pt>
                <c:pt idx="640">
                  <c:v>624</c:v>
                </c:pt>
                <c:pt idx="641">
                  <c:v>625</c:v>
                </c:pt>
                <c:pt idx="642">
                  <c:v>626</c:v>
                </c:pt>
                <c:pt idx="643">
                  <c:v>627</c:v>
                </c:pt>
                <c:pt idx="644">
                  <c:v>628</c:v>
                </c:pt>
                <c:pt idx="645">
                  <c:v>629</c:v>
                </c:pt>
                <c:pt idx="646">
                  <c:v>630</c:v>
                </c:pt>
                <c:pt idx="647">
                  <c:v>631</c:v>
                </c:pt>
                <c:pt idx="648">
                  <c:v>632</c:v>
                </c:pt>
                <c:pt idx="649">
                  <c:v>633</c:v>
                </c:pt>
                <c:pt idx="650">
                  <c:v>634</c:v>
                </c:pt>
                <c:pt idx="651">
                  <c:v>635</c:v>
                </c:pt>
                <c:pt idx="652">
                  <c:v>636</c:v>
                </c:pt>
                <c:pt idx="653">
                  <c:v>637</c:v>
                </c:pt>
                <c:pt idx="654">
                  <c:v>638</c:v>
                </c:pt>
                <c:pt idx="655">
                  <c:v>639</c:v>
                </c:pt>
                <c:pt idx="656">
                  <c:v>640</c:v>
                </c:pt>
                <c:pt idx="657">
                  <c:v>641</c:v>
                </c:pt>
                <c:pt idx="658">
                  <c:v>642</c:v>
                </c:pt>
                <c:pt idx="659">
                  <c:v>643</c:v>
                </c:pt>
                <c:pt idx="660">
                  <c:v>644</c:v>
                </c:pt>
                <c:pt idx="661">
                  <c:v>645</c:v>
                </c:pt>
                <c:pt idx="662">
                  <c:v>646</c:v>
                </c:pt>
                <c:pt idx="663">
                  <c:v>647</c:v>
                </c:pt>
                <c:pt idx="664">
                  <c:v>648</c:v>
                </c:pt>
                <c:pt idx="665">
                  <c:v>649</c:v>
                </c:pt>
                <c:pt idx="666">
                  <c:v>650</c:v>
                </c:pt>
                <c:pt idx="667">
                  <c:v>651</c:v>
                </c:pt>
                <c:pt idx="668">
                  <c:v>652</c:v>
                </c:pt>
                <c:pt idx="669">
                  <c:v>653</c:v>
                </c:pt>
                <c:pt idx="670">
                  <c:v>654</c:v>
                </c:pt>
                <c:pt idx="671">
                  <c:v>655</c:v>
                </c:pt>
                <c:pt idx="672">
                  <c:v>656</c:v>
                </c:pt>
                <c:pt idx="673">
                  <c:v>657</c:v>
                </c:pt>
                <c:pt idx="674">
                  <c:v>658</c:v>
                </c:pt>
                <c:pt idx="675">
                  <c:v>659</c:v>
                </c:pt>
                <c:pt idx="676">
                  <c:v>660</c:v>
                </c:pt>
                <c:pt idx="677">
                  <c:v>661</c:v>
                </c:pt>
                <c:pt idx="678">
                  <c:v>662</c:v>
                </c:pt>
                <c:pt idx="679">
                  <c:v>663</c:v>
                </c:pt>
                <c:pt idx="680">
                  <c:v>664</c:v>
                </c:pt>
                <c:pt idx="681">
                  <c:v>665</c:v>
                </c:pt>
                <c:pt idx="682">
                  <c:v>666</c:v>
                </c:pt>
                <c:pt idx="683">
                  <c:v>667</c:v>
                </c:pt>
                <c:pt idx="684">
                  <c:v>668</c:v>
                </c:pt>
                <c:pt idx="685">
                  <c:v>669</c:v>
                </c:pt>
                <c:pt idx="686">
                  <c:v>670</c:v>
                </c:pt>
                <c:pt idx="687">
                  <c:v>671</c:v>
                </c:pt>
                <c:pt idx="688">
                  <c:v>672</c:v>
                </c:pt>
                <c:pt idx="689">
                  <c:v>673</c:v>
                </c:pt>
                <c:pt idx="690">
                  <c:v>674</c:v>
                </c:pt>
                <c:pt idx="691">
                  <c:v>675</c:v>
                </c:pt>
                <c:pt idx="692">
                  <c:v>676</c:v>
                </c:pt>
                <c:pt idx="693">
                  <c:v>677</c:v>
                </c:pt>
                <c:pt idx="694">
                  <c:v>678</c:v>
                </c:pt>
                <c:pt idx="695">
                  <c:v>679</c:v>
                </c:pt>
                <c:pt idx="696">
                  <c:v>680</c:v>
                </c:pt>
                <c:pt idx="697">
                  <c:v>681</c:v>
                </c:pt>
                <c:pt idx="698">
                  <c:v>682</c:v>
                </c:pt>
                <c:pt idx="699">
                  <c:v>683</c:v>
                </c:pt>
                <c:pt idx="700">
                  <c:v>684</c:v>
                </c:pt>
                <c:pt idx="701">
                  <c:v>685</c:v>
                </c:pt>
                <c:pt idx="702">
                  <c:v>686</c:v>
                </c:pt>
                <c:pt idx="703">
                  <c:v>687</c:v>
                </c:pt>
                <c:pt idx="704">
                  <c:v>688</c:v>
                </c:pt>
                <c:pt idx="705">
                  <c:v>689</c:v>
                </c:pt>
                <c:pt idx="706">
                  <c:v>690</c:v>
                </c:pt>
                <c:pt idx="707">
                  <c:v>691</c:v>
                </c:pt>
                <c:pt idx="708">
                  <c:v>692</c:v>
                </c:pt>
                <c:pt idx="709">
                  <c:v>693</c:v>
                </c:pt>
                <c:pt idx="710">
                  <c:v>694</c:v>
                </c:pt>
                <c:pt idx="711">
                  <c:v>695</c:v>
                </c:pt>
                <c:pt idx="712">
                  <c:v>696</c:v>
                </c:pt>
                <c:pt idx="713">
                  <c:v>697</c:v>
                </c:pt>
                <c:pt idx="714">
                  <c:v>698</c:v>
                </c:pt>
                <c:pt idx="715">
                  <c:v>699</c:v>
                </c:pt>
                <c:pt idx="716">
                  <c:v>700</c:v>
                </c:pt>
                <c:pt idx="717">
                  <c:v>701</c:v>
                </c:pt>
                <c:pt idx="718">
                  <c:v>702</c:v>
                </c:pt>
                <c:pt idx="719">
                  <c:v>703</c:v>
                </c:pt>
                <c:pt idx="720">
                  <c:v>704</c:v>
                </c:pt>
                <c:pt idx="721">
                  <c:v>705</c:v>
                </c:pt>
                <c:pt idx="722">
                  <c:v>706</c:v>
                </c:pt>
                <c:pt idx="723">
                  <c:v>707</c:v>
                </c:pt>
                <c:pt idx="724">
                  <c:v>708</c:v>
                </c:pt>
                <c:pt idx="725">
                  <c:v>709</c:v>
                </c:pt>
                <c:pt idx="726">
                  <c:v>710</c:v>
                </c:pt>
                <c:pt idx="727">
                  <c:v>711</c:v>
                </c:pt>
                <c:pt idx="728">
                  <c:v>712</c:v>
                </c:pt>
                <c:pt idx="729">
                  <c:v>713</c:v>
                </c:pt>
                <c:pt idx="730">
                  <c:v>714</c:v>
                </c:pt>
                <c:pt idx="731">
                  <c:v>715</c:v>
                </c:pt>
                <c:pt idx="732">
                  <c:v>716</c:v>
                </c:pt>
                <c:pt idx="733">
                  <c:v>717</c:v>
                </c:pt>
                <c:pt idx="734">
                  <c:v>718</c:v>
                </c:pt>
                <c:pt idx="735">
                  <c:v>719</c:v>
                </c:pt>
                <c:pt idx="736">
                  <c:v>720</c:v>
                </c:pt>
                <c:pt idx="737">
                  <c:v>721</c:v>
                </c:pt>
                <c:pt idx="738">
                  <c:v>722</c:v>
                </c:pt>
                <c:pt idx="739">
                  <c:v>723</c:v>
                </c:pt>
                <c:pt idx="740">
                  <c:v>724</c:v>
                </c:pt>
                <c:pt idx="741">
                  <c:v>725</c:v>
                </c:pt>
                <c:pt idx="742">
                  <c:v>726</c:v>
                </c:pt>
                <c:pt idx="743">
                  <c:v>727</c:v>
                </c:pt>
                <c:pt idx="744">
                  <c:v>728</c:v>
                </c:pt>
                <c:pt idx="745">
                  <c:v>729</c:v>
                </c:pt>
                <c:pt idx="746">
                  <c:v>730</c:v>
                </c:pt>
                <c:pt idx="747">
                  <c:v>731</c:v>
                </c:pt>
                <c:pt idx="748">
                  <c:v>732</c:v>
                </c:pt>
                <c:pt idx="749">
                  <c:v>733</c:v>
                </c:pt>
                <c:pt idx="750">
                  <c:v>734</c:v>
                </c:pt>
                <c:pt idx="751">
                  <c:v>735</c:v>
                </c:pt>
                <c:pt idx="752">
                  <c:v>736</c:v>
                </c:pt>
                <c:pt idx="753">
                  <c:v>737</c:v>
                </c:pt>
                <c:pt idx="754">
                  <c:v>738</c:v>
                </c:pt>
                <c:pt idx="755">
                  <c:v>739</c:v>
                </c:pt>
                <c:pt idx="756">
                  <c:v>740</c:v>
                </c:pt>
                <c:pt idx="757">
                  <c:v>741</c:v>
                </c:pt>
                <c:pt idx="758">
                  <c:v>742</c:v>
                </c:pt>
                <c:pt idx="759">
                  <c:v>743</c:v>
                </c:pt>
                <c:pt idx="760">
                  <c:v>744</c:v>
                </c:pt>
                <c:pt idx="761">
                  <c:v>745</c:v>
                </c:pt>
                <c:pt idx="762">
                  <c:v>746</c:v>
                </c:pt>
                <c:pt idx="763">
                  <c:v>747</c:v>
                </c:pt>
                <c:pt idx="764">
                  <c:v>747.00000900090004</c:v>
                </c:pt>
                <c:pt idx="765">
                  <c:v>748</c:v>
                </c:pt>
                <c:pt idx="766">
                  <c:v>748.00000900090004</c:v>
                </c:pt>
                <c:pt idx="767">
                  <c:v>749</c:v>
                </c:pt>
                <c:pt idx="768">
                  <c:v>750</c:v>
                </c:pt>
                <c:pt idx="769">
                  <c:v>751</c:v>
                </c:pt>
                <c:pt idx="770">
                  <c:v>752</c:v>
                </c:pt>
                <c:pt idx="771">
                  <c:v>753</c:v>
                </c:pt>
                <c:pt idx="772">
                  <c:v>754</c:v>
                </c:pt>
                <c:pt idx="773">
                  <c:v>755</c:v>
                </c:pt>
                <c:pt idx="774">
                  <c:v>756</c:v>
                </c:pt>
                <c:pt idx="775">
                  <c:v>757</c:v>
                </c:pt>
                <c:pt idx="776">
                  <c:v>758</c:v>
                </c:pt>
                <c:pt idx="777">
                  <c:v>759</c:v>
                </c:pt>
                <c:pt idx="778">
                  <c:v>760</c:v>
                </c:pt>
                <c:pt idx="779">
                  <c:v>761</c:v>
                </c:pt>
                <c:pt idx="780">
                  <c:v>762</c:v>
                </c:pt>
                <c:pt idx="781">
                  <c:v>763</c:v>
                </c:pt>
                <c:pt idx="782">
                  <c:v>764</c:v>
                </c:pt>
                <c:pt idx="783">
                  <c:v>765</c:v>
                </c:pt>
                <c:pt idx="784">
                  <c:v>766</c:v>
                </c:pt>
                <c:pt idx="785">
                  <c:v>767</c:v>
                </c:pt>
                <c:pt idx="786">
                  <c:v>768</c:v>
                </c:pt>
                <c:pt idx="787">
                  <c:v>769</c:v>
                </c:pt>
                <c:pt idx="788">
                  <c:v>770</c:v>
                </c:pt>
                <c:pt idx="789">
                  <c:v>771</c:v>
                </c:pt>
                <c:pt idx="790">
                  <c:v>772</c:v>
                </c:pt>
                <c:pt idx="791">
                  <c:v>773</c:v>
                </c:pt>
                <c:pt idx="792">
                  <c:v>774</c:v>
                </c:pt>
                <c:pt idx="793">
                  <c:v>775</c:v>
                </c:pt>
                <c:pt idx="794">
                  <c:v>776</c:v>
                </c:pt>
                <c:pt idx="795">
                  <c:v>777</c:v>
                </c:pt>
                <c:pt idx="796">
                  <c:v>778</c:v>
                </c:pt>
                <c:pt idx="797">
                  <c:v>779</c:v>
                </c:pt>
                <c:pt idx="798">
                  <c:v>780</c:v>
                </c:pt>
                <c:pt idx="799">
                  <c:v>781</c:v>
                </c:pt>
                <c:pt idx="800">
                  <c:v>782</c:v>
                </c:pt>
                <c:pt idx="801">
                  <c:v>783</c:v>
                </c:pt>
                <c:pt idx="802">
                  <c:v>784</c:v>
                </c:pt>
                <c:pt idx="803">
                  <c:v>785</c:v>
                </c:pt>
                <c:pt idx="804">
                  <c:v>786</c:v>
                </c:pt>
                <c:pt idx="805">
                  <c:v>787</c:v>
                </c:pt>
                <c:pt idx="806">
                  <c:v>788</c:v>
                </c:pt>
                <c:pt idx="807">
                  <c:v>789</c:v>
                </c:pt>
                <c:pt idx="808">
                  <c:v>790</c:v>
                </c:pt>
                <c:pt idx="809">
                  <c:v>791</c:v>
                </c:pt>
                <c:pt idx="810">
                  <c:v>792</c:v>
                </c:pt>
                <c:pt idx="811">
                  <c:v>793</c:v>
                </c:pt>
                <c:pt idx="812">
                  <c:v>794</c:v>
                </c:pt>
                <c:pt idx="813">
                  <c:v>795</c:v>
                </c:pt>
                <c:pt idx="814">
                  <c:v>796</c:v>
                </c:pt>
                <c:pt idx="815">
                  <c:v>797</c:v>
                </c:pt>
                <c:pt idx="816">
                  <c:v>798</c:v>
                </c:pt>
                <c:pt idx="817">
                  <c:v>799</c:v>
                </c:pt>
                <c:pt idx="818">
                  <c:v>800</c:v>
                </c:pt>
                <c:pt idx="819">
                  <c:v>801</c:v>
                </c:pt>
                <c:pt idx="820">
                  <c:v>802</c:v>
                </c:pt>
                <c:pt idx="821">
                  <c:v>803</c:v>
                </c:pt>
                <c:pt idx="822">
                  <c:v>804</c:v>
                </c:pt>
                <c:pt idx="823">
                  <c:v>805</c:v>
                </c:pt>
                <c:pt idx="824">
                  <c:v>806</c:v>
                </c:pt>
                <c:pt idx="825">
                  <c:v>807</c:v>
                </c:pt>
                <c:pt idx="826">
                  <c:v>808</c:v>
                </c:pt>
                <c:pt idx="827">
                  <c:v>809</c:v>
                </c:pt>
                <c:pt idx="828">
                  <c:v>810</c:v>
                </c:pt>
                <c:pt idx="829">
                  <c:v>811</c:v>
                </c:pt>
                <c:pt idx="830">
                  <c:v>812</c:v>
                </c:pt>
                <c:pt idx="831">
                  <c:v>813</c:v>
                </c:pt>
                <c:pt idx="832">
                  <c:v>814</c:v>
                </c:pt>
                <c:pt idx="833">
                  <c:v>815</c:v>
                </c:pt>
                <c:pt idx="834">
                  <c:v>816</c:v>
                </c:pt>
                <c:pt idx="835">
                  <c:v>817</c:v>
                </c:pt>
                <c:pt idx="836">
                  <c:v>818</c:v>
                </c:pt>
                <c:pt idx="837">
                  <c:v>819</c:v>
                </c:pt>
                <c:pt idx="838">
                  <c:v>820</c:v>
                </c:pt>
                <c:pt idx="839">
                  <c:v>821</c:v>
                </c:pt>
                <c:pt idx="840">
                  <c:v>822</c:v>
                </c:pt>
                <c:pt idx="841">
                  <c:v>823</c:v>
                </c:pt>
                <c:pt idx="842">
                  <c:v>824</c:v>
                </c:pt>
                <c:pt idx="843">
                  <c:v>825</c:v>
                </c:pt>
                <c:pt idx="844">
                  <c:v>826</c:v>
                </c:pt>
                <c:pt idx="845">
                  <c:v>827</c:v>
                </c:pt>
                <c:pt idx="846">
                  <c:v>828</c:v>
                </c:pt>
                <c:pt idx="847">
                  <c:v>829</c:v>
                </c:pt>
                <c:pt idx="848">
                  <c:v>830</c:v>
                </c:pt>
                <c:pt idx="849">
                  <c:v>831</c:v>
                </c:pt>
                <c:pt idx="850">
                  <c:v>832</c:v>
                </c:pt>
                <c:pt idx="851">
                  <c:v>833</c:v>
                </c:pt>
                <c:pt idx="852">
                  <c:v>834</c:v>
                </c:pt>
                <c:pt idx="853">
                  <c:v>835</c:v>
                </c:pt>
                <c:pt idx="854">
                  <c:v>836</c:v>
                </c:pt>
                <c:pt idx="855">
                  <c:v>837</c:v>
                </c:pt>
                <c:pt idx="856">
                  <c:v>838</c:v>
                </c:pt>
                <c:pt idx="857">
                  <c:v>839</c:v>
                </c:pt>
                <c:pt idx="858">
                  <c:v>840</c:v>
                </c:pt>
                <c:pt idx="859">
                  <c:v>841</c:v>
                </c:pt>
                <c:pt idx="860">
                  <c:v>842</c:v>
                </c:pt>
                <c:pt idx="861">
                  <c:v>843</c:v>
                </c:pt>
                <c:pt idx="862">
                  <c:v>844</c:v>
                </c:pt>
                <c:pt idx="863">
                  <c:v>845</c:v>
                </c:pt>
                <c:pt idx="864">
                  <c:v>846</c:v>
                </c:pt>
                <c:pt idx="865">
                  <c:v>847</c:v>
                </c:pt>
                <c:pt idx="866">
                  <c:v>848</c:v>
                </c:pt>
                <c:pt idx="867">
                  <c:v>849</c:v>
                </c:pt>
                <c:pt idx="868">
                  <c:v>850</c:v>
                </c:pt>
                <c:pt idx="869">
                  <c:v>851</c:v>
                </c:pt>
                <c:pt idx="870">
                  <c:v>852</c:v>
                </c:pt>
                <c:pt idx="871">
                  <c:v>853</c:v>
                </c:pt>
                <c:pt idx="872">
                  <c:v>854</c:v>
                </c:pt>
                <c:pt idx="873">
                  <c:v>855</c:v>
                </c:pt>
                <c:pt idx="874">
                  <c:v>856</c:v>
                </c:pt>
                <c:pt idx="875">
                  <c:v>857</c:v>
                </c:pt>
                <c:pt idx="876">
                  <c:v>858</c:v>
                </c:pt>
                <c:pt idx="877">
                  <c:v>859</c:v>
                </c:pt>
                <c:pt idx="878">
                  <c:v>860</c:v>
                </c:pt>
                <c:pt idx="879">
                  <c:v>861</c:v>
                </c:pt>
                <c:pt idx="880">
                  <c:v>862</c:v>
                </c:pt>
                <c:pt idx="881">
                  <c:v>863</c:v>
                </c:pt>
                <c:pt idx="882">
                  <c:v>864</c:v>
                </c:pt>
                <c:pt idx="883">
                  <c:v>865</c:v>
                </c:pt>
                <c:pt idx="884">
                  <c:v>866</c:v>
                </c:pt>
                <c:pt idx="885">
                  <c:v>867</c:v>
                </c:pt>
                <c:pt idx="886">
                  <c:v>868</c:v>
                </c:pt>
                <c:pt idx="887">
                  <c:v>869</c:v>
                </c:pt>
                <c:pt idx="888">
                  <c:v>870</c:v>
                </c:pt>
                <c:pt idx="889">
                  <c:v>871</c:v>
                </c:pt>
                <c:pt idx="890">
                  <c:v>872</c:v>
                </c:pt>
                <c:pt idx="891">
                  <c:v>873</c:v>
                </c:pt>
                <c:pt idx="892">
                  <c:v>874</c:v>
                </c:pt>
                <c:pt idx="893">
                  <c:v>875</c:v>
                </c:pt>
                <c:pt idx="894">
                  <c:v>876</c:v>
                </c:pt>
                <c:pt idx="895">
                  <c:v>877</c:v>
                </c:pt>
                <c:pt idx="896">
                  <c:v>878</c:v>
                </c:pt>
                <c:pt idx="897">
                  <c:v>879</c:v>
                </c:pt>
                <c:pt idx="898">
                  <c:v>880</c:v>
                </c:pt>
                <c:pt idx="899">
                  <c:v>881</c:v>
                </c:pt>
                <c:pt idx="900">
                  <c:v>882</c:v>
                </c:pt>
                <c:pt idx="901">
                  <c:v>883</c:v>
                </c:pt>
                <c:pt idx="902">
                  <c:v>884</c:v>
                </c:pt>
                <c:pt idx="903">
                  <c:v>885</c:v>
                </c:pt>
                <c:pt idx="904">
                  <c:v>886</c:v>
                </c:pt>
                <c:pt idx="905">
                  <c:v>887</c:v>
                </c:pt>
                <c:pt idx="906">
                  <c:v>888</c:v>
                </c:pt>
                <c:pt idx="907">
                  <c:v>889</c:v>
                </c:pt>
                <c:pt idx="908">
                  <c:v>890</c:v>
                </c:pt>
                <c:pt idx="909">
                  <c:v>891</c:v>
                </c:pt>
                <c:pt idx="910">
                  <c:v>892</c:v>
                </c:pt>
                <c:pt idx="911">
                  <c:v>893</c:v>
                </c:pt>
                <c:pt idx="912">
                  <c:v>894</c:v>
                </c:pt>
                <c:pt idx="913">
                  <c:v>895</c:v>
                </c:pt>
                <c:pt idx="914">
                  <c:v>896</c:v>
                </c:pt>
                <c:pt idx="915">
                  <c:v>897</c:v>
                </c:pt>
                <c:pt idx="916">
                  <c:v>898</c:v>
                </c:pt>
                <c:pt idx="917">
                  <c:v>899</c:v>
                </c:pt>
                <c:pt idx="918">
                  <c:v>900</c:v>
                </c:pt>
                <c:pt idx="919">
                  <c:v>901</c:v>
                </c:pt>
                <c:pt idx="920">
                  <c:v>902</c:v>
                </c:pt>
                <c:pt idx="921">
                  <c:v>903</c:v>
                </c:pt>
                <c:pt idx="922">
                  <c:v>904</c:v>
                </c:pt>
                <c:pt idx="923">
                  <c:v>905</c:v>
                </c:pt>
                <c:pt idx="924">
                  <c:v>906</c:v>
                </c:pt>
                <c:pt idx="925">
                  <c:v>907</c:v>
                </c:pt>
                <c:pt idx="926">
                  <c:v>908</c:v>
                </c:pt>
                <c:pt idx="927">
                  <c:v>909</c:v>
                </c:pt>
                <c:pt idx="928">
                  <c:v>910</c:v>
                </c:pt>
                <c:pt idx="929">
                  <c:v>911</c:v>
                </c:pt>
                <c:pt idx="930">
                  <c:v>912</c:v>
                </c:pt>
                <c:pt idx="931">
                  <c:v>913</c:v>
                </c:pt>
                <c:pt idx="932">
                  <c:v>914</c:v>
                </c:pt>
                <c:pt idx="933">
                  <c:v>915</c:v>
                </c:pt>
                <c:pt idx="934">
                  <c:v>916</c:v>
                </c:pt>
                <c:pt idx="935">
                  <c:v>917</c:v>
                </c:pt>
                <c:pt idx="936">
                  <c:v>918</c:v>
                </c:pt>
                <c:pt idx="937">
                  <c:v>919</c:v>
                </c:pt>
                <c:pt idx="938">
                  <c:v>920</c:v>
                </c:pt>
                <c:pt idx="939">
                  <c:v>921</c:v>
                </c:pt>
                <c:pt idx="940">
                  <c:v>922</c:v>
                </c:pt>
                <c:pt idx="941">
                  <c:v>923</c:v>
                </c:pt>
                <c:pt idx="942">
                  <c:v>924</c:v>
                </c:pt>
                <c:pt idx="943">
                  <c:v>925</c:v>
                </c:pt>
                <c:pt idx="944">
                  <c:v>926</c:v>
                </c:pt>
                <c:pt idx="945">
                  <c:v>927</c:v>
                </c:pt>
                <c:pt idx="946">
                  <c:v>928</c:v>
                </c:pt>
                <c:pt idx="947">
                  <c:v>929</c:v>
                </c:pt>
                <c:pt idx="948">
                  <c:v>930</c:v>
                </c:pt>
                <c:pt idx="949">
                  <c:v>931</c:v>
                </c:pt>
                <c:pt idx="950">
                  <c:v>932</c:v>
                </c:pt>
                <c:pt idx="951">
                  <c:v>933</c:v>
                </c:pt>
                <c:pt idx="952">
                  <c:v>934</c:v>
                </c:pt>
                <c:pt idx="953">
                  <c:v>935</c:v>
                </c:pt>
                <c:pt idx="954">
                  <c:v>936</c:v>
                </c:pt>
                <c:pt idx="955">
                  <c:v>937</c:v>
                </c:pt>
                <c:pt idx="956">
                  <c:v>938</c:v>
                </c:pt>
                <c:pt idx="957">
                  <c:v>939</c:v>
                </c:pt>
                <c:pt idx="958">
                  <c:v>940</c:v>
                </c:pt>
                <c:pt idx="959">
                  <c:v>941</c:v>
                </c:pt>
                <c:pt idx="960">
                  <c:v>942</c:v>
                </c:pt>
                <c:pt idx="961">
                  <c:v>943</c:v>
                </c:pt>
                <c:pt idx="962">
                  <c:v>944</c:v>
                </c:pt>
                <c:pt idx="963">
                  <c:v>945</c:v>
                </c:pt>
                <c:pt idx="964">
                  <c:v>946</c:v>
                </c:pt>
                <c:pt idx="965">
                  <c:v>947</c:v>
                </c:pt>
                <c:pt idx="966">
                  <c:v>948</c:v>
                </c:pt>
                <c:pt idx="967">
                  <c:v>949</c:v>
                </c:pt>
                <c:pt idx="968">
                  <c:v>950</c:v>
                </c:pt>
                <c:pt idx="969">
                  <c:v>951</c:v>
                </c:pt>
                <c:pt idx="970">
                  <c:v>952</c:v>
                </c:pt>
                <c:pt idx="971">
                  <c:v>953</c:v>
                </c:pt>
                <c:pt idx="972">
                  <c:v>954</c:v>
                </c:pt>
                <c:pt idx="973">
                  <c:v>955</c:v>
                </c:pt>
                <c:pt idx="974">
                  <c:v>956</c:v>
                </c:pt>
                <c:pt idx="975">
                  <c:v>957</c:v>
                </c:pt>
                <c:pt idx="976">
                  <c:v>958</c:v>
                </c:pt>
                <c:pt idx="977">
                  <c:v>959</c:v>
                </c:pt>
                <c:pt idx="978">
                  <c:v>960</c:v>
                </c:pt>
                <c:pt idx="979">
                  <c:v>961</c:v>
                </c:pt>
                <c:pt idx="980">
                  <c:v>962</c:v>
                </c:pt>
                <c:pt idx="981">
                  <c:v>963</c:v>
                </c:pt>
                <c:pt idx="982">
                  <c:v>964</c:v>
                </c:pt>
                <c:pt idx="983">
                  <c:v>965</c:v>
                </c:pt>
                <c:pt idx="984">
                  <c:v>966</c:v>
                </c:pt>
                <c:pt idx="985">
                  <c:v>967</c:v>
                </c:pt>
                <c:pt idx="986">
                  <c:v>968</c:v>
                </c:pt>
                <c:pt idx="987">
                  <c:v>969</c:v>
                </c:pt>
                <c:pt idx="988">
                  <c:v>970</c:v>
                </c:pt>
                <c:pt idx="989">
                  <c:v>971</c:v>
                </c:pt>
                <c:pt idx="990">
                  <c:v>972</c:v>
                </c:pt>
                <c:pt idx="991">
                  <c:v>973</c:v>
                </c:pt>
                <c:pt idx="992">
                  <c:v>974</c:v>
                </c:pt>
                <c:pt idx="993">
                  <c:v>975</c:v>
                </c:pt>
                <c:pt idx="994">
                  <c:v>976</c:v>
                </c:pt>
                <c:pt idx="995">
                  <c:v>977</c:v>
                </c:pt>
                <c:pt idx="996">
                  <c:v>978</c:v>
                </c:pt>
                <c:pt idx="997">
                  <c:v>979</c:v>
                </c:pt>
                <c:pt idx="998">
                  <c:v>980</c:v>
                </c:pt>
                <c:pt idx="999">
                  <c:v>981</c:v>
                </c:pt>
                <c:pt idx="1000">
                  <c:v>982</c:v>
                </c:pt>
                <c:pt idx="1001">
                  <c:v>983</c:v>
                </c:pt>
                <c:pt idx="1002">
                  <c:v>984</c:v>
                </c:pt>
                <c:pt idx="1003">
                  <c:v>985</c:v>
                </c:pt>
                <c:pt idx="1004">
                  <c:v>986</c:v>
                </c:pt>
                <c:pt idx="1005">
                  <c:v>987</c:v>
                </c:pt>
                <c:pt idx="1006">
                  <c:v>988</c:v>
                </c:pt>
                <c:pt idx="1007">
                  <c:v>989</c:v>
                </c:pt>
                <c:pt idx="1008">
                  <c:v>990</c:v>
                </c:pt>
                <c:pt idx="1009">
                  <c:v>991</c:v>
                </c:pt>
                <c:pt idx="1010">
                  <c:v>992</c:v>
                </c:pt>
                <c:pt idx="1011">
                  <c:v>993</c:v>
                </c:pt>
                <c:pt idx="1012">
                  <c:v>994</c:v>
                </c:pt>
                <c:pt idx="1013">
                  <c:v>995</c:v>
                </c:pt>
                <c:pt idx="1014">
                  <c:v>996</c:v>
                </c:pt>
                <c:pt idx="1015">
                  <c:v>997</c:v>
                </c:pt>
                <c:pt idx="1016">
                  <c:v>998</c:v>
                </c:pt>
                <c:pt idx="1017">
                  <c:v>999</c:v>
                </c:pt>
                <c:pt idx="1018">
                  <c:v>1000</c:v>
                </c:pt>
                <c:pt idx="1019">
                  <c:v>1001</c:v>
                </c:pt>
                <c:pt idx="1020">
                  <c:v>1002</c:v>
                </c:pt>
                <c:pt idx="1021">
                  <c:v>1003</c:v>
                </c:pt>
                <c:pt idx="1022">
                  <c:v>1004</c:v>
                </c:pt>
                <c:pt idx="1023">
                  <c:v>1005</c:v>
                </c:pt>
                <c:pt idx="1024">
                  <c:v>1006</c:v>
                </c:pt>
                <c:pt idx="1025">
                  <c:v>1007</c:v>
                </c:pt>
                <c:pt idx="1026">
                  <c:v>1008</c:v>
                </c:pt>
                <c:pt idx="1027">
                  <c:v>1009</c:v>
                </c:pt>
                <c:pt idx="1028">
                  <c:v>1010</c:v>
                </c:pt>
                <c:pt idx="1029">
                  <c:v>1011</c:v>
                </c:pt>
                <c:pt idx="1030">
                  <c:v>1012</c:v>
                </c:pt>
                <c:pt idx="1031">
                  <c:v>1013</c:v>
                </c:pt>
                <c:pt idx="1032">
                  <c:v>1014</c:v>
                </c:pt>
                <c:pt idx="1033">
                  <c:v>1015</c:v>
                </c:pt>
                <c:pt idx="1034">
                  <c:v>1016</c:v>
                </c:pt>
                <c:pt idx="1035">
                  <c:v>1017</c:v>
                </c:pt>
                <c:pt idx="1036">
                  <c:v>1018</c:v>
                </c:pt>
                <c:pt idx="1037">
                  <c:v>1019</c:v>
                </c:pt>
                <c:pt idx="1038">
                  <c:v>1020</c:v>
                </c:pt>
                <c:pt idx="1039">
                  <c:v>1021</c:v>
                </c:pt>
                <c:pt idx="1040">
                  <c:v>1022</c:v>
                </c:pt>
                <c:pt idx="1041">
                  <c:v>1023</c:v>
                </c:pt>
                <c:pt idx="1042">
                  <c:v>1024</c:v>
                </c:pt>
                <c:pt idx="1043">
                  <c:v>1025</c:v>
                </c:pt>
                <c:pt idx="1044">
                  <c:v>1026</c:v>
                </c:pt>
                <c:pt idx="1045">
                  <c:v>1027</c:v>
                </c:pt>
                <c:pt idx="1046">
                  <c:v>1028</c:v>
                </c:pt>
                <c:pt idx="1047">
                  <c:v>1029</c:v>
                </c:pt>
                <c:pt idx="1048">
                  <c:v>1030</c:v>
                </c:pt>
                <c:pt idx="1049">
                  <c:v>1031</c:v>
                </c:pt>
                <c:pt idx="1050">
                  <c:v>1032</c:v>
                </c:pt>
                <c:pt idx="1051">
                  <c:v>1033</c:v>
                </c:pt>
                <c:pt idx="1052">
                  <c:v>1034</c:v>
                </c:pt>
                <c:pt idx="1053">
                  <c:v>1035</c:v>
                </c:pt>
                <c:pt idx="1054">
                  <c:v>1036</c:v>
                </c:pt>
                <c:pt idx="1055">
                  <c:v>1037</c:v>
                </c:pt>
                <c:pt idx="1056">
                  <c:v>1038</c:v>
                </c:pt>
                <c:pt idx="1057">
                  <c:v>1039</c:v>
                </c:pt>
                <c:pt idx="1058">
                  <c:v>1040</c:v>
                </c:pt>
                <c:pt idx="1059">
                  <c:v>1041</c:v>
                </c:pt>
                <c:pt idx="1060">
                  <c:v>1042</c:v>
                </c:pt>
                <c:pt idx="1061">
                  <c:v>1043</c:v>
                </c:pt>
                <c:pt idx="1062">
                  <c:v>1044</c:v>
                </c:pt>
                <c:pt idx="1063">
                  <c:v>1045</c:v>
                </c:pt>
                <c:pt idx="1064">
                  <c:v>1046</c:v>
                </c:pt>
                <c:pt idx="1065">
                  <c:v>1047</c:v>
                </c:pt>
                <c:pt idx="1066">
                  <c:v>1048</c:v>
                </c:pt>
                <c:pt idx="1067">
                  <c:v>1049</c:v>
                </c:pt>
                <c:pt idx="1068">
                  <c:v>1050</c:v>
                </c:pt>
                <c:pt idx="1069">
                  <c:v>1051</c:v>
                </c:pt>
                <c:pt idx="1070">
                  <c:v>1052</c:v>
                </c:pt>
                <c:pt idx="1071">
                  <c:v>1053</c:v>
                </c:pt>
                <c:pt idx="1072">
                  <c:v>1054</c:v>
                </c:pt>
                <c:pt idx="1073">
                  <c:v>1055</c:v>
                </c:pt>
                <c:pt idx="1074">
                  <c:v>1056</c:v>
                </c:pt>
                <c:pt idx="1075">
                  <c:v>1057</c:v>
                </c:pt>
                <c:pt idx="1076">
                  <c:v>1058</c:v>
                </c:pt>
                <c:pt idx="1077">
                  <c:v>1059</c:v>
                </c:pt>
                <c:pt idx="1078">
                  <c:v>1060</c:v>
                </c:pt>
                <c:pt idx="1079">
                  <c:v>1061</c:v>
                </c:pt>
                <c:pt idx="1080">
                  <c:v>1062</c:v>
                </c:pt>
                <c:pt idx="1081">
                  <c:v>1063</c:v>
                </c:pt>
                <c:pt idx="1082">
                  <c:v>1064</c:v>
                </c:pt>
                <c:pt idx="1083">
                  <c:v>1065</c:v>
                </c:pt>
                <c:pt idx="1084">
                  <c:v>1066</c:v>
                </c:pt>
                <c:pt idx="1085">
                  <c:v>1067</c:v>
                </c:pt>
                <c:pt idx="1086">
                  <c:v>1068</c:v>
                </c:pt>
                <c:pt idx="1087">
                  <c:v>1069</c:v>
                </c:pt>
                <c:pt idx="1088">
                  <c:v>1070</c:v>
                </c:pt>
                <c:pt idx="1089">
                  <c:v>1071</c:v>
                </c:pt>
                <c:pt idx="1090">
                  <c:v>1072</c:v>
                </c:pt>
                <c:pt idx="1091">
                  <c:v>1073</c:v>
                </c:pt>
                <c:pt idx="1092">
                  <c:v>1074</c:v>
                </c:pt>
                <c:pt idx="1093">
                  <c:v>1075</c:v>
                </c:pt>
                <c:pt idx="1094">
                  <c:v>1076</c:v>
                </c:pt>
                <c:pt idx="1095">
                  <c:v>1077</c:v>
                </c:pt>
                <c:pt idx="1096">
                  <c:v>1078</c:v>
                </c:pt>
                <c:pt idx="1097">
                  <c:v>1079</c:v>
                </c:pt>
                <c:pt idx="1098">
                  <c:v>1080</c:v>
                </c:pt>
                <c:pt idx="1099">
                  <c:v>1081</c:v>
                </c:pt>
                <c:pt idx="1100">
                  <c:v>1082</c:v>
                </c:pt>
                <c:pt idx="1101">
                  <c:v>1083</c:v>
                </c:pt>
                <c:pt idx="1102">
                  <c:v>1084</c:v>
                </c:pt>
                <c:pt idx="1103">
                  <c:v>1085</c:v>
                </c:pt>
                <c:pt idx="1104">
                  <c:v>1086</c:v>
                </c:pt>
                <c:pt idx="1105">
                  <c:v>1087</c:v>
                </c:pt>
                <c:pt idx="1106">
                  <c:v>1088</c:v>
                </c:pt>
                <c:pt idx="1107">
                  <c:v>1089</c:v>
                </c:pt>
                <c:pt idx="1108">
                  <c:v>1090</c:v>
                </c:pt>
                <c:pt idx="1109">
                  <c:v>1091</c:v>
                </c:pt>
                <c:pt idx="1110">
                  <c:v>1092</c:v>
                </c:pt>
                <c:pt idx="1111">
                  <c:v>1093</c:v>
                </c:pt>
                <c:pt idx="1112">
                  <c:v>1094</c:v>
                </c:pt>
                <c:pt idx="1113">
                  <c:v>1095</c:v>
                </c:pt>
                <c:pt idx="1114">
                  <c:v>1096</c:v>
                </c:pt>
                <c:pt idx="1115">
                  <c:v>1097</c:v>
                </c:pt>
                <c:pt idx="1116">
                  <c:v>1098</c:v>
                </c:pt>
                <c:pt idx="1117">
                  <c:v>1099</c:v>
                </c:pt>
                <c:pt idx="1118">
                  <c:v>1100</c:v>
                </c:pt>
                <c:pt idx="1119">
                  <c:v>1101</c:v>
                </c:pt>
                <c:pt idx="1120">
                  <c:v>1102</c:v>
                </c:pt>
                <c:pt idx="1121">
                  <c:v>1103</c:v>
                </c:pt>
                <c:pt idx="1122">
                  <c:v>1104</c:v>
                </c:pt>
                <c:pt idx="1123">
                  <c:v>1105</c:v>
                </c:pt>
                <c:pt idx="1124">
                  <c:v>1106</c:v>
                </c:pt>
                <c:pt idx="1125">
                  <c:v>1107</c:v>
                </c:pt>
                <c:pt idx="1126">
                  <c:v>1108</c:v>
                </c:pt>
                <c:pt idx="1127">
                  <c:v>1109</c:v>
                </c:pt>
                <c:pt idx="1128">
                  <c:v>1110</c:v>
                </c:pt>
                <c:pt idx="1129">
                  <c:v>1111</c:v>
                </c:pt>
                <c:pt idx="1130">
                  <c:v>1112</c:v>
                </c:pt>
                <c:pt idx="1131">
                  <c:v>1113</c:v>
                </c:pt>
                <c:pt idx="1132">
                  <c:v>1114</c:v>
                </c:pt>
                <c:pt idx="1133">
                  <c:v>1115</c:v>
                </c:pt>
              </c:numCache>
            </c:numRef>
          </c:xVal>
          <c:yVal>
            <c:numRef>
              <c:f>'age model'!$C$2:$C$1135</c:f>
              <c:numCache>
                <c:formatCode>General</c:formatCode>
                <c:ptCount val="1134"/>
                <c:pt idx="0">
                  <c:v>-69</c:v>
                </c:pt>
                <c:pt idx="1">
                  <c:v>-65</c:v>
                </c:pt>
                <c:pt idx="2">
                  <c:v>-61</c:v>
                </c:pt>
                <c:pt idx="3">
                  <c:v>-57</c:v>
                </c:pt>
                <c:pt idx="4">
                  <c:v>-53</c:v>
                </c:pt>
                <c:pt idx="5">
                  <c:v>-49</c:v>
                </c:pt>
                <c:pt idx="6">
                  <c:v>-45</c:v>
                </c:pt>
                <c:pt idx="7">
                  <c:v>-41</c:v>
                </c:pt>
                <c:pt idx="8">
                  <c:v>-38</c:v>
                </c:pt>
                <c:pt idx="9">
                  <c:v>-34</c:v>
                </c:pt>
                <c:pt idx="10">
                  <c:v>-30</c:v>
                </c:pt>
                <c:pt idx="11">
                  <c:v>-26</c:v>
                </c:pt>
                <c:pt idx="12">
                  <c:v>-23</c:v>
                </c:pt>
                <c:pt idx="13">
                  <c:v>-20</c:v>
                </c:pt>
                <c:pt idx="14">
                  <c:v>-17</c:v>
                </c:pt>
                <c:pt idx="15">
                  <c:v>-14</c:v>
                </c:pt>
                <c:pt idx="16">
                  <c:v>-11</c:v>
                </c:pt>
                <c:pt idx="17">
                  <c:v>-8</c:v>
                </c:pt>
                <c:pt idx="18">
                  <c:v>-5</c:v>
                </c:pt>
                <c:pt idx="19">
                  <c:v>-5</c:v>
                </c:pt>
                <c:pt idx="20">
                  <c:v>-5</c:v>
                </c:pt>
                <c:pt idx="21">
                  <c:v>-5</c:v>
                </c:pt>
                <c:pt idx="22">
                  <c:v>4</c:v>
                </c:pt>
                <c:pt idx="23">
                  <c:v>13</c:v>
                </c:pt>
                <c:pt idx="24">
                  <c:v>21</c:v>
                </c:pt>
                <c:pt idx="25">
                  <c:v>30</c:v>
                </c:pt>
                <c:pt idx="26">
                  <c:v>36</c:v>
                </c:pt>
                <c:pt idx="27">
                  <c:v>42</c:v>
                </c:pt>
                <c:pt idx="28">
                  <c:v>59</c:v>
                </c:pt>
                <c:pt idx="29">
                  <c:v>69</c:v>
                </c:pt>
                <c:pt idx="30">
                  <c:v>69</c:v>
                </c:pt>
                <c:pt idx="31">
                  <c:v>69</c:v>
                </c:pt>
                <c:pt idx="32">
                  <c:v>69</c:v>
                </c:pt>
                <c:pt idx="33">
                  <c:v>88</c:v>
                </c:pt>
                <c:pt idx="34">
                  <c:v>107</c:v>
                </c:pt>
                <c:pt idx="35">
                  <c:v>126</c:v>
                </c:pt>
                <c:pt idx="36">
                  <c:v>126</c:v>
                </c:pt>
                <c:pt idx="37">
                  <c:v>126</c:v>
                </c:pt>
                <c:pt idx="38">
                  <c:v>126</c:v>
                </c:pt>
                <c:pt idx="39">
                  <c:v>145</c:v>
                </c:pt>
                <c:pt idx="40">
                  <c:v>164</c:v>
                </c:pt>
                <c:pt idx="41">
                  <c:v>183</c:v>
                </c:pt>
                <c:pt idx="42">
                  <c:v>201</c:v>
                </c:pt>
                <c:pt idx="43">
                  <c:v>218</c:v>
                </c:pt>
                <c:pt idx="44">
                  <c:v>220</c:v>
                </c:pt>
                <c:pt idx="45">
                  <c:v>222</c:v>
                </c:pt>
                <c:pt idx="46">
                  <c:v>225</c:v>
                </c:pt>
                <c:pt idx="47">
                  <c:v>227</c:v>
                </c:pt>
                <c:pt idx="48">
                  <c:v>230</c:v>
                </c:pt>
                <c:pt idx="49">
                  <c:v>233</c:v>
                </c:pt>
                <c:pt idx="50">
                  <c:v>236</c:v>
                </c:pt>
                <c:pt idx="51">
                  <c:v>242</c:v>
                </c:pt>
                <c:pt idx="52">
                  <c:v>246</c:v>
                </c:pt>
                <c:pt idx="53">
                  <c:v>246</c:v>
                </c:pt>
                <c:pt idx="54">
                  <c:v>246</c:v>
                </c:pt>
                <c:pt idx="55">
                  <c:v>246</c:v>
                </c:pt>
                <c:pt idx="56">
                  <c:v>255</c:v>
                </c:pt>
                <c:pt idx="57">
                  <c:v>268</c:v>
                </c:pt>
                <c:pt idx="58">
                  <c:v>276</c:v>
                </c:pt>
                <c:pt idx="59">
                  <c:v>278</c:v>
                </c:pt>
                <c:pt idx="60">
                  <c:v>280</c:v>
                </c:pt>
                <c:pt idx="61">
                  <c:v>283</c:v>
                </c:pt>
                <c:pt idx="62">
                  <c:v>285</c:v>
                </c:pt>
                <c:pt idx="63">
                  <c:v>288</c:v>
                </c:pt>
                <c:pt idx="64">
                  <c:v>291</c:v>
                </c:pt>
                <c:pt idx="65">
                  <c:v>294</c:v>
                </c:pt>
                <c:pt idx="66">
                  <c:v>298</c:v>
                </c:pt>
                <c:pt idx="67">
                  <c:v>302</c:v>
                </c:pt>
                <c:pt idx="68">
                  <c:v>306</c:v>
                </c:pt>
                <c:pt idx="69">
                  <c:v>310</c:v>
                </c:pt>
                <c:pt idx="70">
                  <c:v>313</c:v>
                </c:pt>
                <c:pt idx="71">
                  <c:v>316</c:v>
                </c:pt>
                <c:pt idx="72">
                  <c:v>319</c:v>
                </c:pt>
                <c:pt idx="73">
                  <c:v>324</c:v>
                </c:pt>
                <c:pt idx="74">
                  <c:v>327</c:v>
                </c:pt>
                <c:pt idx="75">
                  <c:v>333</c:v>
                </c:pt>
                <c:pt idx="76">
                  <c:v>337</c:v>
                </c:pt>
                <c:pt idx="77">
                  <c:v>342</c:v>
                </c:pt>
                <c:pt idx="78">
                  <c:v>347</c:v>
                </c:pt>
                <c:pt idx="79">
                  <c:v>353</c:v>
                </c:pt>
                <c:pt idx="80">
                  <c:v>356</c:v>
                </c:pt>
                <c:pt idx="81">
                  <c:v>357</c:v>
                </c:pt>
                <c:pt idx="82">
                  <c:v>359</c:v>
                </c:pt>
                <c:pt idx="83">
                  <c:v>360</c:v>
                </c:pt>
                <c:pt idx="84">
                  <c:v>362</c:v>
                </c:pt>
                <c:pt idx="85">
                  <c:v>365</c:v>
                </c:pt>
                <c:pt idx="86">
                  <c:v>367</c:v>
                </c:pt>
                <c:pt idx="87">
                  <c:v>370</c:v>
                </c:pt>
                <c:pt idx="88">
                  <c:v>373</c:v>
                </c:pt>
                <c:pt idx="89">
                  <c:v>377</c:v>
                </c:pt>
                <c:pt idx="90">
                  <c:v>381</c:v>
                </c:pt>
                <c:pt idx="91">
                  <c:v>387</c:v>
                </c:pt>
                <c:pt idx="92">
                  <c:v>388</c:v>
                </c:pt>
                <c:pt idx="93">
                  <c:v>390</c:v>
                </c:pt>
                <c:pt idx="94">
                  <c:v>392</c:v>
                </c:pt>
                <c:pt idx="95">
                  <c:v>395</c:v>
                </c:pt>
                <c:pt idx="96">
                  <c:v>397</c:v>
                </c:pt>
                <c:pt idx="97">
                  <c:v>401</c:v>
                </c:pt>
                <c:pt idx="98">
                  <c:v>405</c:v>
                </c:pt>
                <c:pt idx="99">
                  <c:v>408</c:v>
                </c:pt>
                <c:pt idx="100">
                  <c:v>412</c:v>
                </c:pt>
                <c:pt idx="101">
                  <c:v>417</c:v>
                </c:pt>
                <c:pt idx="102">
                  <c:v>422</c:v>
                </c:pt>
                <c:pt idx="103">
                  <c:v>423</c:v>
                </c:pt>
                <c:pt idx="104">
                  <c:v>425</c:v>
                </c:pt>
                <c:pt idx="105">
                  <c:v>427</c:v>
                </c:pt>
                <c:pt idx="106">
                  <c:v>429</c:v>
                </c:pt>
                <c:pt idx="107">
                  <c:v>432</c:v>
                </c:pt>
                <c:pt idx="108">
                  <c:v>435</c:v>
                </c:pt>
                <c:pt idx="109">
                  <c:v>439</c:v>
                </c:pt>
                <c:pt idx="110">
                  <c:v>443</c:v>
                </c:pt>
                <c:pt idx="111">
                  <c:v>446</c:v>
                </c:pt>
                <c:pt idx="112">
                  <c:v>451</c:v>
                </c:pt>
                <c:pt idx="113">
                  <c:v>456</c:v>
                </c:pt>
                <c:pt idx="114">
                  <c:v>457</c:v>
                </c:pt>
                <c:pt idx="115">
                  <c:v>459</c:v>
                </c:pt>
                <c:pt idx="116">
                  <c:v>461</c:v>
                </c:pt>
                <c:pt idx="117">
                  <c:v>462</c:v>
                </c:pt>
                <c:pt idx="118">
                  <c:v>464</c:v>
                </c:pt>
                <c:pt idx="119">
                  <c:v>466</c:v>
                </c:pt>
                <c:pt idx="120">
                  <c:v>468</c:v>
                </c:pt>
                <c:pt idx="121">
                  <c:v>470</c:v>
                </c:pt>
                <c:pt idx="122">
                  <c:v>472</c:v>
                </c:pt>
                <c:pt idx="123">
                  <c:v>475</c:v>
                </c:pt>
                <c:pt idx="124">
                  <c:v>478</c:v>
                </c:pt>
                <c:pt idx="125">
                  <c:v>480</c:v>
                </c:pt>
                <c:pt idx="126">
                  <c:v>481</c:v>
                </c:pt>
                <c:pt idx="127">
                  <c:v>482</c:v>
                </c:pt>
                <c:pt idx="128">
                  <c:v>483</c:v>
                </c:pt>
                <c:pt idx="129">
                  <c:v>484</c:v>
                </c:pt>
                <c:pt idx="130">
                  <c:v>485</c:v>
                </c:pt>
                <c:pt idx="131">
                  <c:v>487</c:v>
                </c:pt>
                <c:pt idx="132">
                  <c:v>489</c:v>
                </c:pt>
                <c:pt idx="133">
                  <c:v>490</c:v>
                </c:pt>
                <c:pt idx="134">
                  <c:v>493</c:v>
                </c:pt>
                <c:pt idx="135">
                  <c:v>496</c:v>
                </c:pt>
                <c:pt idx="136">
                  <c:v>497</c:v>
                </c:pt>
                <c:pt idx="137">
                  <c:v>498</c:v>
                </c:pt>
                <c:pt idx="138">
                  <c:v>498</c:v>
                </c:pt>
                <c:pt idx="139">
                  <c:v>499</c:v>
                </c:pt>
                <c:pt idx="140">
                  <c:v>500</c:v>
                </c:pt>
                <c:pt idx="141">
                  <c:v>501</c:v>
                </c:pt>
                <c:pt idx="142">
                  <c:v>501</c:v>
                </c:pt>
                <c:pt idx="143">
                  <c:v>503</c:v>
                </c:pt>
                <c:pt idx="144">
                  <c:v>504</c:v>
                </c:pt>
                <c:pt idx="145">
                  <c:v>506</c:v>
                </c:pt>
                <c:pt idx="146">
                  <c:v>508</c:v>
                </c:pt>
                <c:pt idx="147">
                  <c:v>510</c:v>
                </c:pt>
                <c:pt idx="148">
                  <c:v>510</c:v>
                </c:pt>
                <c:pt idx="149">
                  <c:v>511</c:v>
                </c:pt>
                <c:pt idx="150">
                  <c:v>512</c:v>
                </c:pt>
                <c:pt idx="151">
                  <c:v>513</c:v>
                </c:pt>
                <c:pt idx="152">
                  <c:v>515</c:v>
                </c:pt>
                <c:pt idx="153">
                  <c:v>517</c:v>
                </c:pt>
                <c:pt idx="154">
                  <c:v>520</c:v>
                </c:pt>
                <c:pt idx="155">
                  <c:v>520</c:v>
                </c:pt>
                <c:pt idx="156">
                  <c:v>520</c:v>
                </c:pt>
                <c:pt idx="157">
                  <c:v>520</c:v>
                </c:pt>
                <c:pt idx="158">
                  <c:v>524</c:v>
                </c:pt>
                <c:pt idx="159">
                  <c:v>533</c:v>
                </c:pt>
                <c:pt idx="160">
                  <c:v>543</c:v>
                </c:pt>
                <c:pt idx="161">
                  <c:v>550</c:v>
                </c:pt>
                <c:pt idx="162">
                  <c:v>555</c:v>
                </c:pt>
                <c:pt idx="163">
                  <c:v>562</c:v>
                </c:pt>
                <c:pt idx="164">
                  <c:v>570</c:v>
                </c:pt>
                <c:pt idx="165">
                  <c:v>578</c:v>
                </c:pt>
                <c:pt idx="166">
                  <c:v>587</c:v>
                </c:pt>
                <c:pt idx="167">
                  <c:v>596</c:v>
                </c:pt>
                <c:pt idx="168">
                  <c:v>604</c:v>
                </c:pt>
                <c:pt idx="169">
                  <c:v>614</c:v>
                </c:pt>
                <c:pt idx="170">
                  <c:v>623</c:v>
                </c:pt>
                <c:pt idx="171">
                  <c:v>634</c:v>
                </c:pt>
                <c:pt idx="172">
                  <c:v>641</c:v>
                </c:pt>
                <c:pt idx="173">
                  <c:v>648</c:v>
                </c:pt>
                <c:pt idx="174">
                  <c:v>655</c:v>
                </c:pt>
                <c:pt idx="175">
                  <c:v>662</c:v>
                </c:pt>
                <c:pt idx="176">
                  <c:v>669</c:v>
                </c:pt>
                <c:pt idx="177">
                  <c:v>676</c:v>
                </c:pt>
                <c:pt idx="178">
                  <c:v>682</c:v>
                </c:pt>
                <c:pt idx="179">
                  <c:v>686</c:v>
                </c:pt>
                <c:pt idx="180">
                  <c:v>692</c:v>
                </c:pt>
                <c:pt idx="181">
                  <c:v>698</c:v>
                </c:pt>
                <c:pt idx="182">
                  <c:v>705</c:v>
                </c:pt>
                <c:pt idx="183">
                  <c:v>712</c:v>
                </c:pt>
                <c:pt idx="184">
                  <c:v>717</c:v>
                </c:pt>
                <c:pt idx="185">
                  <c:v>722</c:v>
                </c:pt>
                <c:pt idx="186">
                  <c:v>728</c:v>
                </c:pt>
                <c:pt idx="187">
                  <c:v>733</c:v>
                </c:pt>
                <c:pt idx="188">
                  <c:v>738</c:v>
                </c:pt>
                <c:pt idx="189">
                  <c:v>742</c:v>
                </c:pt>
                <c:pt idx="190">
                  <c:v>748</c:v>
                </c:pt>
                <c:pt idx="191">
                  <c:v>754</c:v>
                </c:pt>
                <c:pt idx="192">
                  <c:v>762</c:v>
                </c:pt>
                <c:pt idx="193">
                  <c:v>771</c:v>
                </c:pt>
                <c:pt idx="194">
                  <c:v>779</c:v>
                </c:pt>
                <c:pt idx="195">
                  <c:v>782</c:v>
                </c:pt>
                <c:pt idx="196">
                  <c:v>785</c:v>
                </c:pt>
                <c:pt idx="197">
                  <c:v>788</c:v>
                </c:pt>
                <c:pt idx="198">
                  <c:v>791</c:v>
                </c:pt>
                <c:pt idx="199">
                  <c:v>795</c:v>
                </c:pt>
                <c:pt idx="200">
                  <c:v>798</c:v>
                </c:pt>
                <c:pt idx="201">
                  <c:v>802</c:v>
                </c:pt>
                <c:pt idx="202">
                  <c:v>808</c:v>
                </c:pt>
                <c:pt idx="203">
                  <c:v>814</c:v>
                </c:pt>
                <c:pt idx="204">
                  <c:v>818</c:v>
                </c:pt>
                <c:pt idx="205">
                  <c:v>825</c:v>
                </c:pt>
                <c:pt idx="206">
                  <c:v>828</c:v>
                </c:pt>
                <c:pt idx="207">
                  <c:v>830</c:v>
                </c:pt>
                <c:pt idx="208">
                  <c:v>837</c:v>
                </c:pt>
                <c:pt idx="209">
                  <c:v>840</c:v>
                </c:pt>
                <c:pt idx="210">
                  <c:v>844</c:v>
                </c:pt>
                <c:pt idx="211">
                  <c:v>849</c:v>
                </c:pt>
                <c:pt idx="212">
                  <c:v>854</c:v>
                </c:pt>
                <c:pt idx="213">
                  <c:v>859</c:v>
                </c:pt>
                <c:pt idx="214">
                  <c:v>864</c:v>
                </c:pt>
                <c:pt idx="215">
                  <c:v>869</c:v>
                </c:pt>
                <c:pt idx="216">
                  <c:v>875</c:v>
                </c:pt>
                <c:pt idx="217">
                  <c:v>878</c:v>
                </c:pt>
                <c:pt idx="218">
                  <c:v>880</c:v>
                </c:pt>
                <c:pt idx="219">
                  <c:v>885</c:v>
                </c:pt>
                <c:pt idx="220">
                  <c:v>889</c:v>
                </c:pt>
                <c:pt idx="221">
                  <c:v>893</c:v>
                </c:pt>
                <c:pt idx="222">
                  <c:v>898</c:v>
                </c:pt>
                <c:pt idx="223">
                  <c:v>901</c:v>
                </c:pt>
                <c:pt idx="224">
                  <c:v>907</c:v>
                </c:pt>
                <c:pt idx="225">
                  <c:v>913</c:v>
                </c:pt>
                <c:pt idx="226">
                  <c:v>917</c:v>
                </c:pt>
                <c:pt idx="227">
                  <c:v>923</c:v>
                </c:pt>
                <c:pt idx="228">
                  <c:v>926</c:v>
                </c:pt>
                <c:pt idx="229">
                  <c:v>930</c:v>
                </c:pt>
                <c:pt idx="230">
                  <c:v>934</c:v>
                </c:pt>
                <c:pt idx="231">
                  <c:v>937</c:v>
                </c:pt>
                <c:pt idx="232">
                  <c:v>941</c:v>
                </c:pt>
                <c:pt idx="233">
                  <c:v>944</c:v>
                </c:pt>
                <c:pt idx="234">
                  <c:v>947</c:v>
                </c:pt>
                <c:pt idx="235">
                  <c:v>952</c:v>
                </c:pt>
                <c:pt idx="236">
                  <c:v>957</c:v>
                </c:pt>
                <c:pt idx="237">
                  <c:v>962</c:v>
                </c:pt>
                <c:pt idx="238">
                  <c:v>968</c:v>
                </c:pt>
                <c:pt idx="239">
                  <c:v>973</c:v>
                </c:pt>
                <c:pt idx="240">
                  <c:v>976</c:v>
                </c:pt>
                <c:pt idx="241">
                  <c:v>979</c:v>
                </c:pt>
                <c:pt idx="242">
                  <c:v>984</c:v>
                </c:pt>
                <c:pt idx="243">
                  <c:v>987</c:v>
                </c:pt>
                <c:pt idx="244">
                  <c:v>991</c:v>
                </c:pt>
                <c:pt idx="245">
                  <c:v>996</c:v>
                </c:pt>
                <c:pt idx="246">
                  <c:v>1002</c:v>
                </c:pt>
                <c:pt idx="247">
                  <c:v>1007</c:v>
                </c:pt>
                <c:pt idx="248">
                  <c:v>1013</c:v>
                </c:pt>
                <c:pt idx="249">
                  <c:v>1019</c:v>
                </c:pt>
                <c:pt idx="250">
                  <c:v>1022</c:v>
                </c:pt>
                <c:pt idx="251">
                  <c:v>1024</c:v>
                </c:pt>
                <c:pt idx="252">
                  <c:v>1028</c:v>
                </c:pt>
                <c:pt idx="253">
                  <c:v>1030</c:v>
                </c:pt>
                <c:pt idx="254">
                  <c:v>1034</c:v>
                </c:pt>
                <c:pt idx="255">
                  <c:v>1037</c:v>
                </c:pt>
                <c:pt idx="256">
                  <c:v>1041</c:v>
                </c:pt>
                <c:pt idx="257">
                  <c:v>1045</c:v>
                </c:pt>
                <c:pt idx="258">
                  <c:v>1049</c:v>
                </c:pt>
                <c:pt idx="259">
                  <c:v>1053</c:v>
                </c:pt>
                <c:pt idx="260">
                  <c:v>1056</c:v>
                </c:pt>
                <c:pt idx="261">
                  <c:v>1060</c:v>
                </c:pt>
                <c:pt idx="262">
                  <c:v>1062</c:v>
                </c:pt>
                <c:pt idx="263">
                  <c:v>1065</c:v>
                </c:pt>
                <c:pt idx="264">
                  <c:v>1068</c:v>
                </c:pt>
                <c:pt idx="265">
                  <c:v>1072</c:v>
                </c:pt>
                <c:pt idx="266">
                  <c:v>1074</c:v>
                </c:pt>
                <c:pt idx="267">
                  <c:v>1078</c:v>
                </c:pt>
                <c:pt idx="268">
                  <c:v>1080</c:v>
                </c:pt>
                <c:pt idx="269">
                  <c:v>1082</c:v>
                </c:pt>
                <c:pt idx="270">
                  <c:v>1086</c:v>
                </c:pt>
                <c:pt idx="271">
                  <c:v>1091</c:v>
                </c:pt>
                <c:pt idx="272">
                  <c:v>1095</c:v>
                </c:pt>
                <c:pt idx="273">
                  <c:v>1097</c:v>
                </c:pt>
                <c:pt idx="274">
                  <c:v>1101</c:v>
                </c:pt>
                <c:pt idx="275">
                  <c:v>1104</c:v>
                </c:pt>
                <c:pt idx="276">
                  <c:v>1107</c:v>
                </c:pt>
                <c:pt idx="277">
                  <c:v>1111</c:v>
                </c:pt>
                <c:pt idx="278">
                  <c:v>1114</c:v>
                </c:pt>
                <c:pt idx="279">
                  <c:v>1117</c:v>
                </c:pt>
                <c:pt idx="280">
                  <c:v>1120</c:v>
                </c:pt>
                <c:pt idx="281">
                  <c:v>1126</c:v>
                </c:pt>
                <c:pt idx="282">
                  <c:v>1131</c:v>
                </c:pt>
                <c:pt idx="283">
                  <c:v>1136</c:v>
                </c:pt>
                <c:pt idx="284">
                  <c:v>1139</c:v>
                </c:pt>
                <c:pt idx="285">
                  <c:v>1141</c:v>
                </c:pt>
                <c:pt idx="286">
                  <c:v>1144</c:v>
                </c:pt>
                <c:pt idx="287">
                  <c:v>1146</c:v>
                </c:pt>
                <c:pt idx="288">
                  <c:v>1148</c:v>
                </c:pt>
                <c:pt idx="289">
                  <c:v>1152</c:v>
                </c:pt>
                <c:pt idx="290">
                  <c:v>1157</c:v>
                </c:pt>
                <c:pt idx="291">
                  <c:v>1161</c:v>
                </c:pt>
                <c:pt idx="292">
                  <c:v>1165</c:v>
                </c:pt>
                <c:pt idx="293">
                  <c:v>1170</c:v>
                </c:pt>
                <c:pt idx="294">
                  <c:v>1174</c:v>
                </c:pt>
                <c:pt idx="295">
                  <c:v>1176</c:v>
                </c:pt>
                <c:pt idx="296">
                  <c:v>1178</c:v>
                </c:pt>
                <c:pt idx="297">
                  <c:v>1179</c:v>
                </c:pt>
                <c:pt idx="298">
                  <c:v>1182</c:v>
                </c:pt>
                <c:pt idx="299">
                  <c:v>1183</c:v>
                </c:pt>
                <c:pt idx="300">
                  <c:v>1186</c:v>
                </c:pt>
                <c:pt idx="301">
                  <c:v>1190</c:v>
                </c:pt>
                <c:pt idx="302">
                  <c:v>1192</c:v>
                </c:pt>
                <c:pt idx="303">
                  <c:v>1195</c:v>
                </c:pt>
                <c:pt idx="304">
                  <c:v>1200</c:v>
                </c:pt>
                <c:pt idx="305">
                  <c:v>1203</c:v>
                </c:pt>
                <c:pt idx="306">
                  <c:v>1205</c:v>
                </c:pt>
                <c:pt idx="307">
                  <c:v>1206</c:v>
                </c:pt>
                <c:pt idx="308">
                  <c:v>1210</c:v>
                </c:pt>
                <c:pt idx="309">
                  <c:v>1212</c:v>
                </c:pt>
                <c:pt idx="310">
                  <c:v>1215</c:v>
                </c:pt>
                <c:pt idx="311">
                  <c:v>1218</c:v>
                </c:pt>
                <c:pt idx="312">
                  <c:v>1220</c:v>
                </c:pt>
                <c:pt idx="313">
                  <c:v>1224</c:v>
                </c:pt>
                <c:pt idx="314">
                  <c:v>1227</c:v>
                </c:pt>
                <c:pt idx="315">
                  <c:v>1231</c:v>
                </c:pt>
                <c:pt idx="316">
                  <c:v>1235</c:v>
                </c:pt>
                <c:pt idx="317">
                  <c:v>1236</c:v>
                </c:pt>
                <c:pt idx="318">
                  <c:v>1238</c:v>
                </c:pt>
                <c:pt idx="319">
                  <c:v>1240</c:v>
                </c:pt>
                <c:pt idx="320">
                  <c:v>1242</c:v>
                </c:pt>
                <c:pt idx="321">
                  <c:v>1244</c:v>
                </c:pt>
                <c:pt idx="322">
                  <c:v>1246</c:v>
                </c:pt>
                <c:pt idx="323">
                  <c:v>1247</c:v>
                </c:pt>
                <c:pt idx="324">
                  <c:v>1250</c:v>
                </c:pt>
                <c:pt idx="325">
                  <c:v>1253</c:v>
                </c:pt>
                <c:pt idx="326">
                  <c:v>1256</c:v>
                </c:pt>
                <c:pt idx="327">
                  <c:v>1259</c:v>
                </c:pt>
                <c:pt idx="328">
                  <c:v>1260</c:v>
                </c:pt>
                <c:pt idx="329">
                  <c:v>1261</c:v>
                </c:pt>
                <c:pt idx="330">
                  <c:v>1262</c:v>
                </c:pt>
                <c:pt idx="331">
                  <c:v>1263</c:v>
                </c:pt>
                <c:pt idx="332">
                  <c:v>1264</c:v>
                </c:pt>
                <c:pt idx="333">
                  <c:v>1265</c:v>
                </c:pt>
                <c:pt idx="334">
                  <c:v>1267</c:v>
                </c:pt>
                <c:pt idx="335">
                  <c:v>1268</c:v>
                </c:pt>
                <c:pt idx="336">
                  <c:v>1270</c:v>
                </c:pt>
                <c:pt idx="337">
                  <c:v>1273</c:v>
                </c:pt>
                <c:pt idx="338">
                  <c:v>1276</c:v>
                </c:pt>
                <c:pt idx="339">
                  <c:v>1277</c:v>
                </c:pt>
                <c:pt idx="340">
                  <c:v>1277</c:v>
                </c:pt>
                <c:pt idx="341">
                  <c:v>1278</c:v>
                </c:pt>
                <c:pt idx="342">
                  <c:v>1279</c:v>
                </c:pt>
                <c:pt idx="343">
                  <c:v>1280</c:v>
                </c:pt>
                <c:pt idx="344">
                  <c:v>1281</c:v>
                </c:pt>
                <c:pt idx="345">
                  <c:v>1282</c:v>
                </c:pt>
                <c:pt idx="346">
                  <c:v>1284</c:v>
                </c:pt>
                <c:pt idx="347">
                  <c:v>1286</c:v>
                </c:pt>
                <c:pt idx="348">
                  <c:v>1289</c:v>
                </c:pt>
                <c:pt idx="349">
                  <c:v>1289</c:v>
                </c:pt>
                <c:pt idx="350">
                  <c:v>1289</c:v>
                </c:pt>
                <c:pt idx="351">
                  <c:v>1289</c:v>
                </c:pt>
                <c:pt idx="352">
                  <c:v>1295</c:v>
                </c:pt>
                <c:pt idx="353">
                  <c:v>1306</c:v>
                </c:pt>
                <c:pt idx="354">
                  <c:v>1329</c:v>
                </c:pt>
                <c:pt idx="355">
                  <c:v>1353</c:v>
                </c:pt>
                <c:pt idx="356">
                  <c:v>1380</c:v>
                </c:pt>
                <c:pt idx="357">
                  <c:v>1405</c:v>
                </c:pt>
                <c:pt idx="358">
                  <c:v>1432</c:v>
                </c:pt>
                <c:pt idx="359">
                  <c:v>1459</c:v>
                </c:pt>
                <c:pt idx="360">
                  <c:v>1484</c:v>
                </c:pt>
                <c:pt idx="361">
                  <c:v>1509</c:v>
                </c:pt>
                <c:pt idx="362">
                  <c:v>1534</c:v>
                </c:pt>
                <c:pt idx="363">
                  <c:v>1561</c:v>
                </c:pt>
                <c:pt idx="364">
                  <c:v>1580</c:v>
                </c:pt>
                <c:pt idx="365">
                  <c:v>1595</c:v>
                </c:pt>
                <c:pt idx="366">
                  <c:v>1611</c:v>
                </c:pt>
                <c:pt idx="367">
                  <c:v>1632</c:v>
                </c:pt>
                <c:pt idx="368">
                  <c:v>1654</c:v>
                </c:pt>
                <c:pt idx="369">
                  <c:v>1673</c:v>
                </c:pt>
                <c:pt idx="370">
                  <c:v>1695</c:v>
                </c:pt>
                <c:pt idx="371">
                  <c:v>1714</c:v>
                </c:pt>
                <c:pt idx="372">
                  <c:v>1742</c:v>
                </c:pt>
                <c:pt idx="373">
                  <c:v>1766</c:v>
                </c:pt>
                <c:pt idx="374">
                  <c:v>1798</c:v>
                </c:pt>
                <c:pt idx="375">
                  <c:v>1818</c:v>
                </c:pt>
                <c:pt idx="376">
                  <c:v>1826</c:v>
                </c:pt>
                <c:pt idx="377">
                  <c:v>1833</c:v>
                </c:pt>
                <c:pt idx="378">
                  <c:v>1845</c:v>
                </c:pt>
                <c:pt idx="379">
                  <c:v>1858</c:v>
                </c:pt>
                <c:pt idx="380">
                  <c:v>1871</c:v>
                </c:pt>
                <c:pt idx="381">
                  <c:v>1883</c:v>
                </c:pt>
                <c:pt idx="382">
                  <c:v>1898</c:v>
                </c:pt>
                <c:pt idx="383">
                  <c:v>1910</c:v>
                </c:pt>
                <c:pt idx="384">
                  <c:v>1924</c:v>
                </c:pt>
                <c:pt idx="385">
                  <c:v>1939</c:v>
                </c:pt>
                <c:pt idx="386">
                  <c:v>1954</c:v>
                </c:pt>
                <c:pt idx="387">
                  <c:v>1964</c:v>
                </c:pt>
                <c:pt idx="388">
                  <c:v>1977</c:v>
                </c:pt>
                <c:pt idx="389">
                  <c:v>1988</c:v>
                </c:pt>
                <c:pt idx="390">
                  <c:v>1997</c:v>
                </c:pt>
                <c:pt idx="391">
                  <c:v>2009</c:v>
                </c:pt>
                <c:pt idx="392">
                  <c:v>2019</c:v>
                </c:pt>
                <c:pt idx="393">
                  <c:v>2031</c:v>
                </c:pt>
                <c:pt idx="394">
                  <c:v>2045</c:v>
                </c:pt>
                <c:pt idx="395">
                  <c:v>2060</c:v>
                </c:pt>
                <c:pt idx="396">
                  <c:v>2079</c:v>
                </c:pt>
                <c:pt idx="397">
                  <c:v>2094</c:v>
                </c:pt>
                <c:pt idx="398">
                  <c:v>2099</c:v>
                </c:pt>
                <c:pt idx="399">
                  <c:v>2104</c:v>
                </c:pt>
                <c:pt idx="400">
                  <c:v>2108</c:v>
                </c:pt>
                <c:pt idx="401">
                  <c:v>2112</c:v>
                </c:pt>
                <c:pt idx="402">
                  <c:v>2118</c:v>
                </c:pt>
                <c:pt idx="403">
                  <c:v>2125</c:v>
                </c:pt>
                <c:pt idx="404">
                  <c:v>2133</c:v>
                </c:pt>
                <c:pt idx="405">
                  <c:v>2140</c:v>
                </c:pt>
                <c:pt idx="406">
                  <c:v>2147</c:v>
                </c:pt>
                <c:pt idx="407">
                  <c:v>2155</c:v>
                </c:pt>
                <c:pt idx="408">
                  <c:v>2161</c:v>
                </c:pt>
                <c:pt idx="409">
                  <c:v>2165</c:v>
                </c:pt>
                <c:pt idx="410">
                  <c:v>2167</c:v>
                </c:pt>
                <c:pt idx="411">
                  <c:v>2170</c:v>
                </c:pt>
                <c:pt idx="412">
                  <c:v>2174</c:v>
                </c:pt>
                <c:pt idx="413">
                  <c:v>2177</c:v>
                </c:pt>
                <c:pt idx="414">
                  <c:v>2182</c:v>
                </c:pt>
                <c:pt idx="415">
                  <c:v>2185</c:v>
                </c:pt>
                <c:pt idx="416">
                  <c:v>2191</c:v>
                </c:pt>
                <c:pt idx="417">
                  <c:v>2196</c:v>
                </c:pt>
                <c:pt idx="418">
                  <c:v>2201</c:v>
                </c:pt>
                <c:pt idx="419">
                  <c:v>2205</c:v>
                </c:pt>
                <c:pt idx="420">
                  <c:v>2208</c:v>
                </c:pt>
                <c:pt idx="421">
                  <c:v>2214</c:v>
                </c:pt>
                <c:pt idx="422">
                  <c:v>2216</c:v>
                </c:pt>
                <c:pt idx="423">
                  <c:v>2220</c:v>
                </c:pt>
                <c:pt idx="424">
                  <c:v>2224</c:v>
                </c:pt>
                <c:pt idx="425">
                  <c:v>2227</c:v>
                </c:pt>
                <c:pt idx="426">
                  <c:v>2231</c:v>
                </c:pt>
                <c:pt idx="427">
                  <c:v>2235</c:v>
                </c:pt>
                <c:pt idx="428">
                  <c:v>2240</c:v>
                </c:pt>
                <c:pt idx="429">
                  <c:v>2245</c:v>
                </c:pt>
                <c:pt idx="430">
                  <c:v>2254</c:v>
                </c:pt>
                <c:pt idx="431">
                  <c:v>2256</c:v>
                </c:pt>
                <c:pt idx="432">
                  <c:v>2259</c:v>
                </c:pt>
                <c:pt idx="433">
                  <c:v>2262</c:v>
                </c:pt>
                <c:pt idx="434">
                  <c:v>2266</c:v>
                </c:pt>
                <c:pt idx="435">
                  <c:v>2269</c:v>
                </c:pt>
                <c:pt idx="436">
                  <c:v>2274</c:v>
                </c:pt>
                <c:pt idx="437">
                  <c:v>2281</c:v>
                </c:pt>
                <c:pt idx="438">
                  <c:v>2291</c:v>
                </c:pt>
                <c:pt idx="439">
                  <c:v>2294</c:v>
                </c:pt>
                <c:pt idx="440">
                  <c:v>2300</c:v>
                </c:pt>
                <c:pt idx="441">
                  <c:v>2307</c:v>
                </c:pt>
                <c:pt idx="442">
                  <c:v>2311</c:v>
                </c:pt>
                <c:pt idx="443">
                  <c:v>2317</c:v>
                </c:pt>
                <c:pt idx="444">
                  <c:v>2320</c:v>
                </c:pt>
                <c:pt idx="445">
                  <c:v>2323</c:v>
                </c:pt>
                <c:pt idx="446">
                  <c:v>2325</c:v>
                </c:pt>
                <c:pt idx="447">
                  <c:v>2327</c:v>
                </c:pt>
                <c:pt idx="448">
                  <c:v>2330</c:v>
                </c:pt>
                <c:pt idx="449">
                  <c:v>2337</c:v>
                </c:pt>
                <c:pt idx="450">
                  <c:v>2338</c:v>
                </c:pt>
                <c:pt idx="451">
                  <c:v>2339</c:v>
                </c:pt>
                <c:pt idx="452">
                  <c:v>2349</c:v>
                </c:pt>
                <c:pt idx="453">
                  <c:v>2349</c:v>
                </c:pt>
                <c:pt idx="454">
                  <c:v>2349</c:v>
                </c:pt>
                <c:pt idx="455">
                  <c:v>2349</c:v>
                </c:pt>
                <c:pt idx="456">
                  <c:v>2356</c:v>
                </c:pt>
                <c:pt idx="457">
                  <c:v>2366</c:v>
                </c:pt>
                <c:pt idx="458">
                  <c:v>2377</c:v>
                </c:pt>
                <c:pt idx="459">
                  <c:v>2391</c:v>
                </c:pt>
                <c:pt idx="460">
                  <c:v>2404</c:v>
                </c:pt>
                <c:pt idx="461">
                  <c:v>2414</c:v>
                </c:pt>
                <c:pt idx="462">
                  <c:v>2422</c:v>
                </c:pt>
                <c:pt idx="463">
                  <c:v>2434</c:v>
                </c:pt>
                <c:pt idx="464">
                  <c:v>2450</c:v>
                </c:pt>
                <c:pt idx="465">
                  <c:v>2462</c:v>
                </c:pt>
                <c:pt idx="466">
                  <c:v>2478</c:v>
                </c:pt>
                <c:pt idx="467">
                  <c:v>2487</c:v>
                </c:pt>
                <c:pt idx="468">
                  <c:v>2494</c:v>
                </c:pt>
                <c:pt idx="469">
                  <c:v>2506</c:v>
                </c:pt>
                <c:pt idx="470">
                  <c:v>2512</c:v>
                </c:pt>
                <c:pt idx="471">
                  <c:v>2519</c:v>
                </c:pt>
                <c:pt idx="472">
                  <c:v>2531</c:v>
                </c:pt>
                <c:pt idx="473">
                  <c:v>2546</c:v>
                </c:pt>
                <c:pt idx="474">
                  <c:v>2556</c:v>
                </c:pt>
                <c:pt idx="475">
                  <c:v>2568</c:v>
                </c:pt>
                <c:pt idx="476">
                  <c:v>2578</c:v>
                </c:pt>
                <c:pt idx="477">
                  <c:v>2592</c:v>
                </c:pt>
                <c:pt idx="478">
                  <c:v>2601</c:v>
                </c:pt>
                <c:pt idx="479">
                  <c:v>2609</c:v>
                </c:pt>
                <c:pt idx="480">
                  <c:v>2619</c:v>
                </c:pt>
                <c:pt idx="481">
                  <c:v>2627</c:v>
                </c:pt>
                <c:pt idx="482">
                  <c:v>2635</c:v>
                </c:pt>
                <c:pt idx="483">
                  <c:v>2645</c:v>
                </c:pt>
                <c:pt idx="484">
                  <c:v>2656</c:v>
                </c:pt>
                <c:pt idx="485">
                  <c:v>2669</c:v>
                </c:pt>
                <c:pt idx="486">
                  <c:v>2682</c:v>
                </c:pt>
                <c:pt idx="487">
                  <c:v>2697</c:v>
                </c:pt>
                <c:pt idx="488">
                  <c:v>2708</c:v>
                </c:pt>
                <c:pt idx="489">
                  <c:v>2717</c:v>
                </c:pt>
                <c:pt idx="490">
                  <c:v>2723</c:v>
                </c:pt>
                <c:pt idx="491">
                  <c:v>2729</c:v>
                </c:pt>
                <c:pt idx="492">
                  <c:v>2740</c:v>
                </c:pt>
                <c:pt idx="493">
                  <c:v>2744</c:v>
                </c:pt>
                <c:pt idx="494">
                  <c:v>2751</c:v>
                </c:pt>
                <c:pt idx="495">
                  <c:v>2764</c:v>
                </c:pt>
                <c:pt idx="496">
                  <c:v>2776</c:v>
                </c:pt>
                <c:pt idx="497">
                  <c:v>2788</c:v>
                </c:pt>
                <c:pt idx="498">
                  <c:v>2803</c:v>
                </c:pt>
                <c:pt idx="499">
                  <c:v>2809</c:v>
                </c:pt>
                <c:pt idx="500">
                  <c:v>2819</c:v>
                </c:pt>
                <c:pt idx="501">
                  <c:v>2826</c:v>
                </c:pt>
                <c:pt idx="502">
                  <c:v>2835</c:v>
                </c:pt>
                <c:pt idx="503">
                  <c:v>2844</c:v>
                </c:pt>
                <c:pt idx="504">
                  <c:v>2854</c:v>
                </c:pt>
                <c:pt idx="505">
                  <c:v>2865</c:v>
                </c:pt>
                <c:pt idx="506">
                  <c:v>2879</c:v>
                </c:pt>
                <c:pt idx="507">
                  <c:v>2892</c:v>
                </c:pt>
                <c:pt idx="508">
                  <c:v>2903</c:v>
                </c:pt>
                <c:pt idx="509">
                  <c:v>2916</c:v>
                </c:pt>
                <c:pt idx="510">
                  <c:v>2925</c:v>
                </c:pt>
                <c:pt idx="511">
                  <c:v>2935</c:v>
                </c:pt>
                <c:pt idx="512">
                  <c:v>2940</c:v>
                </c:pt>
                <c:pt idx="513">
                  <c:v>2949</c:v>
                </c:pt>
                <c:pt idx="514">
                  <c:v>2956</c:v>
                </c:pt>
                <c:pt idx="515">
                  <c:v>2966</c:v>
                </c:pt>
                <c:pt idx="516">
                  <c:v>2975</c:v>
                </c:pt>
                <c:pt idx="517">
                  <c:v>2982</c:v>
                </c:pt>
                <c:pt idx="518">
                  <c:v>2994</c:v>
                </c:pt>
                <c:pt idx="519">
                  <c:v>3000</c:v>
                </c:pt>
                <c:pt idx="520">
                  <c:v>3009</c:v>
                </c:pt>
                <c:pt idx="521">
                  <c:v>3022</c:v>
                </c:pt>
                <c:pt idx="522">
                  <c:v>3030</c:v>
                </c:pt>
                <c:pt idx="523">
                  <c:v>3036</c:v>
                </c:pt>
                <c:pt idx="524">
                  <c:v>3040</c:v>
                </c:pt>
                <c:pt idx="525">
                  <c:v>3046</c:v>
                </c:pt>
                <c:pt idx="526">
                  <c:v>3055</c:v>
                </c:pt>
                <c:pt idx="527">
                  <c:v>3061</c:v>
                </c:pt>
                <c:pt idx="528">
                  <c:v>3071</c:v>
                </c:pt>
                <c:pt idx="529">
                  <c:v>3084</c:v>
                </c:pt>
                <c:pt idx="530">
                  <c:v>3092</c:v>
                </c:pt>
                <c:pt idx="531">
                  <c:v>3106</c:v>
                </c:pt>
                <c:pt idx="532">
                  <c:v>3116</c:v>
                </c:pt>
                <c:pt idx="533">
                  <c:v>3131</c:v>
                </c:pt>
                <c:pt idx="534">
                  <c:v>3141</c:v>
                </c:pt>
                <c:pt idx="535">
                  <c:v>3144</c:v>
                </c:pt>
                <c:pt idx="536">
                  <c:v>3149</c:v>
                </c:pt>
                <c:pt idx="537">
                  <c:v>3161</c:v>
                </c:pt>
                <c:pt idx="538">
                  <c:v>3165</c:v>
                </c:pt>
                <c:pt idx="539">
                  <c:v>3174</c:v>
                </c:pt>
                <c:pt idx="540">
                  <c:v>3182</c:v>
                </c:pt>
                <c:pt idx="541">
                  <c:v>3189</c:v>
                </c:pt>
                <c:pt idx="542">
                  <c:v>3199</c:v>
                </c:pt>
                <c:pt idx="543">
                  <c:v>3210</c:v>
                </c:pt>
                <c:pt idx="544">
                  <c:v>3225</c:v>
                </c:pt>
                <c:pt idx="545">
                  <c:v>3234</c:v>
                </c:pt>
                <c:pt idx="546">
                  <c:v>3240</c:v>
                </c:pt>
                <c:pt idx="547">
                  <c:v>3246</c:v>
                </c:pt>
                <c:pt idx="548">
                  <c:v>3253</c:v>
                </c:pt>
                <c:pt idx="549">
                  <c:v>3259</c:v>
                </c:pt>
                <c:pt idx="550">
                  <c:v>3268</c:v>
                </c:pt>
                <c:pt idx="551">
                  <c:v>3276</c:v>
                </c:pt>
                <c:pt idx="552">
                  <c:v>3284</c:v>
                </c:pt>
                <c:pt idx="553">
                  <c:v>3295</c:v>
                </c:pt>
                <c:pt idx="554">
                  <c:v>3308</c:v>
                </c:pt>
                <c:pt idx="555">
                  <c:v>3321</c:v>
                </c:pt>
                <c:pt idx="556">
                  <c:v>3328</c:v>
                </c:pt>
                <c:pt idx="557">
                  <c:v>3333</c:v>
                </c:pt>
                <c:pt idx="558">
                  <c:v>3339</c:v>
                </c:pt>
                <c:pt idx="559">
                  <c:v>3347</c:v>
                </c:pt>
                <c:pt idx="560">
                  <c:v>3353</c:v>
                </c:pt>
                <c:pt idx="561">
                  <c:v>3358</c:v>
                </c:pt>
                <c:pt idx="562">
                  <c:v>3362</c:v>
                </c:pt>
                <c:pt idx="563">
                  <c:v>3368</c:v>
                </c:pt>
                <c:pt idx="564">
                  <c:v>3375</c:v>
                </c:pt>
                <c:pt idx="565">
                  <c:v>3384</c:v>
                </c:pt>
                <c:pt idx="566">
                  <c:v>3390</c:v>
                </c:pt>
                <c:pt idx="567">
                  <c:v>3397</c:v>
                </c:pt>
                <c:pt idx="568">
                  <c:v>3402</c:v>
                </c:pt>
                <c:pt idx="569">
                  <c:v>3408</c:v>
                </c:pt>
                <c:pt idx="570">
                  <c:v>3414</c:v>
                </c:pt>
                <c:pt idx="571">
                  <c:v>3418</c:v>
                </c:pt>
                <c:pt idx="572">
                  <c:v>3421</c:v>
                </c:pt>
                <c:pt idx="573">
                  <c:v>3430</c:v>
                </c:pt>
                <c:pt idx="574">
                  <c:v>3439</c:v>
                </c:pt>
                <c:pt idx="575">
                  <c:v>3447</c:v>
                </c:pt>
                <c:pt idx="576">
                  <c:v>3452</c:v>
                </c:pt>
                <c:pt idx="577">
                  <c:v>3460</c:v>
                </c:pt>
                <c:pt idx="578">
                  <c:v>3469</c:v>
                </c:pt>
                <c:pt idx="579">
                  <c:v>3472</c:v>
                </c:pt>
                <c:pt idx="580">
                  <c:v>3479</c:v>
                </c:pt>
                <c:pt idx="581">
                  <c:v>3485</c:v>
                </c:pt>
                <c:pt idx="582">
                  <c:v>3490</c:v>
                </c:pt>
                <c:pt idx="583">
                  <c:v>3499</c:v>
                </c:pt>
                <c:pt idx="584">
                  <c:v>3507</c:v>
                </c:pt>
                <c:pt idx="585">
                  <c:v>3516</c:v>
                </c:pt>
                <c:pt idx="586">
                  <c:v>3522</c:v>
                </c:pt>
                <c:pt idx="587">
                  <c:v>3531</c:v>
                </c:pt>
                <c:pt idx="588">
                  <c:v>3542</c:v>
                </c:pt>
                <c:pt idx="589">
                  <c:v>3549</c:v>
                </c:pt>
                <c:pt idx="590">
                  <c:v>3553</c:v>
                </c:pt>
                <c:pt idx="591">
                  <c:v>3561</c:v>
                </c:pt>
                <c:pt idx="592">
                  <c:v>3567</c:v>
                </c:pt>
                <c:pt idx="593">
                  <c:v>3573</c:v>
                </c:pt>
                <c:pt idx="594">
                  <c:v>3577</c:v>
                </c:pt>
                <c:pt idx="595">
                  <c:v>3584</c:v>
                </c:pt>
                <c:pt idx="596">
                  <c:v>3590</c:v>
                </c:pt>
                <c:pt idx="597">
                  <c:v>3597</c:v>
                </c:pt>
                <c:pt idx="598">
                  <c:v>3603</c:v>
                </c:pt>
                <c:pt idx="599">
                  <c:v>3609</c:v>
                </c:pt>
                <c:pt idx="600">
                  <c:v>3618</c:v>
                </c:pt>
                <c:pt idx="601">
                  <c:v>3622</c:v>
                </c:pt>
                <c:pt idx="602">
                  <c:v>3629</c:v>
                </c:pt>
                <c:pt idx="603">
                  <c:v>3636</c:v>
                </c:pt>
                <c:pt idx="604">
                  <c:v>3643</c:v>
                </c:pt>
                <c:pt idx="605">
                  <c:v>3651</c:v>
                </c:pt>
                <c:pt idx="606">
                  <c:v>3658</c:v>
                </c:pt>
                <c:pt idx="607">
                  <c:v>3664</c:v>
                </c:pt>
                <c:pt idx="608">
                  <c:v>3669</c:v>
                </c:pt>
                <c:pt idx="609">
                  <c:v>3673</c:v>
                </c:pt>
                <c:pt idx="610">
                  <c:v>3679</c:v>
                </c:pt>
                <c:pt idx="611">
                  <c:v>3687</c:v>
                </c:pt>
                <c:pt idx="612">
                  <c:v>3693</c:v>
                </c:pt>
                <c:pt idx="613">
                  <c:v>3698</c:v>
                </c:pt>
                <c:pt idx="614">
                  <c:v>3707</c:v>
                </c:pt>
                <c:pt idx="615">
                  <c:v>3714</c:v>
                </c:pt>
                <c:pt idx="616">
                  <c:v>3719</c:v>
                </c:pt>
                <c:pt idx="617">
                  <c:v>3726</c:v>
                </c:pt>
                <c:pt idx="618">
                  <c:v>3736</c:v>
                </c:pt>
                <c:pt idx="619">
                  <c:v>3741</c:v>
                </c:pt>
                <c:pt idx="620">
                  <c:v>3746</c:v>
                </c:pt>
                <c:pt idx="621">
                  <c:v>3751</c:v>
                </c:pt>
                <c:pt idx="622">
                  <c:v>3757</c:v>
                </c:pt>
                <c:pt idx="623">
                  <c:v>3764</c:v>
                </c:pt>
                <c:pt idx="624">
                  <c:v>3766</c:v>
                </c:pt>
                <c:pt idx="625">
                  <c:v>3773</c:v>
                </c:pt>
                <c:pt idx="626">
                  <c:v>3780</c:v>
                </c:pt>
                <c:pt idx="627">
                  <c:v>3785</c:v>
                </c:pt>
                <c:pt idx="628">
                  <c:v>3788</c:v>
                </c:pt>
                <c:pt idx="629">
                  <c:v>3796</c:v>
                </c:pt>
                <c:pt idx="630">
                  <c:v>3802</c:v>
                </c:pt>
                <c:pt idx="631">
                  <c:v>3811</c:v>
                </c:pt>
                <c:pt idx="632">
                  <c:v>3817</c:v>
                </c:pt>
                <c:pt idx="633">
                  <c:v>3823</c:v>
                </c:pt>
                <c:pt idx="634">
                  <c:v>3829</c:v>
                </c:pt>
                <c:pt idx="635">
                  <c:v>3832</c:v>
                </c:pt>
                <c:pt idx="636">
                  <c:v>3837</c:v>
                </c:pt>
                <c:pt idx="637">
                  <c:v>3841</c:v>
                </c:pt>
                <c:pt idx="638">
                  <c:v>3849</c:v>
                </c:pt>
                <c:pt idx="639">
                  <c:v>3855</c:v>
                </c:pt>
                <c:pt idx="640">
                  <c:v>3864</c:v>
                </c:pt>
                <c:pt idx="641">
                  <c:v>3873</c:v>
                </c:pt>
                <c:pt idx="642">
                  <c:v>3882</c:v>
                </c:pt>
                <c:pt idx="643">
                  <c:v>3888</c:v>
                </c:pt>
                <c:pt idx="644">
                  <c:v>3895</c:v>
                </c:pt>
                <c:pt idx="645">
                  <c:v>3901</c:v>
                </c:pt>
                <c:pt idx="646">
                  <c:v>3905</c:v>
                </c:pt>
                <c:pt idx="647">
                  <c:v>3910</c:v>
                </c:pt>
                <c:pt idx="648">
                  <c:v>3915</c:v>
                </c:pt>
                <c:pt idx="649">
                  <c:v>3917</c:v>
                </c:pt>
                <c:pt idx="650">
                  <c:v>3921</c:v>
                </c:pt>
                <c:pt idx="651">
                  <c:v>3928</c:v>
                </c:pt>
                <c:pt idx="652">
                  <c:v>3935</c:v>
                </c:pt>
                <c:pt idx="653">
                  <c:v>3938</c:v>
                </c:pt>
                <c:pt idx="654">
                  <c:v>3945</c:v>
                </c:pt>
                <c:pt idx="655">
                  <c:v>3952</c:v>
                </c:pt>
                <c:pt idx="656">
                  <c:v>3958</c:v>
                </c:pt>
                <c:pt idx="657">
                  <c:v>3963</c:v>
                </c:pt>
                <c:pt idx="658">
                  <c:v>3969</c:v>
                </c:pt>
                <c:pt idx="659">
                  <c:v>3976</c:v>
                </c:pt>
                <c:pt idx="660">
                  <c:v>3983</c:v>
                </c:pt>
                <c:pt idx="661">
                  <c:v>3992</c:v>
                </c:pt>
                <c:pt idx="662">
                  <c:v>3998</c:v>
                </c:pt>
                <c:pt idx="663">
                  <c:v>4005</c:v>
                </c:pt>
                <c:pt idx="664">
                  <c:v>4012</c:v>
                </c:pt>
                <c:pt idx="665">
                  <c:v>4019</c:v>
                </c:pt>
                <c:pt idx="666">
                  <c:v>4024</c:v>
                </c:pt>
                <c:pt idx="667">
                  <c:v>4029</c:v>
                </c:pt>
                <c:pt idx="668">
                  <c:v>4033</c:v>
                </c:pt>
                <c:pt idx="669">
                  <c:v>4036</c:v>
                </c:pt>
                <c:pt idx="670">
                  <c:v>4043</c:v>
                </c:pt>
                <c:pt idx="671">
                  <c:v>4051</c:v>
                </c:pt>
                <c:pt idx="672">
                  <c:v>4055</c:v>
                </c:pt>
                <c:pt idx="673">
                  <c:v>4060</c:v>
                </c:pt>
                <c:pt idx="674">
                  <c:v>4065</c:v>
                </c:pt>
                <c:pt idx="675">
                  <c:v>4068</c:v>
                </c:pt>
                <c:pt idx="676">
                  <c:v>4074</c:v>
                </c:pt>
                <c:pt idx="677">
                  <c:v>4082</c:v>
                </c:pt>
                <c:pt idx="678">
                  <c:v>4090</c:v>
                </c:pt>
                <c:pt idx="679">
                  <c:v>4093</c:v>
                </c:pt>
                <c:pt idx="680">
                  <c:v>4096</c:v>
                </c:pt>
                <c:pt idx="681">
                  <c:v>4098</c:v>
                </c:pt>
                <c:pt idx="682">
                  <c:v>4103</c:v>
                </c:pt>
                <c:pt idx="683">
                  <c:v>4106</c:v>
                </c:pt>
                <c:pt idx="684">
                  <c:v>4111</c:v>
                </c:pt>
                <c:pt idx="685">
                  <c:v>4117</c:v>
                </c:pt>
                <c:pt idx="686">
                  <c:v>4123</c:v>
                </c:pt>
                <c:pt idx="687">
                  <c:v>4128</c:v>
                </c:pt>
                <c:pt idx="688">
                  <c:v>4136</c:v>
                </c:pt>
                <c:pt idx="689">
                  <c:v>4141</c:v>
                </c:pt>
                <c:pt idx="690">
                  <c:v>4147</c:v>
                </c:pt>
                <c:pt idx="691">
                  <c:v>4151</c:v>
                </c:pt>
                <c:pt idx="692">
                  <c:v>4153</c:v>
                </c:pt>
                <c:pt idx="693">
                  <c:v>4157</c:v>
                </c:pt>
                <c:pt idx="694">
                  <c:v>4160</c:v>
                </c:pt>
                <c:pt idx="695">
                  <c:v>4163</c:v>
                </c:pt>
                <c:pt idx="696">
                  <c:v>4167</c:v>
                </c:pt>
                <c:pt idx="697">
                  <c:v>4173</c:v>
                </c:pt>
                <c:pt idx="698">
                  <c:v>4180</c:v>
                </c:pt>
                <c:pt idx="699">
                  <c:v>4186</c:v>
                </c:pt>
                <c:pt idx="700">
                  <c:v>4190</c:v>
                </c:pt>
                <c:pt idx="701">
                  <c:v>4196</c:v>
                </c:pt>
                <c:pt idx="702">
                  <c:v>4199</c:v>
                </c:pt>
                <c:pt idx="703">
                  <c:v>4203</c:v>
                </c:pt>
                <c:pt idx="704">
                  <c:v>4208</c:v>
                </c:pt>
                <c:pt idx="705">
                  <c:v>4215</c:v>
                </c:pt>
                <c:pt idx="706">
                  <c:v>4223</c:v>
                </c:pt>
                <c:pt idx="707">
                  <c:v>4229</c:v>
                </c:pt>
                <c:pt idx="708">
                  <c:v>4234</c:v>
                </c:pt>
                <c:pt idx="709">
                  <c:v>4241</c:v>
                </c:pt>
                <c:pt idx="710">
                  <c:v>4249</c:v>
                </c:pt>
                <c:pt idx="711">
                  <c:v>4254</c:v>
                </c:pt>
                <c:pt idx="712">
                  <c:v>4260</c:v>
                </c:pt>
                <c:pt idx="713">
                  <c:v>4263</c:v>
                </c:pt>
                <c:pt idx="714">
                  <c:v>4267</c:v>
                </c:pt>
                <c:pt idx="715">
                  <c:v>4271</c:v>
                </c:pt>
                <c:pt idx="716">
                  <c:v>4281</c:v>
                </c:pt>
                <c:pt idx="717">
                  <c:v>4285</c:v>
                </c:pt>
                <c:pt idx="718">
                  <c:v>4292</c:v>
                </c:pt>
                <c:pt idx="719">
                  <c:v>4301</c:v>
                </c:pt>
                <c:pt idx="720">
                  <c:v>4305</c:v>
                </c:pt>
                <c:pt idx="721">
                  <c:v>4314</c:v>
                </c:pt>
                <c:pt idx="722">
                  <c:v>4321</c:v>
                </c:pt>
                <c:pt idx="723">
                  <c:v>4327</c:v>
                </c:pt>
                <c:pt idx="724">
                  <c:v>4331</c:v>
                </c:pt>
                <c:pt idx="725">
                  <c:v>4335</c:v>
                </c:pt>
                <c:pt idx="726">
                  <c:v>4339</c:v>
                </c:pt>
                <c:pt idx="727">
                  <c:v>4345</c:v>
                </c:pt>
                <c:pt idx="728">
                  <c:v>4352</c:v>
                </c:pt>
                <c:pt idx="729">
                  <c:v>4358</c:v>
                </c:pt>
                <c:pt idx="730">
                  <c:v>4364</c:v>
                </c:pt>
                <c:pt idx="731">
                  <c:v>4370</c:v>
                </c:pt>
                <c:pt idx="732">
                  <c:v>4375</c:v>
                </c:pt>
                <c:pt idx="733">
                  <c:v>4377</c:v>
                </c:pt>
                <c:pt idx="734">
                  <c:v>4379</c:v>
                </c:pt>
                <c:pt idx="735">
                  <c:v>4385</c:v>
                </c:pt>
                <c:pt idx="736">
                  <c:v>4389</c:v>
                </c:pt>
                <c:pt idx="737">
                  <c:v>4397</c:v>
                </c:pt>
                <c:pt idx="738">
                  <c:v>4403</c:v>
                </c:pt>
                <c:pt idx="739">
                  <c:v>4414</c:v>
                </c:pt>
                <c:pt idx="740">
                  <c:v>4424</c:v>
                </c:pt>
                <c:pt idx="741">
                  <c:v>4430</c:v>
                </c:pt>
                <c:pt idx="742">
                  <c:v>4435</c:v>
                </c:pt>
                <c:pt idx="743">
                  <c:v>4440</c:v>
                </c:pt>
                <c:pt idx="744">
                  <c:v>4445</c:v>
                </c:pt>
                <c:pt idx="745">
                  <c:v>4450</c:v>
                </c:pt>
                <c:pt idx="746">
                  <c:v>4455</c:v>
                </c:pt>
                <c:pt idx="747">
                  <c:v>4458</c:v>
                </c:pt>
                <c:pt idx="748">
                  <c:v>4463</c:v>
                </c:pt>
                <c:pt idx="749">
                  <c:v>4468</c:v>
                </c:pt>
                <c:pt idx="750">
                  <c:v>4472</c:v>
                </c:pt>
                <c:pt idx="751">
                  <c:v>4478</c:v>
                </c:pt>
                <c:pt idx="752">
                  <c:v>4486</c:v>
                </c:pt>
                <c:pt idx="753">
                  <c:v>4497</c:v>
                </c:pt>
                <c:pt idx="754">
                  <c:v>4504</c:v>
                </c:pt>
                <c:pt idx="755">
                  <c:v>4512</c:v>
                </c:pt>
                <c:pt idx="756">
                  <c:v>4515</c:v>
                </c:pt>
                <c:pt idx="757">
                  <c:v>4518</c:v>
                </c:pt>
                <c:pt idx="758">
                  <c:v>4523</c:v>
                </c:pt>
                <c:pt idx="759">
                  <c:v>4529</c:v>
                </c:pt>
                <c:pt idx="760">
                  <c:v>4535</c:v>
                </c:pt>
                <c:pt idx="761">
                  <c:v>4541</c:v>
                </c:pt>
                <c:pt idx="762">
                  <c:v>4551</c:v>
                </c:pt>
                <c:pt idx="763">
                  <c:v>4561</c:v>
                </c:pt>
                <c:pt idx="764">
                  <c:v>4561</c:v>
                </c:pt>
                <c:pt idx="765">
                  <c:v>4561</c:v>
                </c:pt>
                <c:pt idx="766">
                  <c:v>4561</c:v>
                </c:pt>
                <c:pt idx="767">
                  <c:v>4566</c:v>
                </c:pt>
                <c:pt idx="768">
                  <c:v>4570</c:v>
                </c:pt>
                <c:pt idx="769">
                  <c:v>4575</c:v>
                </c:pt>
                <c:pt idx="770">
                  <c:v>4583</c:v>
                </c:pt>
                <c:pt idx="771">
                  <c:v>4590</c:v>
                </c:pt>
                <c:pt idx="772">
                  <c:v>4600</c:v>
                </c:pt>
                <c:pt idx="773">
                  <c:v>4607</c:v>
                </c:pt>
                <c:pt idx="774">
                  <c:v>4619</c:v>
                </c:pt>
                <c:pt idx="775">
                  <c:v>4629</c:v>
                </c:pt>
                <c:pt idx="776">
                  <c:v>4643</c:v>
                </c:pt>
                <c:pt idx="777">
                  <c:v>4646</c:v>
                </c:pt>
                <c:pt idx="778">
                  <c:v>4656</c:v>
                </c:pt>
                <c:pt idx="779">
                  <c:v>4666</c:v>
                </c:pt>
                <c:pt idx="780">
                  <c:v>4679</c:v>
                </c:pt>
                <c:pt idx="781">
                  <c:v>4689</c:v>
                </c:pt>
                <c:pt idx="782">
                  <c:v>4695</c:v>
                </c:pt>
                <c:pt idx="783">
                  <c:v>4700</c:v>
                </c:pt>
                <c:pt idx="784">
                  <c:v>4710</c:v>
                </c:pt>
                <c:pt idx="785">
                  <c:v>4718</c:v>
                </c:pt>
                <c:pt idx="786">
                  <c:v>4731</c:v>
                </c:pt>
                <c:pt idx="787">
                  <c:v>4743</c:v>
                </c:pt>
                <c:pt idx="788">
                  <c:v>4758</c:v>
                </c:pt>
                <c:pt idx="789">
                  <c:v>4773</c:v>
                </c:pt>
                <c:pt idx="790">
                  <c:v>4786</c:v>
                </c:pt>
                <c:pt idx="791">
                  <c:v>4797</c:v>
                </c:pt>
                <c:pt idx="792">
                  <c:v>4805</c:v>
                </c:pt>
                <c:pt idx="793">
                  <c:v>4814</c:v>
                </c:pt>
                <c:pt idx="794">
                  <c:v>4823</c:v>
                </c:pt>
                <c:pt idx="795">
                  <c:v>4832</c:v>
                </c:pt>
                <c:pt idx="796">
                  <c:v>4840</c:v>
                </c:pt>
                <c:pt idx="797">
                  <c:v>4850</c:v>
                </c:pt>
                <c:pt idx="798">
                  <c:v>4859</c:v>
                </c:pt>
                <c:pt idx="799">
                  <c:v>4868</c:v>
                </c:pt>
                <c:pt idx="800">
                  <c:v>4878</c:v>
                </c:pt>
                <c:pt idx="801">
                  <c:v>4884</c:v>
                </c:pt>
                <c:pt idx="802">
                  <c:v>4899</c:v>
                </c:pt>
                <c:pt idx="803">
                  <c:v>4907</c:v>
                </c:pt>
                <c:pt idx="804">
                  <c:v>4917</c:v>
                </c:pt>
                <c:pt idx="805">
                  <c:v>4925</c:v>
                </c:pt>
                <c:pt idx="806">
                  <c:v>4934</c:v>
                </c:pt>
                <c:pt idx="807">
                  <c:v>4941</c:v>
                </c:pt>
                <c:pt idx="808">
                  <c:v>4949</c:v>
                </c:pt>
                <c:pt idx="809">
                  <c:v>4960</c:v>
                </c:pt>
                <c:pt idx="810">
                  <c:v>4968</c:v>
                </c:pt>
                <c:pt idx="811">
                  <c:v>4974</c:v>
                </c:pt>
                <c:pt idx="812">
                  <c:v>4980</c:v>
                </c:pt>
                <c:pt idx="813">
                  <c:v>4995</c:v>
                </c:pt>
                <c:pt idx="814">
                  <c:v>5003</c:v>
                </c:pt>
                <c:pt idx="815">
                  <c:v>5007</c:v>
                </c:pt>
                <c:pt idx="816">
                  <c:v>5012</c:v>
                </c:pt>
                <c:pt idx="817">
                  <c:v>5022</c:v>
                </c:pt>
                <c:pt idx="818">
                  <c:v>5029</c:v>
                </c:pt>
                <c:pt idx="819">
                  <c:v>5035</c:v>
                </c:pt>
                <c:pt idx="820">
                  <c:v>5042</c:v>
                </c:pt>
                <c:pt idx="821">
                  <c:v>5049</c:v>
                </c:pt>
                <c:pt idx="822">
                  <c:v>5056</c:v>
                </c:pt>
                <c:pt idx="823">
                  <c:v>5068</c:v>
                </c:pt>
                <c:pt idx="824">
                  <c:v>5078</c:v>
                </c:pt>
                <c:pt idx="825">
                  <c:v>5088</c:v>
                </c:pt>
                <c:pt idx="826">
                  <c:v>5093</c:v>
                </c:pt>
                <c:pt idx="827">
                  <c:v>5103</c:v>
                </c:pt>
                <c:pt idx="828">
                  <c:v>5109</c:v>
                </c:pt>
                <c:pt idx="829">
                  <c:v>5115</c:v>
                </c:pt>
                <c:pt idx="830">
                  <c:v>5123</c:v>
                </c:pt>
                <c:pt idx="831">
                  <c:v>5131</c:v>
                </c:pt>
                <c:pt idx="832">
                  <c:v>5136</c:v>
                </c:pt>
                <c:pt idx="833">
                  <c:v>5146</c:v>
                </c:pt>
                <c:pt idx="834">
                  <c:v>5152</c:v>
                </c:pt>
                <c:pt idx="835">
                  <c:v>5158</c:v>
                </c:pt>
                <c:pt idx="836">
                  <c:v>5168</c:v>
                </c:pt>
                <c:pt idx="837">
                  <c:v>5174</c:v>
                </c:pt>
                <c:pt idx="838">
                  <c:v>5179</c:v>
                </c:pt>
                <c:pt idx="839">
                  <c:v>5186</c:v>
                </c:pt>
                <c:pt idx="840">
                  <c:v>5195</c:v>
                </c:pt>
                <c:pt idx="841">
                  <c:v>5204</c:v>
                </c:pt>
                <c:pt idx="842">
                  <c:v>5214</c:v>
                </c:pt>
                <c:pt idx="843">
                  <c:v>5227</c:v>
                </c:pt>
                <c:pt idx="844">
                  <c:v>5237</c:v>
                </c:pt>
                <c:pt idx="845">
                  <c:v>5248</c:v>
                </c:pt>
                <c:pt idx="846">
                  <c:v>5259</c:v>
                </c:pt>
                <c:pt idx="847">
                  <c:v>5274</c:v>
                </c:pt>
                <c:pt idx="848">
                  <c:v>5279</c:v>
                </c:pt>
                <c:pt idx="849">
                  <c:v>5285</c:v>
                </c:pt>
                <c:pt idx="850">
                  <c:v>5293</c:v>
                </c:pt>
                <c:pt idx="851">
                  <c:v>5302</c:v>
                </c:pt>
                <c:pt idx="852">
                  <c:v>5310</c:v>
                </c:pt>
                <c:pt idx="853">
                  <c:v>5319</c:v>
                </c:pt>
                <c:pt idx="854">
                  <c:v>5326</c:v>
                </c:pt>
                <c:pt idx="855">
                  <c:v>5337</c:v>
                </c:pt>
                <c:pt idx="856">
                  <c:v>5346</c:v>
                </c:pt>
                <c:pt idx="857">
                  <c:v>5357</c:v>
                </c:pt>
                <c:pt idx="858">
                  <c:v>5369</c:v>
                </c:pt>
                <c:pt idx="859">
                  <c:v>5376</c:v>
                </c:pt>
                <c:pt idx="860">
                  <c:v>5385</c:v>
                </c:pt>
                <c:pt idx="861">
                  <c:v>5393</c:v>
                </c:pt>
                <c:pt idx="862">
                  <c:v>5402</c:v>
                </c:pt>
                <c:pt idx="863">
                  <c:v>5408</c:v>
                </c:pt>
                <c:pt idx="864">
                  <c:v>5416</c:v>
                </c:pt>
                <c:pt idx="865">
                  <c:v>5426</c:v>
                </c:pt>
                <c:pt idx="866">
                  <c:v>5438</c:v>
                </c:pt>
                <c:pt idx="867">
                  <c:v>5450</c:v>
                </c:pt>
                <c:pt idx="868">
                  <c:v>5464</c:v>
                </c:pt>
                <c:pt idx="869">
                  <c:v>5479</c:v>
                </c:pt>
                <c:pt idx="870">
                  <c:v>5488</c:v>
                </c:pt>
                <c:pt idx="871">
                  <c:v>5492</c:v>
                </c:pt>
                <c:pt idx="872">
                  <c:v>5500</c:v>
                </c:pt>
                <c:pt idx="873">
                  <c:v>5509</c:v>
                </c:pt>
                <c:pt idx="874">
                  <c:v>5515</c:v>
                </c:pt>
                <c:pt idx="875">
                  <c:v>5520</c:v>
                </c:pt>
                <c:pt idx="876">
                  <c:v>5528</c:v>
                </c:pt>
                <c:pt idx="877">
                  <c:v>5535</c:v>
                </c:pt>
                <c:pt idx="878">
                  <c:v>5542</c:v>
                </c:pt>
                <c:pt idx="879">
                  <c:v>5553</c:v>
                </c:pt>
                <c:pt idx="880">
                  <c:v>5565</c:v>
                </c:pt>
                <c:pt idx="881">
                  <c:v>5576</c:v>
                </c:pt>
                <c:pt idx="882">
                  <c:v>5585</c:v>
                </c:pt>
                <c:pt idx="883">
                  <c:v>5595</c:v>
                </c:pt>
                <c:pt idx="884">
                  <c:v>5607</c:v>
                </c:pt>
                <c:pt idx="885">
                  <c:v>5620</c:v>
                </c:pt>
                <c:pt idx="886">
                  <c:v>5640</c:v>
                </c:pt>
                <c:pt idx="887">
                  <c:v>5656</c:v>
                </c:pt>
                <c:pt idx="888">
                  <c:v>5678</c:v>
                </c:pt>
                <c:pt idx="889">
                  <c:v>5698</c:v>
                </c:pt>
                <c:pt idx="890">
                  <c:v>5724</c:v>
                </c:pt>
                <c:pt idx="891">
                  <c:v>5751</c:v>
                </c:pt>
                <c:pt idx="892">
                  <c:v>5768</c:v>
                </c:pt>
                <c:pt idx="893">
                  <c:v>5776</c:v>
                </c:pt>
                <c:pt idx="894">
                  <c:v>5786</c:v>
                </c:pt>
                <c:pt idx="895">
                  <c:v>5799</c:v>
                </c:pt>
                <c:pt idx="896">
                  <c:v>5811</c:v>
                </c:pt>
                <c:pt idx="897">
                  <c:v>5822</c:v>
                </c:pt>
                <c:pt idx="898">
                  <c:v>5835</c:v>
                </c:pt>
                <c:pt idx="899">
                  <c:v>5848</c:v>
                </c:pt>
                <c:pt idx="900">
                  <c:v>5868</c:v>
                </c:pt>
                <c:pt idx="901">
                  <c:v>5889</c:v>
                </c:pt>
                <c:pt idx="902">
                  <c:v>5904</c:v>
                </c:pt>
                <c:pt idx="903">
                  <c:v>5920</c:v>
                </c:pt>
                <c:pt idx="904">
                  <c:v>5928</c:v>
                </c:pt>
                <c:pt idx="905">
                  <c:v>5938</c:v>
                </c:pt>
                <c:pt idx="906">
                  <c:v>5946</c:v>
                </c:pt>
                <c:pt idx="907">
                  <c:v>5959</c:v>
                </c:pt>
                <c:pt idx="908">
                  <c:v>5970</c:v>
                </c:pt>
                <c:pt idx="909">
                  <c:v>5986</c:v>
                </c:pt>
                <c:pt idx="910">
                  <c:v>6001</c:v>
                </c:pt>
                <c:pt idx="911">
                  <c:v>6016</c:v>
                </c:pt>
                <c:pt idx="912">
                  <c:v>6030</c:v>
                </c:pt>
                <c:pt idx="913">
                  <c:v>6048</c:v>
                </c:pt>
                <c:pt idx="914">
                  <c:v>6070</c:v>
                </c:pt>
                <c:pt idx="915">
                  <c:v>6078</c:v>
                </c:pt>
                <c:pt idx="916">
                  <c:v>6089</c:v>
                </c:pt>
                <c:pt idx="917">
                  <c:v>6100</c:v>
                </c:pt>
                <c:pt idx="918">
                  <c:v>6112</c:v>
                </c:pt>
                <c:pt idx="919">
                  <c:v>6123</c:v>
                </c:pt>
                <c:pt idx="920">
                  <c:v>6135</c:v>
                </c:pt>
                <c:pt idx="921">
                  <c:v>6145</c:v>
                </c:pt>
                <c:pt idx="922">
                  <c:v>6161</c:v>
                </c:pt>
                <c:pt idx="923">
                  <c:v>6176</c:v>
                </c:pt>
                <c:pt idx="924">
                  <c:v>6197</c:v>
                </c:pt>
                <c:pt idx="925">
                  <c:v>6218</c:v>
                </c:pt>
                <c:pt idx="926">
                  <c:v>6229</c:v>
                </c:pt>
                <c:pt idx="927">
                  <c:v>6238</c:v>
                </c:pt>
                <c:pt idx="928">
                  <c:v>6242</c:v>
                </c:pt>
                <c:pt idx="929">
                  <c:v>6253</c:v>
                </c:pt>
                <c:pt idx="930">
                  <c:v>6265</c:v>
                </c:pt>
                <c:pt idx="931">
                  <c:v>6276</c:v>
                </c:pt>
                <c:pt idx="932">
                  <c:v>6289</c:v>
                </c:pt>
                <c:pt idx="933">
                  <c:v>6302</c:v>
                </c:pt>
                <c:pt idx="934">
                  <c:v>6318</c:v>
                </c:pt>
                <c:pt idx="935">
                  <c:v>6331</c:v>
                </c:pt>
                <c:pt idx="936">
                  <c:v>6347</c:v>
                </c:pt>
                <c:pt idx="937">
                  <c:v>6358</c:v>
                </c:pt>
                <c:pt idx="938">
                  <c:v>6372</c:v>
                </c:pt>
                <c:pt idx="939">
                  <c:v>6381</c:v>
                </c:pt>
                <c:pt idx="940">
                  <c:v>6390</c:v>
                </c:pt>
                <c:pt idx="941">
                  <c:v>6406</c:v>
                </c:pt>
                <c:pt idx="942">
                  <c:v>6418</c:v>
                </c:pt>
                <c:pt idx="943">
                  <c:v>6427</c:v>
                </c:pt>
                <c:pt idx="944">
                  <c:v>6450</c:v>
                </c:pt>
                <c:pt idx="945">
                  <c:v>6466</c:v>
                </c:pt>
                <c:pt idx="946">
                  <c:v>6481</c:v>
                </c:pt>
                <c:pt idx="947">
                  <c:v>6496</c:v>
                </c:pt>
                <c:pt idx="948">
                  <c:v>6507</c:v>
                </c:pt>
                <c:pt idx="949">
                  <c:v>6515</c:v>
                </c:pt>
                <c:pt idx="950">
                  <c:v>6521</c:v>
                </c:pt>
                <c:pt idx="951">
                  <c:v>6527</c:v>
                </c:pt>
                <c:pt idx="952">
                  <c:v>6535</c:v>
                </c:pt>
                <c:pt idx="953">
                  <c:v>6545</c:v>
                </c:pt>
                <c:pt idx="954">
                  <c:v>6557</c:v>
                </c:pt>
                <c:pt idx="955">
                  <c:v>6570</c:v>
                </c:pt>
                <c:pt idx="956">
                  <c:v>6587</c:v>
                </c:pt>
                <c:pt idx="957">
                  <c:v>6603</c:v>
                </c:pt>
                <c:pt idx="958">
                  <c:v>6621</c:v>
                </c:pt>
                <c:pt idx="959">
                  <c:v>6634</c:v>
                </c:pt>
                <c:pt idx="960">
                  <c:v>6647</c:v>
                </c:pt>
                <c:pt idx="961">
                  <c:v>6660</c:v>
                </c:pt>
                <c:pt idx="962">
                  <c:v>6673</c:v>
                </c:pt>
                <c:pt idx="963">
                  <c:v>6696</c:v>
                </c:pt>
                <c:pt idx="964">
                  <c:v>6716</c:v>
                </c:pt>
                <c:pt idx="965">
                  <c:v>6744</c:v>
                </c:pt>
                <c:pt idx="966">
                  <c:v>6772</c:v>
                </c:pt>
                <c:pt idx="967">
                  <c:v>6800</c:v>
                </c:pt>
                <c:pt idx="968">
                  <c:v>6830</c:v>
                </c:pt>
                <c:pt idx="969">
                  <c:v>6867</c:v>
                </c:pt>
                <c:pt idx="970">
                  <c:v>6889</c:v>
                </c:pt>
                <c:pt idx="971">
                  <c:v>6902</c:v>
                </c:pt>
                <c:pt idx="972">
                  <c:v>6913</c:v>
                </c:pt>
                <c:pt idx="973">
                  <c:v>6934</c:v>
                </c:pt>
                <c:pt idx="974">
                  <c:v>6946</c:v>
                </c:pt>
                <c:pt idx="975">
                  <c:v>6969</c:v>
                </c:pt>
                <c:pt idx="976">
                  <c:v>6988</c:v>
                </c:pt>
                <c:pt idx="977">
                  <c:v>7009</c:v>
                </c:pt>
                <c:pt idx="978">
                  <c:v>7037</c:v>
                </c:pt>
                <c:pt idx="979">
                  <c:v>7067</c:v>
                </c:pt>
                <c:pt idx="980">
                  <c:v>7102</c:v>
                </c:pt>
                <c:pt idx="981">
                  <c:v>7126</c:v>
                </c:pt>
                <c:pt idx="982">
                  <c:v>7138</c:v>
                </c:pt>
                <c:pt idx="983">
                  <c:v>7147</c:v>
                </c:pt>
                <c:pt idx="984">
                  <c:v>7159</c:v>
                </c:pt>
                <c:pt idx="985">
                  <c:v>7173</c:v>
                </c:pt>
                <c:pt idx="986">
                  <c:v>7188</c:v>
                </c:pt>
                <c:pt idx="987">
                  <c:v>7203</c:v>
                </c:pt>
                <c:pt idx="988">
                  <c:v>7223</c:v>
                </c:pt>
                <c:pt idx="989">
                  <c:v>7244</c:v>
                </c:pt>
                <c:pt idx="990">
                  <c:v>7269</c:v>
                </c:pt>
                <c:pt idx="991">
                  <c:v>7301</c:v>
                </c:pt>
                <c:pt idx="992">
                  <c:v>7319</c:v>
                </c:pt>
                <c:pt idx="993">
                  <c:v>7325</c:v>
                </c:pt>
                <c:pt idx="994">
                  <c:v>7333</c:v>
                </c:pt>
                <c:pt idx="995">
                  <c:v>7340</c:v>
                </c:pt>
                <c:pt idx="996">
                  <c:v>7348</c:v>
                </c:pt>
                <c:pt idx="997">
                  <c:v>7358</c:v>
                </c:pt>
                <c:pt idx="998">
                  <c:v>7366</c:v>
                </c:pt>
                <c:pt idx="999">
                  <c:v>7380</c:v>
                </c:pt>
                <c:pt idx="1000">
                  <c:v>7395</c:v>
                </c:pt>
                <c:pt idx="1001">
                  <c:v>7412</c:v>
                </c:pt>
                <c:pt idx="1002">
                  <c:v>7433</c:v>
                </c:pt>
                <c:pt idx="1003">
                  <c:v>7453</c:v>
                </c:pt>
                <c:pt idx="1004">
                  <c:v>7465</c:v>
                </c:pt>
                <c:pt idx="1005">
                  <c:v>7485</c:v>
                </c:pt>
                <c:pt idx="1006">
                  <c:v>7507</c:v>
                </c:pt>
                <c:pt idx="1007">
                  <c:v>7534</c:v>
                </c:pt>
                <c:pt idx="1008">
                  <c:v>7554</c:v>
                </c:pt>
                <c:pt idx="1009">
                  <c:v>7590</c:v>
                </c:pt>
                <c:pt idx="1010">
                  <c:v>7633</c:v>
                </c:pt>
                <c:pt idx="1011">
                  <c:v>7687</c:v>
                </c:pt>
                <c:pt idx="1012">
                  <c:v>7746</c:v>
                </c:pt>
                <c:pt idx="1013">
                  <c:v>7813</c:v>
                </c:pt>
                <c:pt idx="1014">
                  <c:v>7866</c:v>
                </c:pt>
                <c:pt idx="1015">
                  <c:v>7882</c:v>
                </c:pt>
                <c:pt idx="1016">
                  <c:v>7894</c:v>
                </c:pt>
                <c:pt idx="1017">
                  <c:v>7916</c:v>
                </c:pt>
                <c:pt idx="1018">
                  <c:v>7935</c:v>
                </c:pt>
                <c:pt idx="1019">
                  <c:v>7957</c:v>
                </c:pt>
                <c:pt idx="1020">
                  <c:v>7986</c:v>
                </c:pt>
                <c:pt idx="1021">
                  <c:v>8022</c:v>
                </c:pt>
                <c:pt idx="1022">
                  <c:v>8056</c:v>
                </c:pt>
                <c:pt idx="1023">
                  <c:v>8101</c:v>
                </c:pt>
                <c:pt idx="1024">
                  <c:v>8150</c:v>
                </c:pt>
                <c:pt idx="1025">
                  <c:v>8186</c:v>
                </c:pt>
                <c:pt idx="1026">
                  <c:v>8200</c:v>
                </c:pt>
                <c:pt idx="1027">
                  <c:v>8210</c:v>
                </c:pt>
                <c:pt idx="1028">
                  <c:v>8222</c:v>
                </c:pt>
                <c:pt idx="1029">
                  <c:v>8239</c:v>
                </c:pt>
                <c:pt idx="1030">
                  <c:v>8268</c:v>
                </c:pt>
                <c:pt idx="1031">
                  <c:v>8294</c:v>
                </c:pt>
                <c:pt idx="1032">
                  <c:v>8319</c:v>
                </c:pt>
                <c:pt idx="1033">
                  <c:v>8344</c:v>
                </c:pt>
                <c:pt idx="1034">
                  <c:v>8374</c:v>
                </c:pt>
                <c:pt idx="1035">
                  <c:v>8398</c:v>
                </c:pt>
                <c:pt idx="1036">
                  <c:v>8420</c:v>
                </c:pt>
                <c:pt idx="1037">
                  <c:v>8426</c:v>
                </c:pt>
                <c:pt idx="1038">
                  <c:v>8429</c:v>
                </c:pt>
                <c:pt idx="1039">
                  <c:v>8434</c:v>
                </c:pt>
                <c:pt idx="1040">
                  <c:v>8439</c:v>
                </c:pt>
                <c:pt idx="1041">
                  <c:v>8443</c:v>
                </c:pt>
                <c:pt idx="1042">
                  <c:v>8448</c:v>
                </c:pt>
                <c:pt idx="1043">
                  <c:v>8452</c:v>
                </c:pt>
                <c:pt idx="1044">
                  <c:v>8455</c:v>
                </c:pt>
                <c:pt idx="1045">
                  <c:v>8458</c:v>
                </c:pt>
                <c:pt idx="1046">
                  <c:v>8461</c:v>
                </c:pt>
                <c:pt idx="1047">
                  <c:v>8464</c:v>
                </c:pt>
                <c:pt idx="1048">
                  <c:v>8468</c:v>
                </c:pt>
                <c:pt idx="1049">
                  <c:v>8474</c:v>
                </c:pt>
                <c:pt idx="1050">
                  <c:v>8478</c:v>
                </c:pt>
                <c:pt idx="1051">
                  <c:v>8483</c:v>
                </c:pt>
                <c:pt idx="1052">
                  <c:v>8487</c:v>
                </c:pt>
                <c:pt idx="1053">
                  <c:v>8490</c:v>
                </c:pt>
                <c:pt idx="1054">
                  <c:v>8493</c:v>
                </c:pt>
                <c:pt idx="1055">
                  <c:v>8497</c:v>
                </c:pt>
                <c:pt idx="1056">
                  <c:v>8501</c:v>
                </c:pt>
                <c:pt idx="1057">
                  <c:v>8504</c:v>
                </c:pt>
                <c:pt idx="1058">
                  <c:v>8508</c:v>
                </c:pt>
                <c:pt idx="1059">
                  <c:v>8515</c:v>
                </c:pt>
                <c:pt idx="1060">
                  <c:v>8526</c:v>
                </c:pt>
                <c:pt idx="1061">
                  <c:v>8534</c:v>
                </c:pt>
                <c:pt idx="1062">
                  <c:v>8541</c:v>
                </c:pt>
                <c:pt idx="1063">
                  <c:v>8552</c:v>
                </c:pt>
                <c:pt idx="1064">
                  <c:v>8560</c:v>
                </c:pt>
                <c:pt idx="1065">
                  <c:v>8567</c:v>
                </c:pt>
                <c:pt idx="1066">
                  <c:v>8578</c:v>
                </c:pt>
                <c:pt idx="1067">
                  <c:v>8584</c:v>
                </c:pt>
                <c:pt idx="1068">
                  <c:v>8591</c:v>
                </c:pt>
                <c:pt idx="1069">
                  <c:v>8599</c:v>
                </c:pt>
                <c:pt idx="1070">
                  <c:v>8608</c:v>
                </c:pt>
                <c:pt idx="1071">
                  <c:v>8636</c:v>
                </c:pt>
                <c:pt idx="1072">
                  <c:v>8651</c:v>
                </c:pt>
                <c:pt idx="1073">
                  <c:v>8663</c:v>
                </c:pt>
                <c:pt idx="1074">
                  <c:v>8686</c:v>
                </c:pt>
                <c:pt idx="1075">
                  <c:v>8704</c:v>
                </c:pt>
                <c:pt idx="1076">
                  <c:v>8731</c:v>
                </c:pt>
                <c:pt idx="1077">
                  <c:v>8769</c:v>
                </c:pt>
                <c:pt idx="1078">
                  <c:v>8813</c:v>
                </c:pt>
                <c:pt idx="1079">
                  <c:v>8853</c:v>
                </c:pt>
                <c:pt idx="1080">
                  <c:v>8889</c:v>
                </c:pt>
                <c:pt idx="1081">
                  <c:v>8909</c:v>
                </c:pt>
                <c:pt idx="1082">
                  <c:v>8927</c:v>
                </c:pt>
                <c:pt idx="1083">
                  <c:v>8940</c:v>
                </c:pt>
                <c:pt idx="1084">
                  <c:v>8954</c:v>
                </c:pt>
                <c:pt idx="1085">
                  <c:v>8972</c:v>
                </c:pt>
                <c:pt idx="1086">
                  <c:v>8989</c:v>
                </c:pt>
                <c:pt idx="1087">
                  <c:v>9008</c:v>
                </c:pt>
                <c:pt idx="1088">
                  <c:v>9026</c:v>
                </c:pt>
                <c:pt idx="1089">
                  <c:v>9048</c:v>
                </c:pt>
                <c:pt idx="1090">
                  <c:v>9078</c:v>
                </c:pt>
                <c:pt idx="1091">
                  <c:v>9115</c:v>
                </c:pt>
                <c:pt idx="1092">
                  <c:v>9138</c:v>
                </c:pt>
                <c:pt idx="1093">
                  <c:v>9148</c:v>
                </c:pt>
                <c:pt idx="1094">
                  <c:v>9159</c:v>
                </c:pt>
                <c:pt idx="1095">
                  <c:v>9172</c:v>
                </c:pt>
                <c:pt idx="1096">
                  <c:v>9186</c:v>
                </c:pt>
                <c:pt idx="1097">
                  <c:v>9198</c:v>
                </c:pt>
                <c:pt idx="1098">
                  <c:v>9216</c:v>
                </c:pt>
                <c:pt idx="1099">
                  <c:v>9237</c:v>
                </c:pt>
                <c:pt idx="1100">
                  <c:v>9254</c:v>
                </c:pt>
                <c:pt idx="1101">
                  <c:v>9278</c:v>
                </c:pt>
                <c:pt idx="1102">
                  <c:v>9304</c:v>
                </c:pt>
                <c:pt idx="1103">
                  <c:v>9328</c:v>
                </c:pt>
                <c:pt idx="1104">
                  <c:v>9339</c:v>
                </c:pt>
                <c:pt idx="1105">
                  <c:v>9351</c:v>
                </c:pt>
                <c:pt idx="1106">
                  <c:v>9367</c:v>
                </c:pt>
                <c:pt idx="1107">
                  <c:v>9381</c:v>
                </c:pt>
                <c:pt idx="1108">
                  <c:v>9399</c:v>
                </c:pt>
                <c:pt idx="1109">
                  <c:v>9418</c:v>
                </c:pt>
                <c:pt idx="1110">
                  <c:v>9434</c:v>
                </c:pt>
                <c:pt idx="1111">
                  <c:v>9456</c:v>
                </c:pt>
                <c:pt idx="1112">
                  <c:v>9482</c:v>
                </c:pt>
                <c:pt idx="1113">
                  <c:v>9512</c:v>
                </c:pt>
                <c:pt idx="1114">
                  <c:v>9539</c:v>
                </c:pt>
                <c:pt idx="1115">
                  <c:v>9548</c:v>
                </c:pt>
                <c:pt idx="1116">
                  <c:v>9561</c:v>
                </c:pt>
                <c:pt idx="1117">
                  <c:v>9570</c:v>
                </c:pt>
                <c:pt idx="1118">
                  <c:v>9580</c:v>
                </c:pt>
                <c:pt idx="1119">
                  <c:v>9591</c:v>
                </c:pt>
                <c:pt idx="1120">
                  <c:v>9607</c:v>
                </c:pt>
                <c:pt idx="1121">
                  <c:v>9623</c:v>
                </c:pt>
                <c:pt idx="1122">
                  <c:v>9636</c:v>
                </c:pt>
                <c:pt idx="1123">
                  <c:v>9650</c:v>
                </c:pt>
                <c:pt idx="1124">
                  <c:v>9672</c:v>
                </c:pt>
                <c:pt idx="1125">
                  <c:v>9692</c:v>
                </c:pt>
                <c:pt idx="1126">
                  <c:v>9704</c:v>
                </c:pt>
                <c:pt idx="1127">
                  <c:v>9712</c:v>
                </c:pt>
                <c:pt idx="1128">
                  <c:v>9727</c:v>
                </c:pt>
                <c:pt idx="1129">
                  <c:v>9741</c:v>
                </c:pt>
                <c:pt idx="1130">
                  <c:v>9761</c:v>
                </c:pt>
                <c:pt idx="1131">
                  <c:v>9777</c:v>
                </c:pt>
                <c:pt idx="1132">
                  <c:v>9795</c:v>
                </c:pt>
                <c:pt idx="1133">
                  <c:v>9818</c:v>
                </c:pt>
              </c:numCache>
            </c:numRef>
          </c:yVal>
          <c:smooth val="1"/>
          <c:extLst>
            <c:ext xmlns:c16="http://schemas.microsoft.com/office/drawing/2014/chart" uri="{C3380CC4-5D6E-409C-BE32-E72D297353CC}">
              <c16:uniqueId val="{00000000-F825-4DB4-A97B-B97E03FB15A4}"/>
            </c:ext>
          </c:extLst>
        </c:ser>
        <c:ser>
          <c:idx val="1"/>
          <c:order val="1"/>
          <c:tx>
            <c:v>Age</c:v>
          </c:tx>
          <c:spPr>
            <a:ln w="19050" cap="rnd">
              <a:solidFill>
                <a:schemeClr val="tx1">
                  <a:lumMod val="95000"/>
                  <a:lumOff val="5000"/>
                </a:schemeClr>
              </a:solidFill>
              <a:round/>
            </a:ln>
            <a:effectLst/>
          </c:spPr>
          <c:marker>
            <c:symbol val="none"/>
          </c:marker>
          <c:xVal>
            <c:numRef>
              <c:f>'age model'!$A$2:$A$1135</c:f>
              <c:numCache>
                <c:formatCode>General</c:formatCode>
                <c:ptCount val="113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18.0000090009001</c:v>
                </c:pt>
                <c:pt idx="20">
                  <c:v>19</c:v>
                </c:pt>
                <c:pt idx="21">
                  <c:v>19.0000090009001</c:v>
                </c:pt>
                <c:pt idx="22">
                  <c:v>20</c:v>
                </c:pt>
                <c:pt idx="23">
                  <c:v>21</c:v>
                </c:pt>
                <c:pt idx="24">
                  <c:v>22</c:v>
                </c:pt>
                <c:pt idx="25">
                  <c:v>23</c:v>
                </c:pt>
                <c:pt idx="26">
                  <c:v>24</c:v>
                </c:pt>
                <c:pt idx="27">
                  <c:v>25</c:v>
                </c:pt>
                <c:pt idx="28">
                  <c:v>26</c:v>
                </c:pt>
                <c:pt idx="29">
                  <c:v>26.5</c:v>
                </c:pt>
                <c:pt idx="30">
                  <c:v>26.5000090009001</c:v>
                </c:pt>
                <c:pt idx="31">
                  <c:v>27</c:v>
                </c:pt>
                <c:pt idx="32">
                  <c:v>27.0000090009001</c:v>
                </c:pt>
                <c:pt idx="33">
                  <c:v>28</c:v>
                </c:pt>
                <c:pt idx="34">
                  <c:v>29</c:v>
                </c:pt>
                <c:pt idx="35">
                  <c:v>30</c:v>
                </c:pt>
                <c:pt idx="36">
                  <c:v>30.0000090009001</c:v>
                </c:pt>
                <c:pt idx="37">
                  <c:v>31</c:v>
                </c:pt>
                <c:pt idx="38">
                  <c:v>31.0000090009001</c:v>
                </c:pt>
                <c:pt idx="39">
                  <c:v>32</c:v>
                </c:pt>
                <c:pt idx="40">
                  <c:v>33</c:v>
                </c:pt>
                <c:pt idx="41">
                  <c:v>34</c:v>
                </c:pt>
                <c:pt idx="42">
                  <c:v>35</c:v>
                </c:pt>
                <c:pt idx="43">
                  <c:v>36</c:v>
                </c:pt>
                <c:pt idx="44">
                  <c:v>37</c:v>
                </c:pt>
                <c:pt idx="45">
                  <c:v>38</c:v>
                </c:pt>
                <c:pt idx="46">
                  <c:v>39</c:v>
                </c:pt>
                <c:pt idx="47">
                  <c:v>40</c:v>
                </c:pt>
                <c:pt idx="48">
                  <c:v>41</c:v>
                </c:pt>
                <c:pt idx="49">
                  <c:v>42</c:v>
                </c:pt>
                <c:pt idx="50">
                  <c:v>43</c:v>
                </c:pt>
                <c:pt idx="51">
                  <c:v>44</c:v>
                </c:pt>
                <c:pt idx="52">
                  <c:v>44.5</c:v>
                </c:pt>
                <c:pt idx="53">
                  <c:v>44.5000090009001</c:v>
                </c:pt>
                <c:pt idx="54">
                  <c:v>45</c:v>
                </c:pt>
                <c:pt idx="55">
                  <c:v>45.0000090009001</c:v>
                </c:pt>
                <c:pt idx="56">
                  <c:v>46</c:v>
                </c:pt>
                <c:pt idx="57">
                  <c:v>47</c:v>
                </c:pt>
                <c:pt idx="58">
                  <c:v>48</c:v>
                </c:pt>
                <c:pt idx="59">
                  <c:v>49</c:v>
                </c:pt>
                <c:pt idx="60">
                  <c:v>50</c:v>
                </c:pt>
                <c:pt idx="61">
                  <c:v>51</c:v>
                </c:pt>
                <c:pt idx="62">
                  <c:v>52</c:v>
                </c:pt>
                <c:pt idx="63">
                  <c:v>53</c:v>
                </c:pt>
                <c:pt idx="64">
                  <c:v>54</c:v>
                </c:pt>
                <c:pt idx="65">
                  <c:v>55</c:v>
                </c:pt>
                <c:pt idx="66">
                  <c:v>56</c:v>
                </c:pt>
                <c:pt idx="67">
                  <c:v>57</c:v>
                </c:pt>
                <c:pt idx="68">
                  <c:v>58</c:v>
                </c:pt>
                <c:pt idx="69">
                  <c:v>59</c:v>
                </c:pt>
                <c:pt idx="70">
                  <c:v>60</c:v>
                </c:pt>
                <c:pt idx="71">
                  <c:v>61</c:v>
                </c:pt>
                <c:pt idx="72">
                  <c:v>62</c:v>
                </c:pt>
                <c:pt idx="73">
                  <c:v>63</c:v>
                </c:pt>
                <c:pt idx="74">
                  <c:v>64</c:v>
                </c:pt>
                <c:pt idx="75">
                  <c:v>65</c:v>
                </c:pt>
                <c:pt idx="76">
                  <c:v>66</c:v>
                </c:pt>
                <c:pt idx="77">
                  <c:v>67</c:v>
                </c:pt>
                <c:pt idx="78">
                  <c:v>68</c:v>
                </c:pt>
                <c:pt idx="79">
                  <c:v>69</c:v>
                </c:pt>
                <c:pt idx="80">
                  <c:v>70</c:v>
                </c:pt>
                <c:pt idx="81">
                  <c:v>71</c:v>
                </c:pt>
                <c:pt idx="82">
                  <c:v>72</c:v>
                </c:pt>
                <c:pt idx="83">
                  <c:v>73</c:v>
                </c:pt>
                <c:pt idx="84">
                  <c:v>74</c:v>
                </c:pt>
                <c:pt idx="85">
                  <c:v>75</c:v>
                </c:pt>
                <c:pt idx="86">
                  <c:v>76</c:v>
                </c:pt>
                <c:pt idx="87">
                  <c:v>77</c:v>
                </c:pt>
                <c:pt idx="88">
                  <c:v>78</c:v>
                </c:pt>
                <c:pt idx="89">
                  <c:v>79</c:v>
                </c:pt>
                <c:pt idx="90">
                  <c:v>80</c:v>
                </c:pt>
                <c:pt idx="91">
                  <c:v>81</c:v>
                </c:pt>
                <c:pt idx="92">
                  <c:v>82</c:v>
                </c:pt>
                <c:pt idx="93">
                  <c:v>83</c:v>
                </c:pt>
                <c:pt idx="94">
                  <c:v>84</c:v>
                </c:pt>
                <c:pt idx="95">
                  <c:v>85</c:v>
                </c:pt>
                <c:pt idx="96">
                  <c:v>86</c:v>
                </c:pt>
                <c:pt idx="97">
                  <c:v>87</c:v>
                </c:pt>
                <c:pt idx="98">
                  <c:v>88</c:v>
                </c:pt>
                <c:pt idx="99">
                  <c:v>89</c:v>
                </c:pt>
                <c:pt idx="100">
                  <c:v>90</c:v>
                </c:pt>
                <c:pt idx="101">
                  <c:v>91</c:v>
                </c:pt>
                <c:pt idx="102">
                  <c:v>92</c:v>
                </c:pt>
                <c:pt idx="103">
                  <c:v>93</c:v>
                </c:pt>
                <c:pt idx="104">
                  <c:v>94</c:v>
                </c:pt>
                <c:pt idx="105">
                  <c:v>95</c:v>
                </c:pt>
                <c:pt idx="106">
                  <c:v>96</c:v>
                </c:pt>
                <c:pt idx="107">
                  <c:v>97</c:v>
                </c:pt>
                <c:pt idx="108">
                  <c:v>98</c:v>
                </c:pt>
                <c:pt idx="109">
                  <c:v>99</c:v>
                </c:pt>
                <c:pt idx="110">
                  <c:v>100</c:v>
                </c:pt>
                <c:pt idx="111">
                  <c:v>101</c:v>
                </c:pt>
                <c:pt idx="112">
                  <c:v>102</c:v>
                </c:pt>
                <c:pt idx="113">
                  <c:v>103</c:v>
                </c:pt>
                <c:pt idx="114">
                  <c:v>104</c:v>
                </c:pt>
                <c:pt idx="115">
                  <c:v>105</c:v>
                </c:pt>
                <c:pt idx="116">
                  <c:v>106</c:v>
                </c:pt>
                <c:pt idx="117">
                  <c:v>107</c:v>
                </c:pt>
                <c:pt idx="118">
                  <c:v>108</c:v>
                </c:pt>
                <c:pt idx="119">
                  <c:v>109</c:v>
                </c:pt>
                <c:pt idx="120">
                  <c:v>110</c:v>
                </c:pt>
                <c:pt idx="121">
                  <c:v>111</c:v>
                </c:pt>
                <c:pt idx="122">
                  <c:v>112</c:v>
                </c:pt>
                <c:pt idx="123">
                  <c:v>113</c:v>
                </c:pt>
                <c:pt idx="124">
                  <c:v>114</c:v>
                </c:pt>
                <c:pt idx="125">
                  <c:v>115</c:v>
                </c:pt>
                <c:pt idx="126">
                  <c:v>116</c:v>
                </c:pt>
                <c:pt idx="127">
                  <c:v>117</c:v>
                </c:pt>
                <c:pt idx="128">
                  <c:v>118</c:v>
                </c:pt>
                <c:pt idx="129">
                  <c:v>119</c:v>
                </c:pt>
                <c:pt idx="130">
                  <c:v>120</c:v>
                </c:pt>
                <c:pt idx="131">
                  <c:v>121</c:v>
                </c:pt>
                <c:pt idx="132">
                  <c:v>122</c:v>
                </c:pt>
                <c:pt idx="133">
                  <c:v>123</c:v>
                </c:pt>
                <c:pt idx="134">
                  <c:v>124</c:v>
                </c:pt>
                <c:pt idx="135">
                  <c:v>125</c:v>
                </c:pt>
                <c:pt idx="136">
                  <c:v>126</c:v>
                </c:pt>
                <c:pt idx="137">
                  <c:v>127</c:v>
                </c:pt>
                <c:pt idx="138">
                  <c:v>128</c:v>
                </c:pt>
                <c:pt idx="139">
                  <c:v>129</c:v>
                </c:pt>
                <c:pt idx="140">
                  <c:v>130</c:v>
                </c:pt>
                <c:pt idx="141">
                  <c:v>131</c:v>
                </c:pt>
                <c:pt idx="142">
                  <c:v>132</c:v>
                </c:pt>
                <c:pt idx="143">
                  <c:v>133</c:v>
                </c:pt>
                <c:pt idx="144">
                  <c:v>134</c:v>
                </c:pt>
                <c:pt idx="145">
                  <c:v>135</c:v>
                </c:pt>
                <c:pt idx="146">
                  <c:v>136</c:v>
                </c:pt>
                <c:pt idx="147">
                  <c:v>137</c:v>
                </c:pt>
                <c:pt idx="148">
                  <c:v>138</c:v>
                </c:pt>
                <c:pt idx="149">
                  <c:v>139</c:v>
                </c:pt>
                <c:pt idx="150">
                  <c:v>140</c:v>
                </c:pt>
                <c:pt idx="151">
                  <c:v>141</c:v>
                </c:pt>
                <c:pt idx="152">
                  <c:v>142</c:v>
                </c:pt>
                <c:pt idx="153">
                  <c:v>143</c:v>
                </c:pt>
                <c:pt idx="154">
                  <c:v>144</c:v>
                </c:pt>
                <c:pt idx="155">
                  <c:v>144.00000900090001</c:v>
                </c:pt>
                <c:pt idx="156">
                  <c:v>145</c:v>
                </c:pt>
                <c:pt idx="157">
                  <c:v>145.00000900090001</c:v>
                </c:pt>
                <c:pt idx="158">
                  <c:v>146</c:v>
                </c:pt>
                <c:pt idx="159">
                  <c:v>147</c:v>
                </c:pt>
                <c:pt idx="160">
                  <c:v>148</c:v>
                </c:pt>
                <c:pt idx="161">
                  <c:v>149</c:v>
                </c:pt>
                <c:pt idx="162">
                  <c:v>150</c:v>
                </c:pt>
                <c:pt idx="163">
                  <c:v>151</c:v>
                </c:pt>
                <c:pt idx="164">
                  <c:v>152</c:v>
                </c:pt>
                <c:pt idx="165">
                  <c:v>153</c:v>
                </c:pt>
                <c:pt idx="166">
                  <c:v>154</c:v>
                </c:pt>
                <c:pt idx="167">
                  <c:v>155</c:v>
                </c:pt>
                <c:pt idx="168">
                  <c:v>156</c:v>
                </c:pt>
                <c:pt idx="169">
                  <c:v>157</c:v>
                </c:pt>
                <c:pt idx="170">
                  <c:v>158</c:v>
                </c:pt>
                <c:pt idx="171">
                  <c:v>159</c:v>
                </c:pt>
                <c:pt idx="172">
                  <c:v>160</c:v>
                </c:pt>
                <c:pt idx="173">
                  <c:v>161</c:v>
                </c:pt>
                <c:pt idx="174">
                  <c:v>162</c:v>
                </c:pt>
                <c:pt idx="175">
                  <c:v>163</c:v>
                </c:pt>
                <c:pt idx="176">
                  <c:v>164</c:v>
                </c:pt>
                <c:pt idx="177">
                  <c:v>165</c:v>
                </c:pt>
                <c:pt idx="178">
                  <c:v>166</c:v>
                </c:pt>
                <c:pt idx="179">
                  <c:v>167</c:v>
                </c:pt>
                <c:pt idx="180">
                  <c:v>168</c:v>
                </c:pt>
                <c:pt idx="181">
                  <c:v>169</c:v>
                </c:pt>
                <c:pt idx="182">
                  <c:v>170</c:v>
                </c:pt>
                <c:pt idx="183">
                  <c:v>171</c:v>
                </c:pt>
                <c:pt idx="184">
                  <c:v>172</c:v>
                </c:pt>
                <c:pt idx="185">
                  <c:v>173</c:v>
                </c:pt>
                <c:pt idx="186">
                  <c:v>174</c:v>
                </c:pt>
                <c:pt idx="187">
                  <c:v>175</c:v>
                </c:pt>
                <c:pt idx="188">
                  <c:v>176</c:v>
                </c:pt>
                <c:pt idx="189">
                  <c:v>177</c:v>
                </c:pt>
                <c:pt idx="190">
                  <c:v>178</c:v>
                </c:pt>
                <c:pt idx="191">
                  <c:v>179</c:v>
                </c:pt>
                <c:pt idx="192">
                  <c:v>180</c:v>
                </c:pt>
                <c:pt idx="193">
                  <c:v>181</c:v>
                </c:pt>
                <c:pt idx="194">
                  <c:v>182</c:v>
                </c:pt>
                <c:pt idx="195">
                  <c:v>183</c:v>
                </c:pt>
                <c:pt idx="196">
                  <c:v>184</c:v>
                </c:pt>
                <c:pt idx="197">
                  <c:v>185</c:v>
                </c:pt>
                <c:pt idx="198">
                  <c:v>186</c:v>
                </c:pt>
                <c:pt idx="199">
                  <c:v>187</c:v>
                </c:pt>
                <c:pt idx="200">
                  <c:v>188</c:v>
                </c:pt>
                <c:pt idx="201">
                  <c:v>189</c:v>
                </c:pt>
                <c:pt idx="202">
                  <c:v>190</c:v>
                </c:pt>
                <c:pt idx="203">
                  <c:v>191</c:v>
                </c:pt>
                <c:pt idx="204">
                  <c:v>192</c:v>
                </c:pt>
                <c:pt idx="205">
                  <c:v>193</c:v>
                </c:pt>
                <c:pt idx="206">
                  <c:v>194</c:v>
                </c:pt>
                <c:pt idx="207">
                  <c:v>195</c:v>
                </c:pt>
                <c:pt idx="208">
                  <c:v>196</c:v>
                </c:pt>
                <c:pt idx="209">
                  <c:v>197</c:v>
                </c:pt>
                <c:pt idx="210">
                  <c:v>198</c:v>
                </c:pt>
                <c:pt idx="211">
                  <c:v>199</c:v>
                </c:pt>
                <c:pt idx="212">
                  <c:v>200</c:v>
                </c:pt>
                <c:pt idx="213">
                  <c:v>201</c:v>
                </c:pt>
                <c:pt idx="214">
                  <c:v>202</c:v>
                </c:pt>
                <c:pt idx="215">
                  <c:v>203</c:v>
                </c:pt>
                <c:pt idx="216">
                  <c:v>204</c:v>
                </c:pt>
                <c:pt idx="217">
                  <c:v>205</c:v>
                </c:pt>
                <c:pt idx="218">
                  <c:v>206</c:v>
                </c:pt>
                <c:pt idx="219">
                  <c:v>207</c:v>
                </c:pt>
                <c:pt idx="220">
                  <c:v>208</c:v>
                </c:pt>
                <c:pt idx="221">
                  <c:v>209</c:v>
                </c:pt>
                <c:pt idx="222">
                  <c:v>210</c:v>
                </c:pt>
                <c:pt idx="223">
                  <c:v>211</c:v>
                </c:pt>
                <c:pt idx="224">
                  <c:v>212</c:v>
                </c:pt>
                <c:pt idx="225">
                  <c:v>213</c:v>
                </c:pt>
                <c:pt idx="226">
                  <c:v>214</c:v>
                </c:pt>
                <c:pt idx="227">
                  <c:v>215</c:v>
                </c:pt>
                <c:pt idx="228">
                  <c:v>216</c:v>
                </c:pt>
                <c:pt idx="229">
                  <c:v>217</c:v>
                </c:pt>
                <c:pt idx="230">
                  <c:v>218</c:v>
                </c:pt>
                <c:pt idx="231">
                  <c:v>219</c:v>
                </c:pt>
                <c:pt idx="232">
                  <c:v>220</c:v>
                </c:pt>
                <c:pt idx="233">
                  <c:v>221</c:v>
                </c:pt>
                <c:pt idx="234">
                  <c:v>222</c:v>
                </c:pt>
                <c:pt idx="235">
                  <c:v>223</c:v>
                </c:pt>
                <c:pt idx="236">
                  <c:v>224</c:v>
                </c:pt>
                <c:pt idx="237">
                  <c:v>225</c:v>
                </c:pt>
                <c:pt idx="238">
                  <c:v>226</c:v>
                </c:pt>
                <c:pt idx="239">
                  <c:v>227</c:v>
                </c:pt>
                <c:pt idx="240">
                  <c:v>228</c:v>
                </c:pt>
                <c:pt idx="241">
                  <c:v>229</c:v>
                </c:pt>
                <c:pt idx="242">
                  <c:v>230</c:v>
                </c:pt>
                <c:pt idx="243">
                  <c:v>231</c:v>
                </c:pt>
                <c:pt idx="244">
                  <c:v>232</c:v>
                </c:pt>
                <c:pt idx="245">
                  <c:v>233</c:v>
                </c:pt>
                <c:pt idx="246">
                  <c:v>234</c:v>
                </c:pt>
                <c:pt idx="247">
                  <c:v>235</c:v>
                </c:pt>
                <c:pt idx="248">
                  <c:v>236</c:v>
                </c:pt>
                <c:pt idx="249">
                  <c:v>237</c:v>
                </c:pt>
                <c:pt idx="250">
                  <c:v>238</c:v>
                </c:pt>
                <c:pt idx="251">
                  <c:v>239</c:v>
                </c:pt>
                <c:pt idx="252">
                  <c:v>240</c:v>
                </c:pt>
                <c:pt idx="253">
                  <c:v>241</c:v>
                </c:pt>
                <c:pt idx="254">
                  <c:v>242</c:v>
                </c:pt>
                <c:pt idx="255">
                  <c:v>243</c:v>
                </c:pt>
                <c:pt idx="256">
                  <c:v>244</c:v>
                </c:pt>
                <c:pt idx="257">
                  <c:v>245</c:v>
                </c:pt>
                <c:pt idx="258">
                  <c:v>246</c:v>
                </c:pt>
                <c:pt idx="259">
                  <c:v>247</c:v>
                </c:pt>
                <c:pt idx="260">
                  <c:v>248</c:v>
                </c:pt>
                <c:pt idx="261">
                  <c:v>249</c:v>
                </c:pt>
                <c:pt idx="262">
                  <c:v>250</c:v>
                </c:pt>
                <c:pt idx="263">
                  <c:v>251</c:v>
                </c:pt>
                <c:pt idx="264">
                  <c:v>252</c:v>
                </c:pt>
                <c:pt idx="265">
                  <c:v>253</c:v>
                </c:pt>
                <c:pt idx="266">
                  <c:v>254</c:v>
                </c:pt>
                <c:pt idx="267">
                  <c:v>255</c:v>
                </c:pt>
                <c:pt idx="268">
                  <c:v>256</c:v>
                </c:pt>
                <c:pt idx="269">
                  <c:v>257</c:v>
                </c:pt>
                <c:pt idx="270">
                  <c:v>258</c:v>
                </c:pt>
                <c:pt idx="271">
                  <c:v>259</c:v>
                </c:pt>
                <c:pt idx="272">
                  <c:v>260</c:v>
                </c:pt>
                <c:pt idx="273">
                  <c:v>261</c:v>
                </c:pt>
                <c:pt idx="274">
                  <c:v>262</c:v>
                </c:pt>
                <c:pt idx="275">
                  <c:v>263</c:v>
                </c:pt>
                <c:pt idx="276">
                  <c:v>264</c:v>
                </c:pt>
                <c:pt idx="277">
                  <c:v>265</c:v>
                </c:pt>
                <c:pt idx="278">
                  <c:v>266</c:v>
                </c:pt>
                <c:pt idx="279">
                  <c:v>267</c:v>
                </c:pt>
                <c:pt idx="280">
                  <c:v>268</c:v>
                </c:pt>
                <c:pt idx="281">
                  <c:v>269</c:v>
                </c:pt>
                <c:pt idx="282">
                  <c:v>270</c:v>
                </c:pt>
                <c:pt idx="283">
                  <c:v>271</c:v>
                </c:pt>
                <c:pt idx="284">
                  <c:v>272</c:v>
                </c:pt>
                <c:pt idx="285">
                  <c:v>273</c:v>
                </c:pt>
                <c:pt idx="286">
                  <c:v>274</c:v>
                </c:pt>
                <c:pt idx="287">
                  <c:v>275</c:v>
                </c:pt>
                <c:pt idx="288">
                  <c:v>276</c:v>
                </c:pt>
                <c:pt idx="289">
                  <c:v>277</c:v>
                </c:pt>
                <c:pt idx="290">
                  <c:v>278</c:v>
                </c:pt>
                <c:pt idx="291">
                  <c:v>279</c:v>
                </c:pt>
                <c:pt idx="292">
                  <c:v>280</c:v>
                </c:pt>
                <c:pt idx="293">
                  <c:v>281</c:v>
                </c:pt>
                <c:pt idx="294">
                  <c:v>282</c:v>
                </c:pt>
                <c:pt idx="295">
                  <c:v>283</c:v>
                </c:pt>
                <c:pt idx="296">
                  <c:v>284</c:v>
                </c:pt>
                <c:pt idx="297">
                  <c:v>285</c:v>
                </c:pt>
                <c:pt idx="298">
                  <c:v>286</c:v>
                </c:pt>
                <c:pt idx="299">
                  <c:v>287</c:v>
                </c:pt>
                <c:pt idx="300">
                  <c:v>288</c:v>
                </c:pt>
                <c:pt idx="301">
                  <c:v>289</c:v>
                </c:pt>
                <c:pt idx="302">
                  <c:v>290</c:v>
                </c:pt>
                <c:pt idx="303">
                  <c:v>291</c:v>
                </c:pt>
                <c:pt idx="304">
                  <c:v>292</c:v>
                </c:pt>
                <c:pt idx="305">
                  <c:v>293</c:v>
                </c:pt>
                <c:pt idx="306">
                  <c:v>294</c:v>
                </c:pt>
                <c:pt idx="307">
                  <c:v>295</c:v>
                </c:pt>
                <c:pt idx="308">
                  <c:v>296</c:v>
                </c:pt>
                <c:pt idx="309">
                  <c:v>297</c:v>
                </c:pt>
                <c:pt idx="310">
                  <c:v>298</c:v>
                </c:pt>
                <c:pt idx="311">
                  <c:v>299</c:v>
                </c:pt>
                <c:pt idx="312">
                  <c:v>300</c:v>
                </c:pt>
                <c:pt idx="313">
                  <c:v>301</c:v>
                </c:pt>
                <c:pt idx="314">
                  <c:v>302</c:v>
                </c:pt>
                <c:pt idx="315">
                  <c:v>303</c:v>
                </c:pt>
                <c:pt idx="316">
                  <c:v>304</c:v>
                </c:pt>
                <c:pt idx="317">
                  <c:v>305</c:v>
                </c:pt>
                <c:pt idx="318">
                  <c:v>306</c:v>
                </c:pt>
                <c:pt idx="319">
                  <c:v>307</c:v>
                </c:pt>
                <c:pt idx="320">
                  <c:v>308</c:v>
                </c:pt>
                <c:pt idx="321">
                  <c:v>309</c:v>
                </c:pt>
                <c:pt idx="322">
                  <c:v>310</c:v>
                </c:pt>
                <c:pt idx="323">
                  <c:v>311</c:v>
                </c:pt>
                <c:pt idx="324">
                  <c:v>312</c:v>
                </c:pt>
                <c:pt idx="325">
                  <c:v>313</c:v>
                </c:pt>
                <c:pt idx="326">
                  <c:v>314</c:v>
                </c:pt>
                <c:pt idx="327">
                  <c:v>315</c:v>
                </c:pt>
                <c:pt idx="328">
                  <c:v>316</c:v>
                </c:pt>
                <c:pt idx="329">
                  <c:v>317</c:v>
                </c:pt>
                <c:pt idx="330">
                  <c:v>318</c:v>
                </c:pt>
                <c:pt idx="331">
                  <c:v>319</c:v>
                </c:pt>
                <c:pt idx="332">
                  <c:v>320</c:v>
                </c:pt>
                <c:pt idx="333">
                  <c:v>321</c:v>
                </c:pt>
                <c:pt idx="334">
                  <c:v>322</c:v>
                </c:pt>
                <c:pt idx="335">
                  <c:v>323</c:v>
                </c:pt>
                <c:pt idx="336">
                  <c:v>324</c:v>
                </c:pt>
                <c:pt idx="337">
                  <c:v>325</c:v>
                </c:pt>
                <c:pt idx="338">
                  <c:v>326</c:v>
                </c:pt>
                <c:pt idx="339">
                  <c:v>327</c:v>
                </c:pt>
                <c:pt idx="340">
                  <c:v>328</c:v>
                </c:pt>
                <c:pt idx="341">
                  <c:v>329</c:v>
                </c:pt>
                <c:pt idx="342">
                  <c:v>330</c:v>
                </c:pt>
                <c:pt idx="343">
                  <c:v>331</c:v>
                </c:pt>
                <c:pt idx="344">
                  <c:v>332</c:v>
                </c:pt>
                <c:pt idx="345">
                  <c:v>333</c:v>
                </c:pt>
                <c:pt idx="346">
                  <c:v>334</c:v>
                </c:pt>
                <c:pt idx="347">
                  <c:v>335</c:v>
                </c:pt>
                <c:pt idx="348">
                  <c:v>336</c:v>
                </c:pt>
                <c:pt idx="349">
                  <c:v>336.00000900089998</c:v>
                </c:pt>
                <c:pt idx="350">
                  <c:v>337</c:v>
                </c:pt>
                <c:pt idx="351">
                  <c:v>337.00000900089998</c:v>
                </c:pt>
                <c:pt idx="352">
                  <c:v>338</c:v>
                </c:pt>
                <c:pt idx="353">
                  <c:v>339</c:v>
                </c:pt>
                <c:pt idx="354">
                  <c:v>340</c:v>
                </c:pt>
                <c:pt idx="355">
                  <c:v>341</c:v>
                </c:pt>
                <c:pt idx="356">
                  <c:v>342</c:v>
                </c:pt>
                <c:pt idx="357">
                  <c:v>343</c:v>
                </c:pt>
                <c:pt idx="358">
                  <c:v>344</c:v>
                </c:pt>
                <c:pt idx="359">
                  <c:v>345</c:v>
                </c:pt>
                <c:pt idx="360">
                  <c:v>346</c:v>
                </c:pt>
                <c:pt idx="361">
                  <c:v>347</c:v>
                </c:pt>
                <c:pt idx="362">
                  <c:v>348</c:v>
                </c:pt>
                <c:pt idx="363">
                  <c:v>349</c:v>
                </c:pt>
                <c:pt idx="364">
                  <c:v>350</c:v>
                </c:pt>
                <c:pt idx="365">
                  <c:v>351</c:v>
                </c:pt>
                <c:pt idx="366">
                  <c:v>352</c:v>
                </c:pt>
                <c:pt idx="367">
                  <c:v>353</c:v>
                </c:pt>
                <c:pt idx="368">
                  <c:v>354</c:v>
                </c:pt>
                <c:pt idx="369">
                  <c:v>355</c:v>
                </c:pt>
                <c:pt idx="370">
                  <c:v>356</c:v>
                </c:pt>
                <c:pt idx="371">
                  <c:v>357</c:v>
                </c:pt>
                <c:pt idx="372">
                  <c:v>358</c:v>
                </c:pt>
                <c:pt idx="373">
                  <c:v>359</c:v>
                </c:pt>
                <c:pt idx="374">
                  <c:v>360</c:v>
                </c:pt>
                <c:pt idx="375">
                  <c:v>361</c:v>
                </c:pt>
                <c:pt idx="376">
                  <c:v>362</c:v>
                </c:pt>
                <c:pt idx="377">
                  <c:v>363</c:v>
                </c:pt>
                <c:pt idx="378">
                  <c:v>364</c:v>
                </c:pt>
                <c:pt idx="379">
                  <c:v>365</c:v>
                </c:pt>
                <c:pt idx="380">
                  <c:v>366</c:v>
                </c:pt>
                <c:pt idx="381">
                  <c:v>367</c:v>
                </c:pt>
                <c:pt idx="382">
                  <c:v>368</c:v>
                </c:pt>
                <c:pt idx="383">
                  <c:v>369</c:v>
                </c:pt>
                <c:pt idx="384">
                  <c:v>370</c:v>
                </c:pt>
                <c:pt idx="385">
                  <c:v>371</c:v>
                </c:pt>
                <c:pt idx="386">
                  <c:v>372</c:v>
                </c:pt>
                <c:pt idx="387">
                  <c:v>373</c:v>
                </c:pt>
                <c:pt idx="388">
                  <c:v>374</c:v>
                </c:pt>
                <c:pt idx="389">
                  <c:v>375</c:v>
                </c:pt>
                <c:pt idx="390">
                  <c:v>376</c:v>
                </c:pt>
                <c:pt idx="391">
                  <c:v>377</c:v>
                </c:pt>
                <c:pt idx="392">
                  <c:v>378</c:v>
                </c:pt>
                <c:pt idx="393">
                  <c:v>379</c:v>
                </c:pt>
                <c:pt idx="394">
                  <c:v>380</c:v>
                </c:pt>
                <c:pt idx="395">
                  <c:v>381</c:v>
                </c:pt>
                <c:pt idx="396">
                  <c:v>382</c:v>
                </c:pt>
                <c:pt idx="397">
                  <c:v>383</c:v>
                </c:pt>
                <c:pt idx="398">
                  <c:v>384</c:v>
                </c:pt>
                <c:pt idx="399">
                  <c:v>385</c:v>
                </c:pt>
                <c:pt idx="400">
                  <c:v>386</c:v>
                </c:pt>
                <c:pt idx="401">
                  <c:v>387</c:v>
                </c:pt>
                <c:pt idx="402">
                  <c:v>388</c:v>
                </c:pt>
                <c:pt idx="403">
                  <c:v>389</c:v>
                </c:pt>
                <c:pt idx="404">
                  <c:v>390</c:v>
                </c:pt>
                <c:pt idx="405">
                  <c:v>391</c:v>
                </c:pt>
                <c:pt idx="406">
                  <c:v>392</c:v>
                </c:pt>
                <c:pt idx="407">
                  <c:v>393</c:v>
                </c:pt>
                <c:pt idx="408">
                  <c:v>394</c:v>
                </c:pt>
                <c:pt idx="409">
                  <c:v>395</c:v>
                </c:pt>
                <c:pt idx="410">
                  <c:v>396</c:v>
                </c:pt>
                <c:pt idx="411">
                  <c:v>397</c:v>
                </c:pt>
                <c:pt idx="412">
                  <c:v>398</c:v>
                </c:pt>
                <c:pt idx="413">
                  <c:v>399</c:v>
                </c:pt>
                <c:pt idx="414">
                  <c:v>400</c:v>
                </c:pt>
                <c:pt idx="415">
                  <c:v>401</c:v>
                </c:pt>
                <c:pt idx="416">
                  <c:v>402</c:v>
                </c:pt>
                <c:pt idx="417">
                  <c:v>403</c:v>
                </c:pt>
                <c:pt idx="418">
                  <c:v>404</c:v>
                </c:pt>
                <c:pt idx="419">
                  <c:v>405</c:v>
                </c:pt>
                <c:pt idx="420">
                  <c:v>406</c:v>
                </c:pt>
                <c:pt idx="421">
                  <c:v>407</c:v>
                </c:pt>
                <c:pt idx="422">
                  <c:v>408</c:v>
                </c:pt>
                <c:pt idx="423">
                  <c:v>409</c:v>
                </c:pt>
                <c:pt idx="424">
                  <c:v>410</c:v>
                </c:pt>
                <c:pt idx="425">
                  <c:v>411</c:v>
                </c:pt>
                <c:pt idx="426">
                  <c:v>412</c:v>
                </c:pt>
                <c:pt idx="427">
                  <c:v>413</c:v>
                </c:pt>
                <c:pt idx="428">
                  <c:v>414</c:v>
                </c:pt>
                <c:pt idx="429">
                  <c:v>415</c:v>
                </c:pt>
                <c:pt idx="430">
                  <c:v>416</c:v>
                </c:pt>
                <c:pt idx="431">
                  <c:v>417</c:v>
                </c:pt>
                <c:pt idx="432">
                  <c:v>418</c:v>
                </c:pt>
                <c:pt idx="433">
                  <c:v>419</c:v>
                </c:pt>
                <c:pt idx="434">
                  <c:v>420</c:v>
                </c:pt>
                <c:pt idx="435">
                  <c:v>421</c:v>
                </c:pt>
                <c:pt idx="436">
                  <c:v>422</c:v>
                </c:pt>
                <c:pt idx="437">
                  <c:v>423</c:v>
                </c:pt>
                <c:pt idx="438">
                  <c:v>424</c:v>
                </c:pt>
                <c:pt idx="439">
                  <c:v>425</c:v>
                </c:pt>
                <c:pt idx="440">
                  <c:v>426</c:v>
                </c:pt>
                <c:pt idx="441">
                  <c:v>427</c:v>
                </c:pt>
                <c:pt idx="442">
                  <c:v>428</c:v>
                </c:pt>
                <c:pt idx="443">
                  <c:v>429</c:v>
                </c:pt>
                <c:pt idx="444">
                  <c:v>430</c:v>
                </c:pt>
                <c:pt idx="445">
                  <c:v>431</c:v>
                </c:pt>
                <c:pt idx="446">
                  <c:v>432</c:v>
                </c:pt>
                <c:pt idx="447">
                  <c:v>433</c:v>
                </c:pt>
                <c:pt idx="448">
                  <c:v>434</c:v>
                </c:pt>
                <c:pt idx="449">
                  <c:v>435</c:v>
                </c:pt>
                <c:pt idx="450">
                  <c:v>436</c:v>
                </c:pt>
                <c:pt idx="451">
                  <c:v>437</c:v>
                </c:pt>
                <c:pt idx="452">
                  <c:v>438</c:v>
                </c:pt>
                <c:pt idx="453">
                  <c:v>438.00000900089998</c:v>
                </c:pt>
                <c:pt idx="454">
                  <c:v>439</c:v>
                </c:pt>
                <c:pt idx="455">
                  <c:v>439.00000900089998</c:v>
                </c:pt>
                <c:pt idx="456">
                  <c:v>440</c:v>
                </c:pt>
                <c:pt idx="457">
                  <c:v>441</c:v>
                </c:pt>
                <c:pt idx="458">
                  <c:v>442</c:v>
                </c:pt>
                <c:pt idx="459">
                  <c:v>443</c:v>
                </c:pt>
                <c:pt idx="460">
                  <c:v>444</c:v>
                </c:pt>
                <c:pt idx="461">
                  <c:v>445</c:v>
                </c:pt>
                <c:pt idx="462">
                  <c:v>446</c:v>
                </c:pt>
                <c:pt idx="463">
                  <c:v>447</c:v>
                </c:pt>
                <c:pt idx="464">
                  <c:v>448</c:v>
                </c:pt>
                <c:pt idx="465">
                  <c:v>449</c:v>
                </c:pt>
                <c:pt idx="466">
                  <c:v>450</c:v>
                </c:pt>
                <c:pt idx="467">
                  <c:v>451</c:v>
                </c:pt>
                <c:pt idx="468">
                  <c:v>452</c:v>
                </c:pt>
                <c:pt idx="469">
                  <c:v>453</c:v>
                </c:pt>
                <c:pt idx="470">
                  <c:v>454</c:v>
                </c:pt>
                <c:pt idx="471">
                  <c:v>455</c:v>
                </c:pt>
                <c:pt idx="472">
                  <c:v>456</c:v>
                </c:pt>
                <c:pt idx="473">
                  <c:v>457</c:v>
                </c:pt>
                <c:pt idx="474">
                  <c:v>458</c:v>
                </c:pt>
                <c:pt idx="475">
                  <c:v>459</c:v>
                </c:pt>
                <c:pt idx="476">
                  <c:v>460</c:v>
                </c:pt>
                <c:pt idx="477">
                  <c:v>461</c:v>
                </c:pt>
                <c:pt idx="478">
                  <c:v>462</c:v>
                </c:pt>
                <c:pt idx="479">
                  <c:v>463</c:v>
                </c:pt>
                <c:pt idx="480">
                  <c:v>464</c:v>
                </c:pt>
                <c:pt idx="481">
                  <c:v>465</c:v>
                </c:pt>
                <c:pt idx="482">
                  <c:v>466</c:v>
                </c:pt>
                <c:pt idx="483">
                  <c:v>467</c:v>
                </c:pt>
                <c:pt idx="484">
                  <c:v>468</c:v>
                </c:pt>
                <c:pt idx="485">
                  <c:v>469</c:v>
                </c:pt>
                <c:pt idx="486">
                  <c:v>470</c:v>
                </c:pt>
                <c:pt idx="487">
                  <c:v>471</c:v>
                </c:pt>
                <c:pt idx="488">
                  <c:v>472</c:v>
                </c:pt>
                <c:pt idx="489">
                  <c:v>473</c:v>
                </c:pt>
                <c:pt idx="490">
                  <c:v>474</c:v>
                </c:pt>
                <c:pt idx="491">
                  <c:v>475</c:v>
                </c:pt>
                <c:pt idx="492">
                  <c:v>476</c:v>
                </c:pt>
                <c:pt idx="493">
                  <c:v>477</c:v>
                </c:pt>
                <c:pt idx="494">
                  <c:v>478</c:v>
                </c:pt>
                <c:pt idx="495">
                  <c:v>479</c:v>
                </c:pt>
                <c:pt idx="496">
                  <c:v>480</c:v>
                </c:pt>
                <c:pt idx="497">
                  <c:v>481</c:v>
                </c:pt>
                <c:pt idx="498">
                  <c:v>482</c:v>
                </c:pt>
                <c:pt idx="499">
                  <c:v>483</c:v>
                </c:pt>
                <c:pt idx="500">
                  <c:v>484</c:v>
                </c:pt>
                <c:pt idx="501">
                  <c:v>485</c:v>
                </c:pt>
                <c:pt idx="502">
                  <c:v>486</c:v>
                </c:pt>
                <c:pt idx="503">
                  <c:v>487</c:v>
                </c:pt>
                <c:pt idx="504">
                  <c:v>488</c:v>
                </c:pt>
                <c:pt idx="505">
                  <c:v>489</c:v>
                </c:pt>
                <c:pt idx="506">
                  <c:v>490</c:v>
                </c:pt>
                <c:pt idx="507">
                  <c:v>491</c:v>
                </c:pt>
                <c:pt idx="508">
                  <c:v>492</c:v>
                </c:pt>
                <c:pt idx="509">
                  <c:v>493</c:v>
                </c:pt>
                <c:pt idx="510">
                  <c:v>494</c:v>
                </c:pt>
                <c:pt idx="511">
                  <c:v>495</c:v>
                </c:pt>
                <c:pt idx="512">
                  <c:v>496</c:v>
                </c:pt>
                <c:pt idx="513">
                  <c:v>497</c:v>
                </c:pt>
                <c:pt idx="514">
                  <c:v>498</c:v>
                </c:pt>
                <c:pt idx="515">
                  <c:v>499</c:v>
                </c:pt>
                <c:pt idx="516">
                  <c:v>500</c:v>
                </c:pt>
                <c:pt idx="517">
                  <c:v>501</c:v>
                </c:pt>
                <c:pt idx="518">
                  <c:v>502</c:v>
                </c:pt>
                <c:pt idx="519">
                  <c:v>503</c:v>
                </c:pt>
                <c:pt idx="520">
                  <c:v>504</c:v>
                </c:pt>
                <c:pt idx="521">
                  <c:v>505</c:v>
                </c:pt>
                <c:pt idx="522">
                  <c:v>506</c:v>
                </c:pt>
                <c:pt idx="523">
                  <c:v>507</c:v>
                </c:pt>
                <c:pt idx="524">
                  <c:v>508</c:v>
                </c:pt>
                <c:pt idx="525">
                  <c:v>509</c:v>
                </c:pt>
                <c:pt idx="526">
                  <c:v>510</c:v>
                </c:pt>
                <c:pt idx="527">
                  <c:v>511</c:v>
                </c:pt>
                <c:pt idx="528">
                  <c:v>512</c:v>
                </c:pt>
                <c:pt idx="529">
                  <c:v>513</c:v>
                </c:pt>
                <c:pt idx="530">
                  <c:v>514</c:v>
                </c:pt>
                <c:pt idx="531">
                  <c:v>515</c:v>
                </c:pt>
                <c:pt idx="532">
                  <c:v>516</c:v>
                </c:pt>
                <c:pt idx="533">
                  <c:v>517</c:v>
                </c:pt>
                <c:pt idx="534">
                  <c:v>518</c:v>
                </c:pt>
                <c:pt idx="535">
                  <c:v>519</c:v>
                </c:pt>
                <c:pt idx="536">
                  <c:v>520</c:v>
                </c:pt>
                <c:pt idx="537">
                  <c:v>521</c:v>
                </c:pt>
                <c:pt idx="538">
                  <c:v>522</c:v>
                </c:pt>
                <c:pt idx="539">
                  <c:v>523</c:v>
                </c:pt>
                <c:pt idx="540">
                  <c:v>524</c:v>
                </c:pt>
                <c:pt idx="541">
                  <c:v>525</c:v>
                </c:pt>
                <c:pt idx="542">
                  <c:v>526</c:v>
                </c:pt>
                <c:pt idx="543">
                  <c:v>527</c:v>
                </c:pt>
                <c:pt idx="544">
                  <c:v>528</c:v>
                </c:pt>
                <c:pt idx="545">
                  <c:v>529</c:v>
                </c:pt>
                <c:pt idx="546">
                  <c:v>530</c:v>
                </c:pt>
                <c:pt idx="547">
                  <c:v>531</c:v>
                </c:pt>
                <c:pt idx="548">
                  <c:v>532</c:v>
                </c:pt>
                <c:pt idx="549">
                  <c:v>533</c:v>
                </c:pt>
                <c:pt idx="550">
                  <c:v>534</c:v>
                </c:pt>
                <c:pt idx="551">
                  <c:v>535</c:v>
                </c:pt>
                <c:pt idx="552">
                  <c:v>536</c:v>
                </c:pt>
                <c:pt idx="553">
                  <c:v>537</c:v>
                </c:pt>
                <c:pt idx="554">
                  <c:v>538</c:v>
                </c:pt>
                <c:pt idx="555">
                  <c:v>539</c:v>
                </c:pt>
                <c:pt idx="556">
                  <c:v>540</c:v>
                </c:pt>
                <c:pt idx="557">
                  <c:v>541</c:v>
                </c:pt>
                <c:pt idx="558">
                  <c:v>542</c:v>
                </c:pt>
                <c:pt idx="559">
                  <c:v>543</c:v>
                </c:pt>
                <c:pt idx="560">
                  <c:v>544</c:v>
                </c:pt>
                <c:pt idx="561">
                  <c:v>545</c:v>
                </c:pt>
                <c:pt idx="562">
                  <c:v>546</c:v>
                </c:pt>
                <c:pt idx="563">
                  <c:v>547</c:v>
                </c:pt>
                <c:pt idx="564">
                  <c:v>548</c:v>
                </c:pt>
                <c:pt idx="565">
                  <c:v>549</c:v>
                </c:pt>
                <c:pt idx="566">
                  <c:v>550</c:v>
                </c:pt>
                <c:pt idx="567">
                  <c:v>551</c:v>
                </c:pt>
                <c:pt idx="568">
                  <c:v>552</c:v>
                </c:pt>
                <c:pt idx="569">
                  <c:v>553</c:v>
                </c:pt>
                <c:pt idx="570">
                  <c:v>554</c:v>
                </c:pt>
                <c:pt idx="571">
                  <c:v>555</c:v>
                </c:pt>
                <c:pt idx="572">
                  <c:v>556</c:v>
                </c:pt>
                <c:pt idx="573">
                  <c:v>557</c:v>
                </c:pt>
                <c:pt idx="574">
                  <c:v>558</c:v>
                </c:pt>
                <c:pt idx="575">
                  <c:v>559</c:v>
                </c:pt>
                <c:pt idx="576">
                  <c:v>560</c:v>
                </c:pt>
                <c:pt idx="577">
                  <c:v>561</c:v>
                </c:pt>
                <c:pt idx="578">
                  <c:v>562</c:v>
                </c:pt>
                <c:pt idx="579">
                  <c:v>563</c:v>
                </c:pt>
                <c:pt idx="580">
                  <c:v>564</c:v>
                </c:pt>
                <c:pt idx="581">
                  <c:v>565</c:v>
                </c:pt>
                <c:pt idx="582">
                  <c:v>566</c:v>
                </c:pt>
                <c:pt idx="583">
                  <c:v>567</c:v>
                </c:pt>
                <c:pt idx="584">
                  <c:v>568</c:v>
                </c:pt>
                <c:pt idx="585">
                  <c:v>569</c:v>
                </c:pt>
                <c:pt idx="586">
                  <c:v>570</c:v>
                </c:pt>
                <c:pt idx="587">
                  <c:v>571</c:v>
                </c:pt>
                <c:pt idx="588">
                  <c:v>572</c:v>
                </c:pt>
                <c:pt idx="589">
                  <c:v>573</c:v>
                </c:pt>
                <c:pt idx="590">
                  <c:v>574</c:v>
                </c:pt>
                <c:pt idx="591">
                  <c:v>575</c:v>
                </c:pt>
                <c:pt idx="592">
                  <c:v>576</c:v>
                </c:pt>
                <c:pt idx="593">
                  <c:v>577</c:v>
                </c:pt>
                <c:pt idx="594">
                  <c:v>578</c:v>
                </c:pt>
                <c:pt idx="595">
                  <c:v>579</c:v>
                </c:pt>
                <c:pt idx="596">
                  <c:v>580</c:v>
                </c:pt>
                <c:pt idx="597">
                  <c:v>581</c:v>
                </c:pt>
                <c:pt idx="598">
                  <c:v>582</c:v>
                </c:pt>
                <c:pt idx="599">
                  <c:v>583</c:v>
                </c:pt>
                <c:pt idx="600">
                  <c:v>584</c:v>
                </c:pt>
                <c:pt idx="601">
                  <c:v>585</c:v>
                </c:pt>
                <c:pt idx="602">
                  <c:v>586</c:v>
                </c:pt>
                <c:pt idx="603">
                  <c:v>587</c:v>
                </c:pt>
                <c:pt idx="604">
                  <c:v>588</c:v>
                </c:pt>
                <c:pt idx="605">
                  <c:v>589</c:v>
                </c:pt>
                <c:pt idx="606">
                  <c:v>590</c:v>
                </c:pt>
                <c:pt idx="607">
                  <c:v>591</c:v>
                </c:pt>
                <c:pt idx="608">
                  <c:v>592</c:v>
                </c:pt>
                <c:pt idx="609">
                  <c:v>593</c:v>
                </c:pt>
                <c:pt idx="610">
                  <c:v>594</c:v>
                </c:pt>
                <c:pt idx="611">
                  <c:v>595</c:v>
                </c:pt>
                <c:pt idx="612">
                  <c:v>596</c:v>
                </c:pt>
                <c:pt idx="613">
                  <c:v>597</c:v>
                </c:pt>
                <c:pt idx="614">
                  <c:v>598</c:v>
                </c:pt>
                <c:pt idx="615">
                  <c:v>599</c:v>
                </c:pt>
                <c:pt idx="616">
                  <c:v>600</c:v>
                </c:pt>
                <c:pt idx="617">
                  <c:v>601</c:v>
                </c:pt>
                <c:pt idx="618">
                  <c:v>602</c:v>
                </c:pt>
                <c:pt idx="619">
                  <c:v>603</c:v>
                </c:pt>
                <c:pt idx="620">
                  <c:v>604</c:v>
                </c:pt>
                <c:pt idx="621">
                  <c:v>605</c:v>
                </c:pt>
                <c:pt idx="622">
                  <c:v>606</c:v>
                </c:pt>
                <c:pt idx="623">
                  <c:v>607</c:v>
                </c:pt>
                <c:pt idx="624">
                  <c:v>608</c:v>
                </c:pt>
                <c:pt idx="625">
                  <c:v>609</c:v>
                </c:pt>
                <c:pt idx="626">
                  <c:v>610</c:v>
                </c:pt>
                <c:pt idx="627">
                  <c:v>611</c:v>
                </c:pt>
                <c:pt idx="628">
                  <c:v>612</c:v>
                </c:pt>
                <c:pt idx="629">
                  <c:v>613</c:v>
                </c:pt>
                <c:pt idx="630">
                  <c:v>614</c:v>
                </c:pt>
                <c:pt idx="631">
                  <c:v>615</c:v>
                </c:pt>
                <c:pt idx="632">
                  <c:v>616</c:v>
                </c:pt>
                <c:pt idx="633">
                  <c:v>617</c:v>
                </c:pt>
                <c:pt idx="634">
                  <c:v>618</c:v>
                </c:pt>
                <c:pt idx="635">
                  <c:v>619</c:v>
                </c:pt>
                <c:pt idx="636">
                  <c:v>620</c:v>
                </c:pt>
                <c:pt idx="637">
                  <c:v>621</c:v>
                </c:pt>
                <c:pt idx="638">
                  <c:v>622</c:v>
                </c:pt>
                <c:pt idx="639">
                  <c:v>623</c:v>
                </c:pt>
                <c:pt idx="640">
                  <c:v>624</c:v>
                </c:pt>
                <c:pt idx="641">
                  <c:v>625</c:v>
                </c:pt>
                <c:pt idx="642">
                  <c:v>626</c:v>
                </c:pt>
                <c:pt idx="643">
                  <c:v>627</c:v>
                </c:pt>
                <c:pt idx="644">
                  <c:v>628</c:v>
                </c:pt>
                <c:pt idx="645">
                  <c:v>629</c:v>
                </c:pt>
                <c:pt idx="646">
                  <c:v>630</c:v>
                </c:pt>
                <c:pt idx="647">
                  <c:v>631</c:v>
                </c:pt>
                <c:pt idx="648">
                  <c:v>632</c:v>
                </c:pt>
                <c:pt idx="649">
                  <c:v>633</c:v>
                </c:pt>
                <c:pt idx="650">
                  <c:v>634</c:v>
                </c:pt>
                <c:pt idx="651">
                  <c:v>635</c:v>
                </c:pt>
                <c:pt idx="652">
                  <c:v>636</c:v>
                </c:pt>
                <c:pt idx="653">
                  <c:v>637</c:v>
                </c:pt>
                <c:pt idx="654">
                  <c:v>638</c:v>
                </c:pt>
                <c:pt idx="655">
                  <c:v>639</c:v>
                </c:pt>
                <c:pt idx="656">
                  <c:v>640</c:v>
                </c:pt>
                <c:pt idx="657">
                  <c:v>641</c:v>
                </c:pt>
                <c:pt idx="658">
                  <c:v>642</c:v>
                </c:pt>
                <c:pt idx="659">
                  <c:v>643</c:v>
                </c:pt>
                <c:pt idx="660">
                  <c:v>644</c:v>
                </c:pt>
                <c:pt idx="661">
                  <c:v>645</c:v>
                </c:pt>
                <c:pt idx="662">
                  <c:v>646</c:v>
                </c:pt>
                <c:pt idx="663">
                  <c:v>647</c:v>
                </c:pt>
                <c:pt idx="664">
                  <c:v>648</c:v>
                </c:pt>
                <c:pt idx="665">
                  <c:v>649</c:v>
                </c:pt>
                <c:pt idx="666">
                  <c:v>650</c:v>
                </c:pt>
                <c:pt idx="667">
                  <c:v>651</c:v>
                </c:pt>
                <c:pt idx="668">
                  <c:v>652</c:v>
                </c:pt>
                <c:pt idx="669">
                  <c:v>653</c:v>
                </c:pt>
                <c:pt idx="670">
                  <c:v>654</c:v>
                </c:pt>
                <c:pt idx="671">
                  <c:v>655</c:v>
                </c:pt>
                <c:pt idx="672">
                  <c:v>656</c:v>
                </c:pt>
                <c:pt idx="673">
                  <c:v>657</c:v>
                </c:pt>
                <c:pt idx="674">
                  <c:v>658</c:v>
                </c:pt>
                <c:pt idx="675">
                  <c:v>659</c:v>
                </c:pt>
                <c:pt idx="676">
                  <c:v>660</c:v>
                </c:pt>
                <c:pt idx="677">
                  <c:v>661</c:v>
                </c:pt>
                <c:pt idx="678">
                  <c:v>662</c:v>
                </c:pt>
                <c:pt idx="679">
                  <c:v>663</c:v>
                </c:pt>
                <c:pt idx="680">
                  <c:v>664</c:v>
                </c:pt>
                <c:pt idx="681">
                  <c:v>665</c:v>
                </c:pt>
                <c:pt idx="682">
                  <c:v>666</c:v>
                </c:pt>
                <c:pt idx="683">
                  <c:v>667</c:v>
                </c:pt>
                <c:pt idx="684">
                  <c:v>668</c:v>
                </c:pt>
                <c:pt idx="685">
                  <c:v>669</c:v>
                </c:pt>
                <c:pt idx="686">
                  <c:v>670</c:v>
                </c:pt>
                <c:pt idx="687">
                  <c:v>671</c:v>
                </c:pt>
                <c:pt idx="688">
                  <c:v>672</c:v>
                </c:pt>
                <c:pt idx="689">
                  <c:v>673</c:v>
                </c:pt>
                <c:pt idx="690">
                  <c:v>674</c:v>
                </c:pt>
                <c:pt idx="691">
                  <c:v>675</c:v>
                </c:pt>
                <c:pt idx="692">
                  <c:v>676</c:v>
                </c:pt>
                <c:pt idx="693">
                  <c:v>677</c:v>
                </c:pt>
                <c:pt idx="694">
                  <c:v>678</c:v>
                </c:pt>
                <c:pt idx="695">
                  <c:v>679</c:v>
                </c:pt>
                <c:pt idx="696">
                  <c:v>680</c:v>
                </c:pt>
                <c:pt idx="697">
                  <c:v>681</c:v>
                </c:pt>
                <c:pt idx="698">
                  <c:v>682</c:v>
                </c:pt>
                <c:pt idx="699">
                  <c:v>683</c:v>
                </c:pt>
                <c:pt idx="700">
                  <c:v>684</c:v>
                </c:pt>
                <c:pt idx="701">
                  <c:v>685</c:v>
                </c:pt>
                <c:pt idx="702">
                  <c:v>686</c:v>
                </c:pt>
                <c:pt idx="703">
                  <c:v>687</c:v>
                </c:pt>
                <c:pt idx="704">
                  <c:v>688</c:v>
                </c:pt>
                <c:pt idx="705">
                  <c:v>689</c:v>
                </c:pt>
                <c:pt idx="706">
                  <c:v>690</c:v>
                </c:pt>
                <c:pt idx="707">
                  <c:v>691</c:v>
                </c:pt>
                <c:pt idx="708">
                  <c:v>692</c:v>
                </c:pt>
                <c:pt idx="709">
                  <c:v>693</c:v>
                </c:pt>
                <c:pt idx="710">
                  <c:v>694</c:v>
                </c:pt>
                <c:pt idx="711">
                  <c:v>695</c:v>
                </c:pt>
                <c:pt idx="712">
                  <c:v>696</c:v>
                </c:pt>
                <c:pt idx="713">
                  <c:v>697</c:v>
                </c:pt>
                <c:pt idx="714">
                  <c:v>698</c:v>
                </c:pt>
                <c:pt idx="715">
                  <c:v>699</c:v>
                </c:pt>
                <c:pt idx="716">
                  <c:v>700</c:v>
                </c:pt>
                <c:pt idx="717">
                  <c:v>701</c:v>
                </c:pt>
                <c:pt idx="718">
                  <c:v>702</c:v>
                </c:pt>
                <c:pt idx="719">
                  <c:v>703</c:v>
                </c:pt>
                <c:pt idx="720">
                  <c:v>704</c:v>
                </c:pt>
                <c:pt idx="721">
                  <c:v>705</c:v>
                </c:pt>
                <c:pt idx="722">
                  <c:v>706</c:v>
                </c:pt>
                <c:pt idx="723">
                  <c:v>707</c:v>
                </c:pt>
                <c:pt idx="724">
                  <c:v>708</c:v>
                </c:pt>
                <c:pt idx="725">
                  <c:v>709</c:v>
                </c:pt>
                <c:pt idx="726">
                  <c:v>710</c:v>
                </c:pt>
                <c:pt idx="727">
                  <c:v>711</c:v>
                </c:pt>
                <c:pt idx="728">
                  <c:v>712</c:v>
                </c:pt>
                <c:pt idx="729">
                  <c:v>713</c:v>
                </c:pt>
                <c:pt idx="730">
                  <c:v>714</c:v>
                </c:pt>
                <c:pt idx="731">
                  <c:v>715</c:v>
                </c:pt>
                <c:pt idx="732">
                  <c:v>716</c:v>
                </c:pt>
                <c:pt idx="733">
                  <c:v>717</c:v>
                </c:pt>
                <c:pt idx="734">
                  <c:v>718</c:v>
                </c:pt>
                <c:pt idx="735">
                  <c:v>719</c:v>
                </c:pt>
                <c:pt idx="736">
                  <c:v>720</c:v>
                </c:pt>
                <c:pt idx="737">
                  <c:v>721</c:v>
                </c:pt>
                <c:pt idx="738">
                  <c:v>722</c:v>
                </c:pt>
                <c:pt idx="739">
                  <c:v>723</c:v>
                </c:pt>
                <c:pt idx="740">
                  <c:v>724</c:v>
                </c:pt>
                <c:pt idx="741">
                  <c:v>725</c:v>
                </c:pt>
                <c:pt idx="742">
                  <c:v>726</c:v>
                </c:pt>
                <c:pt idx="743">
                  <c:v>727</c:v>
                </c:pt>
                <c:pt idx="744">
                  <c:v>728</c:v>
                </c:pt>
                <c:pt idx="745">
                  <c:v>729</c:v>
                </c:pt>
                <c:pt idx="746">
                  <c:v>730</c:v>
                </c:pt>
                <c:pt idx="747">
                  <c:v>731</c:v>
                </c:pt>
                <c:pt idx="748">
                  <c:v>732</c:v>
                </c:pt>
                <c:pt idx="749">
                  <c:v>733</c:v>
                </c:pt>
                <c:pt idx="750">
                  <c:v>734</c:v>
                </c:pt>
                <c:pt idx="751">
                  <c:v>735</c:v>
                </c:pt>
                <c:pt idx="752">
                  <c:v>736</c:v>
                </c:pt>
                <c:pt idx="753">
                  <c:v>737</c:v>
                </c:pt>
                <c:pt idx="754">
                  <c:v>738</c:v>
                </c:pt>
                <c:pt idx="755">
                  <c:v>739</c:v>
                </c:pt>
                <c:pt idx="756">
                  <c:v>740</c:v>
                </c:pt>
                <c:pt idx="757">
                  <c:v>741</c:v>
                </c:pt>
                <c:pt idx="758">
                  <c:v>742</c:v>
                </c:pt>
                <c:pt idx="759">
                  <c:v>743</c:v>
                </c:pt>
                <c:pt idx="760">
                  <c:v>744</c:v>
                </c:pt>
                <c:pt idx="761">
                  <c:v>745</c:v>
                </c:pt>
                <c:pt idx="762">
                  <c:v>746</c:v>
                </c:pt>
                <c:pt idx="763">
                  <c:v>747</c:v>
                </c:pt>
                <c:pt idx="764">
                  <c:v>747.00000900090004</c:v>
                </c:pt>
                <c:pt idx="765">
                  <c:v>748</c:v>
                </c:pt>
                <c:pt idx="766">
                  <c:v>748.00000900090004</c:v>
                </c:pt>
                <c:pt idx="767">
                  <c:v>749</c:v>
                </c:pt>
                <c:pt idx="768">
                  <c:v>750</c:v>
                </c:pt>
                <c:pt idx="769">
                  <c:v>751</c:v>
                </c:pt>
                <c:pt idx="770">
                  <c:v>752</c:v>
                </c:pt>
                <c:pt idx="771">
                  <c:v>753</c:v>
                </c:pt>
                <c:pt idx="772">
                  <c:v>754</c:v>
                </c:pt>
                <c:pt idx="773">
                  <c:v>755</c:v>
                </c:pt>
                <c:pt idx="774">
                  <c:v>756</c:v>
                </c:pt>
                <c:pt idx="775">
                  <c:v>757</c:v>
                </c:pt>
                <c:pt idx="776">
                  <c:v>758</c:v>
                </c:pt>
                <c:pt idx="777">
                  <c:v>759</c:v>
                </c:pt>
                <c:pt idx="778">
                  <c:v>760</c:v>
                </c:pt>
                <c:pt idx="779">
                  <c:v>761</c:v>
                </c:pt>
                <c:pt idx="780">
                  <c:v>762</c:v>
                </c:pt>
                <c:pt idx="781">
                  <c:v>763</c:v>
                </c:pt>
                <c:pt idx="782">
                  <c:v>764</c:v>
                </c:pt>
                <c:pt idx="783">
                  <c:v>765</c:v>
                </c:pt>
                <c:pt idx="784">
                  <c:v>766</c:v>
                </c:pt>
                <c:pt idx="785">
                  <c:v>767</c:v>
                </c:pt>
                <c:pt idx="786">
                  <c:v>768</c:v>
                </c:pt>
                <c:pt idx="787">
                  <c:v>769</c:v>
                </c:pt>
                <c:pt idx="788">
                  <c:v>770</c:v>
                </c:pt>
                <c:pt idx="789">
                  <c:v>771</c:v>
                </c:pt>
                <c:pt idx="790">
                  <c:v>772</c:v>
                </c:pt>
                <c:pt idx="791">
                  <c:v>773</c:v>
                </c:pt>
                <c:pt idx="792">
                  <c:v>774</c:v>
                </c:pt>
                <c:pt idx="793">
                  <c:v>775</c:v>
                </c:pt>
                <c:pt idx="794">
                  <c:v>776</c:v>
                </c:pt>
                <c:pt idx="795">
                  <c:v>777</c:v>
                </c:pt>
                <c:pt idx="796">
                  <c:v>778</c:v>
                </c:pt>
                <c:pt idx="797">
                  <c:v>779</c:v>
                </c:pt>
                <c:pt idx="798">
                  <c:v>780</c:v>
                </c:pt>
                <c:pt idx="799">
                  <c:v>781</c:v>
                </c:pt>
                <c:pt idx="800">
                  <c:v>782</c:v>
                </c:pt>
                <c:pt idx="801">
                  <c:v>783</c:v>
                </c:pt>
                <c:pt idx="802">
                  <c:v>784</c:v>
                </c:pt>
                <c:pt idx="803">
                  <c:v>785</c:v>
                </c:pt>
                <c:pt idx="804">
                  <c:v>786</c:v>
                </c:pt>
                <c:pt idx="805">
                  <c:v>787</c:v>
                </c:pt>
                <c:pt idx="806">
                  <c:v>788</c:v>
                </c:pt>
                <c:pt idx="807">
                  <c:v>789</c:v>
                </c:pt>
                <c:pt idx="808">
                  <c:v>790</c:v>
                </c:pt>
                <c:pt idx="809">
                  <c:v>791</c:v>
                </c:pt>
                <c:pt idx="810">
                  <c:v>792</c:v>
                </c:pt>
                <c:pt idx="811">
                  <c:v>793</c:v>
                </c:pt>
                <c:pt idx="812">
                  <c:v>794</c:v>
                </c:pt>
                <c:pt idx="813">
                  <c:v>795</c:v>
                </c:pt>
                <c:pt idx="814">
                  <c:v>796</c:v>
                </c:pt>
                <c:pt idx="815">
                  <c:v>797</c:v>
                </c:pt>
                <c:pt idx="816">
                  <c:v>798</c:v>
                </c:pt>
                <c:pt idx="817">
                  <c:v>799</c:v>
                </c:pt>
                <c:pt idx="818">
                  <c:v>800</c:v>
                </c:pt>
                <c:pt idx="819">
                  <c:v>801</c:v>
                </c:pt>
                <c:pt idx="820">
                  <c:v>802</c:v>
                </c:pt>
                <c:pt idx="821">
                  <c:v>803</c:v>
                </c:pt>
                <c:pt idx="822">
                  <c:v>804</c:v>
                </c:pt>
                <c:pt idx="823">
                  <c:v>805</c:v>
                </c:pt>
                <c:pt idx="824">
                  <c:v>806</c:v>
                </c:pt>
                <c:pt idx="825">
                  <c:v>807</c:v>
                </c:pt>
                <c:pt idx="826">
                  <c:v>808</c:v>
                </c:pt>
                <c:pt idx="827">
                  <c:v>809</c:v>
                </c:pt>
                <c:pt idx="828">
                  <c:v>810</c:v>
                </c:pt>
                <c:pt idx="829">
                  <c:v>811</c:v>
                </c:pt>
                <c:pt idx="830">
                  <c:v>812</c:v>
                </c:pt>
                <c:pt idx="831">
                  <c:v>813</c:v>
                </c:pt>
                <c:pt idx="832">
                  <c:v>814</c:v>
                </c:pt>
                <c:pt idx="833">
                  <c:v>815</c:v>
                </c:pt>
                <c:pt idx="834">
                  <c:v>816</c:v>
                </c:pt>
                <c:pt idx="835">
                  <c:v>817</c:v>
                </c:pt>
                <c:pt idx="836">
                  <c:v>818</c:v>
                </c:pt>
                <c:pt idx="837">
                  <c:v>819</c:v>
                </c:pt>
                <c:pt idx="838">
                  <c:v>820</c:v>
                </c:pt>
                <c:pt idx="839">
                  <c:v>821</c:v>
                </c:pt>
                <c:pt idx="840">
                  <c:v>822</c:v>
                </c:pt>
                <c:pt idx="841">
                  <c:v>823</c:v>
                </c:pt>
                <c:pt idx="842">
                  <c:v>824</c:v>
                </c:pt>
                <c:pt idx="843">
                  <c:v>825</c:v>
                </c:pt>
                <c:pt idx="844">
                  <c:v>826</c:v>
                </c:pt>
                <c:pt idx="845">
                  <c:v>827</c:v>
                </c:pt>
                <c:pt idx="846">
                  <c:v>828</c:v>
                </c:pt>
                <c:pt idx="847">
                  <c:v>829</c:v>
                </c:pt>
                <c:pt idx="848">
                  <c:v>830</c:v>
                </c:pt>
                <c:pt idx="849">
                  <c:v>831</c:v>
                </c:pt>
                <c:pt idx="850">
                  <c:v>832</c:v>
                </c:pt>
                <c:pt idx="851">
                  <c:v>833</c:v>
                </c:pt>
                <c:pt idx="852">
                  <c:v>834</c:v>
                </c:pt>
                <c:pt idx="853">
                  <c:v>835</c:v>
                </c:pt>
                <c:pt idx="854">
                  <c:v>836</c:v>
                </c:pt>
                <c:pt idx="855">
                  <c:v>837</c:v>
                </c:pt>
                <c:pt idx="856">
                  <c:v>838</c:v>
                </c:pt>
                <c:pt idx="857">
                  <c:v>839</c:v>
                </c:pt>
                <c:pt idx="858">
                  <c:v>840</c:v>
                </c:pt>
                <c:pt idx="859">
                  <c:v>841</c:v>
                </c:pt>
                <c:pt idx="860">
                  <c:v>842</c:v>
                </c:pt>
                <c:pt idx="861">
                  <c:v>843</c:v>
                </c:pt>
                <c:pt idx="862">
                  <c:v>844</c:v>
                </c:pt>
                <c:pt idx="863">
                  <c:v>845</c:v>
                </c:pt>
                <c:pt idx="864">
                  <c:v>846</c:v>
                </c:pt>
                <c:pt idx="865">
                  <c:v>847</c:v>
                </c:pt>
                <c:pt idx="866">
                  <c:v>848</c:v>
                </c:pt>
                <c:pt idx="867">
                  <c:v>849</c:v>
                </c:pt>
                <c:pt idx="868">
                  <c:v>850</c:v>
                </c:pt>
                <c:pt idx="869">
                  <c:v>851</c:v>
                </c:pt>
                <c:pt idx="870">
                  <c:v>852</c:v>
                </c:pt>
                <c:pt idx="871">
                  <c:v>853</c:v>
                </c:pt>
                <c:pt idx="872">
                  <c:v>854</c:v>
                </c:pt>
                <c:pt idx="873">
                  <c:v>855</c:v>
                </c:pt>
                <c:pt idx="874">
                  <c:v>856</c:v>
                </c:pt>
                <c:pt idx="875">
                  <c:v>857</c:v>
                </c:pt>
                <c:pt idx="876">
                  <c:v>858</c:v>
                </c:pt>
                <c:pt idx="877">
                  <c:v>859</c:v>
                </c:pt>
                <c:pt idx="878">
                  <c:v>860</c:v>
                </c:pt>
                <c:pt idx="879">
                  <c:v>861</c:v>
                </c:pt>
                <c:pt idx="880">
                  <c:v>862</c:v>
                </c:pt>
                <c:pt idx="881">
                  <c:v>863</c:v>
                </c:pt>
                <c:pt idx="882">
                  <c:v>864</c:v>
                </c:pt>
                <c:pt idx="883">
                  <c:v>865</c:v>
                </c:pt>
                <c:pt idx="884">
                  <c:v>866</c:v>
                </c:pt>
                <c:pt idx="885">
                  <c:v>867</c:v>
                </c:pt>
                <c:pt idx="886">
                  <c:v>868</c:v>
                </c:pt>
                <c:pt idx="887">
                  <c:v>869</c:v>
                </c:pt>
                <c:pt idx="888">
                  <c:v>870</c:v>
                </c:pt>
                <c:pt idx="889">
                  <c:v>871</c:v>
                </c:pt>
                <c:pt idx="890">
                  <c:v>872</c:v>
                </c:pt>
                <c:pt idx="891">
                  <c:v>873</c:v>
                </c:pt>
                <c:pt idx="892">
                  <c:v>874</c:v>
                </c:pt>
                <c:pt idx="893">
                  <c:v>875</c:v>
                </c:pt>
                <c:pt idx="894">
                  <c:v>876</c:v>
                </c:pt>
                <c:pt idx="895">
                  <c:v>877</c:v>
                </c:pt>
                <c:pt idx="896">
                  <c:v>878</c:v>
                </c:pt>
                <c:pt idx="897">
                  <c:v>879</c:v>
                </c:pt>
                <c:pt idx="898">
                  <c:v>880</c:v>
                </c:pt>
                <c:pt idx="899">
                  <c:v>881</c:v>
                </c:pt>
                <c:pt idx="900">
                  <c:v>882</c:v>
                </c:pt>
                <c:pt idx="901">
                  <c:v>883</c:v>
                </c:pt>
                <c:pt idx="902">
                  <c:v>884</c:v>
                </c:pt>
                <c:pt idx="903">
                  <c:v>885</c:v>
                </c:pt>
                <c:pt idx="904">
                  <c:v>886</c:v>
                </c:pt>
                <c:pt idx="905">
                  <c:v>887</c:v>
                </c:pt>
                <c:pt idx="906">
                  <c:v>888</c:v>
                </c:pt>
                <c:pt idx="907">
                  <c:v>889</c:v>
                </c:pt>
                <c:pt idx="908">
                  <c:v>890</c:v>
                </c:pt>
                <c:pt idx="909">
                  <c:v>891</c:v>
                </c:pt>
                <c:pt idx="910">
                  <c:v>892</c:v>
                </c:pt>
                <c:pt idx="911">
                  <c:v>893</c:v>
                </c:pt>
                <c:pt idx="912">
                  <c:v>894</c:v>
                </c:pt>
                <c:pt idx="913">
                  <c:v>895</c:v>
                </c:pt>
                <c:pt idx="914">
                  <c:v>896</c:v>
                </c:pt>
                <c:pt idx="915">
                  <c:v>897</c:v>
                </c:pt>
                <c:pt idx="916">
                  <c:v>898</c:v>
                </c:pt>
                <c:pt idx="917">
                  <c:v>899</c:v>
                </c:pt>
                <c:pt idx="918">
                  <c:v>900</c:v>
                </c:pt>
                <c:pt idx="919">
                  <c:v>901</c:v>
                </c:pt>
                <c:pt idx="920">
                  <c:v>902</c:v>
                </c:pt>
                <c:pt idx="921">
                  <c:v>903</c:v>
                </c:pt>
                <c:pt idx="922">
                  <c:v>904</c:v>
                </c:pt>
                <c:pt idx="923">
                  <c:v>905</c:v>
                </c:pt>
                <c:pt idx="924">
                  <c:v>906</c:v>
                </c:pt>
                <c:pt idx="925">
                  <c:v>907</c:v>
                </c:pt>
                <c:pt idx="926">
                  <c:v>908</c:v>
                </c:pt>
                <c:pt idx="927">
                  <c:v>909</c:v>
                </c:pt>
                <c:pt idx="928">
                  <c:v>910</c:v>
                </c:pt>
                <c:pt idx="929">
                  <c:v>911</c:v>
                </c:pt>
                <c:pt idx="930">
                  <c:v>912</c:v>
                </c:pt>
                <c:pt idx="931">
                  <c:v>913</c:v>
                </c:pt>
                <c:pt idx="932">
                  <c:v>914</c:v>
                </c:pt>
                <c:pt idx="933">
                  <c:v>915</c:v>
                </c:pt>
                <c:pt idx="934">
                  <c:v>916</c:v>
                </c:pt>
                <c:pt idx="935">
                  <c:v>917</c:v>
                </c:pt>
                <c:pt idx="936">
                  <c:v>918</c:v>
                </c:pt>
                <c:pt idx="937">
                  <c:v>919</c:v>
                </c:pt>
                <c:pt idx="938">
                  <c:v>920</c:v>
                </c:pt>
                <c:pt idx="939">
                  <c:v>921</c:v>
                </c:pt>
                <c:pt idx="940">
                  <c:v>922</c:v>
                </c:pt>
                <c:pt idx="941">
                  <c:v>923</c:v>
                </c:pt>
                <c:pt idx="942">
                  <c:v>924</c:v>
                </c:pt>
                <c:pt idx="943">
                  <c:v>925</c:v>
                </c:pt>
                <c:pt idx="944">
                  <c:v>926</c:v>
                </c:pt>
                <c:pt idx="945">
                  <c:v>927</c:v>
                </c:pt>
                <c:pt idx="946">
                  <c:v>928</c:v>
                </c:pt>
                <c:pt idx="947">
                  <c:v>929</c:v>
                </c:pt>
                <c:pt idx="948">
                  <c:v>930</c:v>
                </c:pt>
                <c:pt idx="949">
                  <c:v>931</c:v>
                </c:pt>
                <c:pt idx="950">
                  <c:v>932</c:v>
                </c:pt>
                <c:pt idx="951">
                  <c:v>933</c:v>
                </c:pt>
                <c:pt idx="952">
                  <c:v>934</c:v>
                </c:pt>
                <c:pt idx="953">
                  <c:v>935</c:v>
                </c:pt>
                <c:pt idx="954">
                  <c:v>936</c:v>
                </c:pt>
                <c:pt idx="955">
                  <c:v>937</c:v>
                </c:pt>
                <c:pt idx="956">
                  <c:v>938</c:v>
                </c:pt>
                <c:pt idx="957">
                  <c:v>939</c:v>
                </c:pt>
                <c:pt idx="958">
                  <c:v>940</c:v>
                </c:pt>
                <c:pt idx="959">
                  <c:v>941</c:v>
                </c:pt>
                <c:pt idx="960">
                  <c:v>942</c:v>
                </c:pt>
                <c:pt idx="961">
                  <c:v>943</c:v>
                </c:pt>
                <c:pt idx="962">
                  <c:v>944</c:v>
                </c:pt>
                <c:pt idx="963">
                  <c:v>945</c:v>
                </c:pt>
                <c:pt idx="964">
                  <c:v>946</c:v>
                </c:pt>
                <c:pt idx="965">
                  <c:v>947</c:v>
                </c:pt>
                <c:pt idx="966">
                  <c:v>948</c:v>
                </c:pt>
                <c:pt idx="967">
                  <c:v>949</c:v>
                </c:pt>
                <c:pt idx="968">
                  <c:v>950</c:v>
                </c:pt>
                <c:pt idx="969">
                  <c:v>951</c:v>
                </c:pt>
                <c:pt idx="970">
                  <c:v>952</c:v>
                </c:pt>
                <c:pt idx="971">
                  <c:v>953</c:v>
                </c:pt>
                <c:pt idx="972">
                  <c:v>954</c:v>
                </c:pt>
                <c:pt idx="973">
                  <c:v>955</c:v>
                </c:pt>
                <c:pt idx="974">
                  <c:v>956</c:v>
                </c:pt>
                <c:pt idx="975">
                  <c:v>957</c:v>
                </c:pt>
                <c:pt idx="976">
                  <c:v>958</c:v>
                </c:pt>
                <c:pt idx="977">
                  <c:v>959</c:v>
                </c:pt>
                <c:pt idx="978">
                  <c:v>960</c:v>
                </c:pt>
                <c:pt idx="979">
                  <c:v>961</c:v>
                </c:pt>
                <c:pt idx="980">
                  <c:v>962</c:v>
                </c:pt>
                <c:pt idx="981">
                  <c:v>963</c:v>
                </c:pt>
                <c:pt idx="982">
                  <c:v>964</c:v>
                </c:pt>
                <c:pt idx="983">
                  <c:v>965</c:v>
                </c:pt>
                <c:pt idx="984">
                  <c:v>966</c:v>
                </c:pt>
                <c:pt idx="985">
                  <c:v>967</c:v>
                </c:pt>
                <c:pt idx="986">
                  <c:v>968</c:v>
                </c:pt>
                <c:pt idx="987">
                  <c:v>969</c:v>
                </c:pt>
                <c:pt idx="988">
                  <c:v>970</c:v>
                </c:pt>
                <c:pt idx="989">
                  <c:v>971</c:v>
                </c:pt>
                <c:pt idx="990">
                  <c:v>972</c:v>
                </c:pt>
                <c:pt idx="991">
                  <c:v>973</c:v>
                </c:pt>
                <c:pt idx="992">
                  <c:v>974</c:v>
                </c:pt>
                <c:pt idx="993">
                  <c:v>975</c:v>
                </c:pt>
                <c:pt idx="994">
                  <c:v>976</c:v>
                </c:pt>
                <c:pt idx="995">
                  <c:v>977</c:v>
                </c:pt>
                <c:pt idx="996">
                  <c:v>978</c:v>
                </c:pt>
                <c:pt idx="997">
                  <c:v>979</c:v>
                </c:pt>
                <c:pt idx="998">
                  <c:v>980</c:v>
                </c:pt>
                <c:pt idx="999">
                  <c:v>981</c:v>
                </c:pt>
                <c:pt idx="1000">
                  <c:v>982</c:v>
                </c:pt>
                <c:pt idx="1001">
                  <c:v>983</c:v>
                </c:pt>
                <c:pt idx="1002">
                  <c:v>984</c:v>
                </c:pt>
                <c:pt idx="1003">
                  <c:v>985</c:v>
                </c:pt>
                <c:pt idx="1004">
                  <c:v>986</c:v>
                </c:pt>
                <c:pt idx="1005">
                  <c:v>987</c:v>
                </c:pt>
                <c:pt idx="1006">
                  <c:v>988</c:v>
                </c:pt>
                <c:pt idx="1007">
                  <c:v>989</c:v>
                </c:pt>
                <c:pt idx="1008">
                  <c:v>990</c:v>
                </c:pt>
                <c:pt idx="1009">
                  <c:v>991</c:v>
                </c:pt>
                <c:pt idx="1010">
                  <c:v>992</c:v>
                </c:pt>
                <c:pt idx="1011">
                  <c:v>993</c:v>
                </c:pt>
                <c:pt idx="1012">
                  <c:v>994</c:v>
                </c:pt>
                <c:pt idx="1013">
                  <c:v>995</c:v>
                </c:pt>
                <c:pt idx="1014">
                  <c:v>996</c:v>
                </c:pt>
                <c:pt idx="1015">
                  <c:v>997</c:v>
                </c:pt>
                <c:pt idx="1016">
                  <c:v>998</c:v>
                </c:pt>
                <c:pt idx="1017">
                  <c:v>999</c:v>
                </c:pt>
                <c:pt idx="1018">
                  <c:v>1000</c:v>
                </c:pt>
                <c:pt idx="1019">
                  <c:v>1001</c:v>
                </c:pt>
                <c:pt idx="1020">
                  <c:v>1002</c:v>
                </c:pt>
                <c:pt idx="1021">
                  <c:v>1003</c:v>
                </c:pt>
                <c:pt idx="1022">
                  <c:v>1004</c:v>
                </c:pt>
                <c:pt idx="1023">
                  <c:v>1005</c:v>
                </c:pt>
                <c:pt idx="1024">
                  <c:v>1006</c:v>
                </c:pt>
                <c:pt idx="1025">
                  <c:v>1007</c:v>
                </c:pt>
                <c:pt idx="1026">
                  <c:v>1008</c:v>
                </c:pt>
                <c:pt idx="1027">
                  <c:v>1009</c:v>
                </c:pt>
                <c:pt idx="1028">
                  <c:v>1010</c:v>
                </c:pt>
                <c:pt idx="1029">
                  <c:v>1011</c:v>
                </c:pt>
                <c:pt idx="1030">
                  <c:v>1012</c:v>
                </c:pt>
                <c:pt idx="1031">
                  <c:v>1013</c:v>
                </c:pt>
                <c:pt idx="1032">
                  <c:v>1014</c:v>
                </c:pt>
                <c:pt idx="1033">
                  <c:v>1015</c:v>
                </c:pt>
                <c:pt idx="1034">
                  <c:v>1016</c:v>
                </c:pt>
                <c:pt idx="1035">
                  <c:v>1017</c:v>
                </c:pt>
                <c:pt idx="1036">
                  <c:v>1018</c:v>
                </c:pt>
                <c:pt idx="1037">
                  <c:v>1019</c:v>
                </c:pt>
                <c:pt idx="1038">
                  <c:v>1020</c:v>
                </c:pt>
                <c:pt idx="1039">
                  <c:v>1021</c:v>
                </c:pt>
                <c:pt idx="1040">
                  <c:v>1022</c:v>
                </c:pt>
                <c:pt idx="1041">
                  <c:v>1023</c:v>
                </c:pt>
                <c:pt idx="1042">
                  <c:v>1024</c:v>
                </c:pt>
                <c:pt idx="1043">
                  <c:v>1025</c:v>
                </c:pt>
                <c:pt idx="1044">
                  <c:v>1026</c:v>
                </c:pt>
                <c:pt idx="1045">
                  <c:v>1027</c:v>
                </c:pt>
                <c:pt idx="1046">
                  <c:v>1028</c:v>
                </c:pt>
                <c:pt idx="1047">
                  <c:v>1029</c:v>
                </c:pt>
                <c:pt idx="1048">
                  <c:v>1030</c:v>
                </c:pt>
                <c:pt idx="1049">
                  <c:v>1031</c:v>
                </c:pt>
                <c:pt idx="1050">
                  <c:v>1032</c:v>
                </c:pt>
                <c:pt idx="1051">
                  <c:v>1033</c:v>
                </c:pt>
                <c:pt idx="1052">
                  <c:v>1034</c:v>
                </c:pt>
                <c:pt idx="1053">
                  <c:v>1035</c:v>
                </c:pt>
                <c:pt idx="1054">
                  <c:v>1036</c:v>
                </c:pt>
                <c:pt idx="1055">
                  <c:v>1037</c:v>
                </c:pt>
                <c:pt idx="1056">
                  <c:v>1038</c:v>
                </c:pt>
                <c:pt idx="1057">
                  <c:v>1039</c:v>
                </c:pt>
                <c:pt idx="1058">
                  <c:v>1040</c:v>
                </c:pt>
                <c:pt idx="1059">
                  <c:v>1041</c:v>
                </c:pt>
                <c:pt idx="1060">
                  <c:v>1042</c:v>
                </c:pt>
                <c:pt idx="1061">
                  <c:v>1043</c:v>
                </c:pt>
                <c:pt idx="1062">
                  <c:v>1044</c:v>
                </c:pt>
                <c:pt idx="1063">
                  <c:v>1045</c:v>
                </c:pt>
                <c:pt idx="1064">
                  <c:v>1046</c:v>
                </c:pt>
                <c:pt idx="1065">
                  <c:v>1047</c:v>
                </c:pt>
                <c:pt idx="1066">
                  <c:v>1048</c:v>
                </c:pt>
                <c:pt idx="1067">
                  <c:v>1049</c:v>
                </c:pt>
                <c:pt idx="1068">
                  <c:v>1050</c:v>
                </c:pt>
                <c:pt idx="1069">
                  <c:v>1051</c:v>
                </c:pt>
                <c:pt idx="1070">
                  <c:v>1052</c:v>
                </c:pt>
                <c:pt idx="1071">
                  <c:v>1053</c:v>
                </c:pt>
                <c:pt idx="1072">
                  <c:v>1054</c:v>
                </c:pt>
                <c:pt idx="1073">
                  <c:v>1055</c:v>
                </c:pt>
                <c:pt idx="1074">
                  <c:v>1056</c:v>
                </c:pt>
                <c:pt idx="1075">
                  <c:v>1057</c:v>
                </c:pt>
                <c:pt idx="1076">
                  <c:v>1058</c:v>
                </c:pt>
                <c:pt idx="1077">
                  <c:v>1059</c:v>
                </c:pt>
                <c:pt idx="1078">
                  <c:v>1060</c:v>
                </c:pt>
                <c:pt idx="1079">
                  <c:v>1061</c:v>
                </c:pt>
                <c:pt idx="1080">
                  <c:v>1062</c:v>
                </c:pt>
                <c:pt idx="1081">
                  <c:v>1063</c:v>
                </c:pt>
                <c:pt idx="1082">
                  <c:v>1064</c:v>
                </c:pt>
                <c:pt idx="1083">
                  <c:v>1065</c:v>
                </c:pt>
                <c:pt idx="1084">
                  <c:v>1066</c:v>
                </c:pt>
                <c:pt idx="1085">
                  <c:v>1067</c:v>
                </c:pt>
                <c:pt idx="1086">
                  <c:v>1068</c:v>
                </c:pt>
                <c:pt idx="1087">
                  <c:v>1069</c:v>
                </c:pt>
                <c:pt idx="1088">
                  <c:v>1070</c:v>
                </c:pt>
                <c:pt idx="1089">
                  <c:v>1071</c:v>
                </c:pt>
                <c:pt idx="1090">
                  <c:v>1072</c:v>
                </c:pt>
                <c:pt idx="1091">
                  <c:v>1073</c:v>
                </c:pt>
                <c:pt idx="1092">
                  <c:v>1074</c:v>
                </c:pt>
                <c:pt idx="1093">
                  <c:v>1075</c:v>
                </c:pt>
                <c:pt idx="1094">
                  <c:v>1076</c:v>
                </c:pt>
                <c:pt idx="1095">
                  <c:v>1077</c:v>
                </c:pt>
                <c:pt idx="1096">
                  <c:v>1078</c:v>
                </c:pt>
                <c:pt idx="1097">
                  <c:v>1079</c:v>
                </c:pt>
                <c:pt idx="1098">
                  <c:v>1080</c:v>
                </c:pt>
                <c:pt idx="1099">
                  <c:v>1081</c:v>
                </c:pt>
                <c:pt idx="1100">
                  <c:v>1082</c:v>
                </c:pt>
                <c:pt idx="1101">
                  <c:v>1083</c:v>
                </c:pt>
                <c:pt idx="1102">
                  <c:v>1084</c:v>
                </c:pt>
                <c:pt idx="1103">
                  <c:v>1085</c:v>
                </c:pt>
                <c:pt idx="1104">
                  <c:v>1086</c:v>
                </c:pt>
                <c:pt idx="1105">
                  <c:v>1087</c:v>
                </c:pt>
                <c:pt idx="1106">
                  <c:v>1088</c:v>
                </c:pt>
                <c:pt idx="1107">
                  <c:v>1089</c:v>
                </c:pt>
                <c:pt idx="1108">
                  <c:v>1090</c:v>
                </c:pt>
                <c:pt idx="1109">
                  <c:v>1091</c:v>
                </c:pt>
                <c:pt idx="1110">
                  <c:v>1092</c:v>
                </c:pt>
                <c:pt idx="1111">
                  <c:v>1093</c:v>
                </c:pt>
                <c:pt idx="1112">
                  <c:v>1094</c:v>
                </c:pt>
                <c:pt idx="1113">
                  <c:v>1095</c:v>
                </c:pt>
                <c:pt idx="1114">
                  <c:v>1096</c:v>
                </c:pt>
                <c:pt idx="1115">
                  <c:v>1097</c:v>
                </c:pt>
                <c:pt idx="1116">
                  <c:v>1098</c:v>
                </c:pt>
                <c:pt idx="1117">
                  <c:v>1099</c:v>
                </c:pt>
                <c:pt idx="1118">
                  <c:v>1100</c:v>
                </c:pt>
                <c:pt idx="1119">
                  <c:v>1101</c:v>
                </c:pt>
                <c:pt idx="1120">
                  <c:v>1102</c:v>
                </c:pt>
                <c:pt idx="1121">
                  <c:v>1103</c:v>
                </c:pt>
                <c:pt idx="1122">
                  <c:v>1104</c:v>
                </c:pt>
                <c:pt idx="1123">
                  <c:v>1105</c:v>
                </c:pt>
                <c:pt idx="1124">
                  <c:v>1106</c:v>
                </c:pt>
                <c:pt idx="1125">
                  <c:v>1107</c:v>
                </c:pt>
                <c:pt idx="1126">
                  <c:v>1108</c:v>
                </c:pt>
                <c:pt idx="1127">
                  <c:v>1109</c:v>
                </c:pt>
                <c:pt idx="1128">
                  <c:v>1110</c:v>
                </c:pt>
                <c:pt idx="1129">
                  <c:v>1111</c:v>
                </c:pt>
                <c:pt idx="1130">
                  <c:v>1112</c:v>
                </c:pt>
                <c:pt idx="1131">
                  <c:v>1113</c:v>
                </c:pt>
                <c:pt idx="1132">
                  <c:v>1114</c:v>
                </c:pt>
                <c:pt idx="1133">
                  <c:v>1115</c:v>
                </c:pt>
              </c:numCache>
            </c:numRef>
          </c:xVal>
          <c:yVal>
            <c:numRef>
              <c:f>'age model'!$E$2:$E$1135</c:f>
              <c:numCache>
                <c:formatCode>General</c:formatCode>
                <c:ptCount val="1134"/>
                <c:pt idx="0">
                  <c:v>-70</c:v>
                </c:pt>
                <c:pt idx="1">
                  <c:v>-67</c:v>
                </c:pt>
                <c:pt idx="2">
                  <c:v>-64</c:v>
                </c:pt>
                <c:pt idx="3">
                  <c:v>-62</c:v>
                </c:pt>
                <c:pt idx="4">
                  <c:v>-59</c:v>
                </c:pt>
                <c:pt idx="5">
                  <c:v>-56</c:v>
                </c:pt>
                <c:pt idx="6">
                  <c:v>-53</c:v>
                </c:pt>
                <c:pt idx="7">
                  <c:v>-51</c:v>
                </c:pt>
                <c:pt idx="8">
                  <c:v>-48</c:v>
                </c:pt>
                <c:pt idx="9">
                  <c:v>-45</c:v>
                </c:pt>
                <c:pt idx="10">
                  <c:v>-43</c:v>
                </c:pt>
                <c:pt idx="11">
                  <c:v>-40</c:v>
                </c:pt>
                <c:pt idx="12">
                  <c:v>-35</c:v>
                </c:pt>
                <c:pt idx="13">
                  <c:v>-30</c:v>
                </c:pt>
                <c:pt idx="14">
                  <c:v>-25</c:v>
                </c:pt>
                <c:pt idx="15">
                  <c:v>-20</c:v>
                </c:pt>
                <c:pt idx="16">
                  <c:v>-15</c:v>
                </c:pt>
                <c:pt idx="17">
                  <c:v>-10</c:v>
                </c:pt>
                <c:pt idx="18">
                  <c:v>-6</c:v>
                </c:pt>
                <c:pt idx="19">
                  <c:v>-6</c:v>
                </c:pt>
                <c:pt idx="20">
                  <c:v>-6</c:v>
                </c:pt>
                <c:pt idx="21">
                  <c:v>-6</c:v>
                </c:pt>
                <c:pt idx="22">
                  <c:v>-1</c:v>
                </c:pt>
                <c:pt idx="23">
                  <c:v>4</c:v>
                </c:pt>
                <c:pt idx="24">
                  <c:v>9</c:v>
                </c:pt>
                <c:pt idx="25">
                  <c:v>14</c:v>
                </c:pt>
                <c:pt idx="26">
                  <c:v>22</c:v>
                </c:pt>
                <c:pt idx="27">
                  <c:v>31</c:v>
                </c:pt>
                <c:pt idx="28">
                  <c:v>39</c:v>
                </c:pt>
                <c:pt idx="29">
                  <c:v>43</c:v>
                </c:pt>
                <c:pt idx="30">
                  <c:v>43</c:v>
                </c:pt>
                <c:pt idx="31">
                  <c:v>43</c:v>
                </c:pt>
                <c:pt idx="32">
                  <c:v>43</c:v>
                </c:pt>
                <c:pt idx="33">
                  <c:v>52</c:v>
                </c:pt>
                <c:pt idx="34">
                  <c:v>61</c:v>
                </c:pt>
                <c:pt idx="35">
                  <c:v>69</c:v>
                </c:pt>
                <c:pt idx="36">
                  <c:v>69</c:v>
                </c:pt>
                <c:pt idx="37">
                  <c:v>69</c:v>
                </c:pt>
                <c:pt idx="38">
                  <c:v>69</c:v>
                </c:pt>
                <c:pt idx="39">
                  <c:v>78</c:v>
                </c:pt>
                <c:pt idx="40">
                  <c:v>86</c:v>
                </c:pt>
                <c:pt idx="41">
                  <c:v>95</c:v>
                </c:pt>
                <c:pt idx="42">
                  <c:v>104</c:v>
                </c:pt>
                <c:pt idx="43">
                  <c:v>112</c:v>
                </c:pt>
                <c:pt idx="44">
                  <c:v>117</c:v>
                </c:pt>
                <c:pt idx="45">
                  <c:v>122</c:v>
                </c:pt>
                <c:pt idx="46">
                  <c:v>127</c:v>
                </c:pt>
                <c:pt idx="47">
                  <c:v>132</c:v>
                </c:pt>
                <c:pt idx="48">
                  <c:v>138</c:v>
                </c:pt>
                <c:pt idx="49">
                  <c:v>143</c:v>
                </c:pt>
                <c:pt idx="50">
                  <c:v>148</c:v>
                </c:pt>
                <c:pt idx="51">
                  <c:v>153</c:v>
                </c:pt>
                <c:pt idx="52">
                  <c:v>156</c:v>
                </c:pt>
                <c:pt idx="53">
                  <c:v>156</c:v>
                </c:pt>
                <c:pt idx="54">
                  <c:v>156</c:v>
                </c:pt>
                <c:pt idx="55">
                  <c:v>156</c:v>
                </c:pt>
                <c:pt idx="56">
                  <c:v>161</c:v>
                </c:pt>
                <c:pt idx="57">
                  <c:v>166</c:v>
                </c:pt>
                <c:pt idx="58">
                  <c:v>171</c:v>
                </c:pt>
                <c:pt idx="59">
                  <c:v>175</c:v>
                </c:pt>
                <c:pt idx="60">
                  <c:v>179</c:v>
                </c:pt>
                <c:pt idx="61">
                  <c:v>183</c:v>
                </c:pt>
                <c:pt idx="62">
                  <c:v>187</c:v>
                </c:pt>
                <c:pt idx="63">
                  <c:v>191</c:v>
                </c:pt>
                <c:pt idx="64">
                  <c:v>195</c:v>
                </c:pt>
                <c:pt idx="65">
                  <c:v>199</c:v>
                </c:pt>
                <c:pt idx="66">
                  <c:v>203</c:v>
                </c:pt>
                <c:pt idx="67">
                  <c:v>207</c:v>
                </c:pt>
                <c:pt idx="68">
                  <c:v>211</c:v>
                </c:pt>
                <c:pt idx="69">
                  <c:v>215</c:v>
                </c:pt>
                <c:pt idx="70">
                  <c:v>219</c:v>
                </c:pt>
                <c:pt idx="71">
                  <c:v>223</c:v>
                </c:pt>
                <c:pt idx="72">
                  <c:v>227</c:v>
                </c:pt>
                <c:pt idx="73">
                  <c:v>232</c:v>
                </c:pt>
                <c:pt idx="74">
                  <c:v>236</c:v>
                </c:pt>
                <c:pt idx="75">
                  <c:v>240</c:v>
                </c:pt>
                <c:pt idx="76">
                  <c:v>244</c:v>
                </c:pt>
                <c:pt idx="77">
                  <c:v>248</c:v>
                </c:pt>
                <c:pt idx="78">
                  <c:v>252</c:v>
                </c:pt>
                <c:pt idx="79">
                  <c:v>256</c:v>
                </c:pt>
                <c:pt idx="80">
                  <c:v>261</c:v>
                </c:pt>
                <c:pt idx="81">
                  <c:v>266</c:v>
                </c:pt>
                <c:pt idx="82">
                  <c:v>271</c:v>
                </c:pt>
                <c:pt idx="83">
                  <c:v>276</c:v>
                </c:pt>
                <c:pt idx="84">
                  <c:v>282</c:v>
                </c:pt>
                <c:pt idx="85">
                  <c:v>287</c:v>
                </c:pt>
                <c:pt idx="86">
                  <c:v>292</c:v>
                </c:pt>
                <c:pt idx="87">
                  <c:v>297</c:v>
                </c:pt>
                <c:pt idx="88">
                  <c:v>302</c:v>
                </c:pt>
                <c:pt idx="89">
                  <c:v>308</c:v>
                </c:pt>
                <c:pt idx="90">
                  <c:v>313</c:v>
                </c:pt>
                <c:pt idx="91">
                  <c:v>317</c:v>
                </c:pt>
                <c:pt idx="92">
                  <c:v>320</c:v>
                </c:pt>
                <c:pt idx="93">
                  <c:v>323</c:v>
                </c:pt>
                <c:pt idx="94">
                  <c:v>326</c:v>
                </c:pt>
                <c:pt idx="95">
                  <c:v>328</c:v>
                </c:pt>
                <c:pt idx="96">
                  <c:v>331</c:v>
                </c:pt>
                <c:pt idx="97">
                  <c:v>334</c:v>
                </c:pt>
                <c:pt idx="98">
                  <c:v>336</c:v>
                </c:pt>
                <c:pt idx="99">
                  <c:v>339</c:v>
                </c:pt>
                <c:pt idx="100">
                  <c:v>342</c:v>
                </c:pt>
                <c:pt idx="101">
                  <c:v>345</c:v>
                </c:pt>
                <c:pt idx="102">
                  <c:v>347</c:v>
                </c:pt>
                <c:pt idx="103">
                  <c:v>351</c:v>
                </c:pt>
                <c:pt idx="104">
                  <c:v>354</c:v>
                </c:pt>
                <c:pt idx="105">
                  <c:v>358</c:v>
                </c:pt>
                <c:pt idx="106">
                  <c:v>361</c:v>
                </c:pt>
                <c:pt idx="107">
                  <c:v>365</c:v>
                </c:pt>
                <c:pt idx="108">
                  <c:v>368</c:v>
                </c:pt>
                <c:pt idx="109">
                  <c:v>371</c:v>
                </c:pt>
                <c:pt idx="110">
                  <c:v>375</c:v>
                </c:pt>
                <c:pt idx="111">
                  <c:v>378</c:v>
                </c:pt>
                <c:pt idx="112">
                  <c:v>382</c:v>
                </c:pt>
                <c:pt idx="113">
                  <c:v>385</c:v>
                </c:pt>
                <c:pt idx="114">
                  <c:v>388</c:v>
                </c:pt>
                <c:pt idx="115">
                  <c:v>391</c:v>
                </c:pt>
                <c:pt idx="116">
                  <c:v>394</c:v>
                </c:pt>
                <c:pt idx="117">
                  <c:v>397</c:v>
                </c:pt>
                <c:pt idx="118">
                  <c:v>400</c:v>
                </c:pt>
                <c:pt idx="119">
                  <c:v>403</c:v>
                </c:pt>
                <c:pt idx="120">
                  <c:v>406</c:v>
                </c:pt>
                <c:pt idx="121">
                  <c:v>409</c:v>
                </c:pt>
                <c:pt idx="122">
                  <c:v>412</c:v>
                </c:pt>
                <c:pt idx="123">
                  <c:v>415</c:v>
                </c:pt>
                <c:pt idx="124">
                  <c:v>417</c:v>
                </c:pt>
                <c:pt idx="125">
                  <c:v>420</c:v>
                </c:pt>
                <c:pt idx="126">
                  <c:v>423</c:v>
                </c:pt>
                <c:pt idx="127">
                  <c:v>425</c:v>
                </c:pt>
                <c:pt idx="128">
                  <c:v>428</c:v>
                </c:pt>
                <c:pt idx="129">
                  <c:v>431</c:v>
                </c:pt>
                <c:pt idx="130">
                  <c:v>433</c:v>
                </c:pt>
                <c:pt idx="131">
                  <c:v>436</c:v>
                </c:pt>
                <c:pt idx="132">
                  <c:v>439</c:v>
                </c:pt>
                <c:pt idx="133">
                  <c:v>441</c:v>
                </c:pt>
                <c:pt idx="134">
                  <c:v>444</c:v>
                </c:pt>
                <c:pt idx="135">
                  <c:v>447</c:v>
                </c:pt>
                <c:pt idx="136">
                  <c:v>450</c:v>
                </c:pt>
                <c:pt idx="137">
                  <c:v>452</c:v>
                </c:pt>
                <c:pt idx="138">
                  <c:v>455</c:v>
                </c:pt>
                <c:pt idx="139">
                  <c:v>458</c:v>
                </c:pt>
                <c:pt idx="140">
                  <c:v>461</c:v>
                </c:pt>
                <c:pt idx="141">
                  <c:v>464</c:v>
                </c:pt>
                <c:pt idx="142">
                  <c:v>467</c:v>
                </c:pt>
                <c:pt idx="143">
                  <c:v>469</c:v>
                </c:pt>
                <c:pt idx="144">
                  <c:v>472</c:v>
                </c:pt>
                <c:pt idx="145">
                  <c:v>475</c:v>
                </c:pt>
                <c:pt idx="146">
                  <c:v>478</c:v>
                </c:pt>
                <c:pt idx="147">
                  <c:v>482</c:v>
                </c:pt>
                <c:pt idx="148">
                  <c:v>485</c:v>
                </c:pt>
                <c:pt idx="149">
                  <c:v>489</c:v>
                </c:pt>
                <c:pt idx="150">
                  <c:v>493</c:v>
                </c:pt>
                <c:pt idx="151">
                  <c:v>497</c:v>
                </c:pt>
                <c:pt idx="152">
                  <c:v>500</c:v>
                </c:pt>
                <c:pt idx="153">
                  <c:v>504</c:v>
                </c:pt>
                <c:pt idx="154">
                  <c:v>508</c:v>
                </c:pt>
                <c:pt idx="155">
                  <c:v>508</c:v>
                </c:pt>
                <c:pt idx="156">
                  <c:v>508</c:v>
                </c:pt>
                <c:pt idx="157">
                  <c:v>508</c:v>
                </c:pt>
                <c:pt idx="158">
                  <c:v>512</c:v>
                </c:pt>
                <c:pt idx="159">
                  <c:v>515</c:v>
                </c:pt>
                <c:pt idx="160">
                  <c:v>519</c:v>
                </c:pt>
                <c:pt idx="161">
                  <c:v>523</c:v>
                </c:pt>
                <c:pt idx="162">
                  <c:v>526</c:v>
                </c:pt>
                <c:pt idx="163">
                  <c:v>530</c:v>
                </c:pt>
                <c:pt idx="164">
                  <c:v>533</c:v>
                </c:pt>
                <c:pt idx="165">
                  <c:v>537</c:v>
                </c:pt>
                <c:pt idx="166">
                  <c:v>541</c:v>
                </c:pt>
                <c:pt idx="167">
                  <c:v>544</c:v>
                </c:pt>
                <c:pt idx="168">
                  <c:v>548</c:v>
                </c:pt>
                <c:pt idx="169">
                  <c:v>551</c:v>
                </c:pt>
                <c:pt idx="170">
                  <c:v>555</c:v>
                </c:pt>
                <c:pt idx="171">
                  <c:v>559</c:v>
                </c:pt>
                <c:pt idx="172">
                  <c:v>562</c:v>
                </c:pt>
                <c:pt idx="173">
                  <c:v>566</c:v>
                </c:pt>
                <c:pt idx="174">
                  <c:v>570</c:v>
                </c:pt>
                <c:pt idx="175">
                  <c:v>574</c:v>
                </c:pt>
                <c:pt idx="176">
                  <c:v>577</c:v>
                </c:pt>
                <c:pt idx="177">
                  <c:v>581</c:v>
                </c:pt>
                <c:pt idx="178">
                  <c:v>585</c:v>
                </c:pt>
                <c:pt idx="179">
                  <c:v>589</c:v>
                </c:pt>
                <c:pt idx="180">
                  <c:v>593</c:v>
                </c:pt>
                <c:pt idx="181">
                  <c:v>596</c:v>
                </c:pt>
                <c:pt idx="182">
                  <c:v>600</c:v>
                </c:pt>
                <c:pt idx="183">
                  <c:v>604</c:v>
                </c:pt>
                <c:pt idx="184">
                  <c:v>608</c:v>
                </c:pt>
                <c:pt idx="185">
                  <c:v>612</c:v>
                </c:pt>
                <c:pt idx="186">
                  <c:v>616</c:v>
                </c:pt>
                <c:pt idx="187">
                  <c:v>620</c:v>
                </c:pt>
                <c:pt idx="188">
                  <c:v>624</c:v>
                </c:pt>
                <c:pt idx="189">
                  <c:v>628</c:v>
                </c:pt>
                <c:pt idx="190">
                  <c:v>632</c:v>
                </c:pt>
                <c:pt idx="191">
                  <c:v>636</c:v>
                </c:pt>
                <c:pt idx="192">
                  <c:v>640</c:v>
                </c:pt>
                <c:pt idx="193">
                  <c:v>644</c:v>
                </c:pt>
                <c:pt idx="194">
                  <c:v>648</c:v>
                </c:pt>
                <c:pt idx="195">
                  <c:v>652</c:v>
                </c:pt>
                <c:pt idx="196">
                  <c:v>656</c:v>
                </c:pt>
                <c:pt idx="197">
                  <c:v>660</c:v>
                </c:pt>
                <c:pt idx="198">
                  <c:v>664</c:v>
                </c:pt>
                <c:pt idx="199">
                  <c:v>668</c:v>
                </c:pt>
                <c:pt idx="200">
                  <c:v>672</c:v>
                </c:pt>
                <c:pt idx="201">
                  <c:v>676</c:v>
                </c:pt>
                <c:pt idx="202">
                  <c:v>679</c:v>
                </c:pt>
                <c:pt idx="203">
                  <c:v>683</c:v>
                </c:pt>
                <c:pt idx="204">
                  <c:v>687</c:v>
                </c:pt>
                <c:pt idx="205">
                  <c:v>691</c:v>
                </c:pt>
                <c:pt idx="206">
                  <c:v>695</c:v>
                </c:pt>
                <c:pt idx="207">
                  <c:v>699</c:v>
                </c:pt>
                <c:pt idx="208">
                  <c:v>703</c:v>
                </c:pt>
                <c:pt idx="209">
                  <c:v>707</c:v>
                </c:pt>
                <c:pt idx="210">
                  <c:v>711</c:v>
                </c:pt>
                <c:pt idx="211">
                  <c:v>714</c:v>
                </c:pt>
                <c:pt idx="212">
                  <c:v>718</c:v>
                </c:pt>
                <c:pt idx="213">
                  <c:v>722</c:v>
                </c:pt>
                <c:pt idx="214">
                  <c:v>726</c:v>
                </c:pt>
                <c:pt idx="215">
                  <c:v>730</c:v>
                </c:pt>
                <c:pt idx="216">
                  <c:v>734</c:v>
                </c:pt>
                <c:pt idx="217">
                  <c:v>738</c:v>
                </c:pt>
                <c:pt idx="218">
                  <c:v>742</c:v>
                </c:pt>
                <c:pt idx="219">
                  <c:v>746</c:v>
                </c:pt>
                <c:pt idx="220">
                  <c:v>750</c:v>
                </c:pt>
                <c:pt idx="221">
                  <c:v>754</c:v>
                </c:pt>
                <c:pt idx="222">
                  <c:v>758</c:v>
                </c:pt>
                <c:pt idx="223">
                  <c:v>762</c:v>
                </c:pt>
                <c:pt idx="224">
                  <c:v>766</c:v>
                </c:pt>
                <c:pt idx="225">
                  <c:v>770</c:v>
                </c:pt>
                <c:pt idx="226">
                  <c:v>774</c:v>
                </c:pt>
                <c:pt idx="227">
                  <c:v>778</c:v>
                </c:pt>
                <c:pt idx="228">
                  <c:v>782</c:v>
                </c:pt>
                <c:pt idx="229">
                  <c:v>786</c:v>
                </c:pt>
                <c:pt idx="230">
                  <c:v>790</c:v>
                </c:pt>
                <c:pt idx="231">
                  <c:v>794</c:v>
                </c:pt>
                <c:pt idx="232">
                  <c:v>798</c:v>
                </c:pt>
                <c:pt idx="233">
                  <c:v>802</c:v>
                </c:pt>
                <c:pt idx="234">
                  <c:v>806</c:v>
                </c:pt>
                <c:pt idx="235">
                  <c:v>810</c:v>
                </c:pt>
                <c:pt idx="236">
                  <c:v>814</c:v>
                </c:pt>
                <c:pt idx="237">
                  <c:v>818</c:v>
                </c:pt>
                <c:pt idx="238">
                  <c:v>822</c:v>
                </c:pt>
                <c:pt idx="239">
                  <c:v>826</c:v>
                </c:pt>
                <c:pt idx="240">
                  <c:v>830</c:v>
                </c:pt>
                <c:pt idx="241">
                  <c:v>834</c:v>
                </c:pt>
                <c:pt idx="242">
                  <c:v>838</c:v>
                </c:pt>
                <c:pt idx="243">
                  <c:v>842</c:v>
                </c:pt>
                <c:pt idx="244">
                  <c:v>846</c:v>
                </c:pt>
                <c:pt idx="245">
                  <c:v>850</c:v>
                </c:pt>
                <c:pt idx="246">
                  <c:v>854</c:v>
                </c:pt>
                <c:pt idx="247">
                  <c:v>858</c:v>
                </c:pt>
                <c:pt idx="248">
                  <c:v>863</c:v>
                </c:pt>
                <c:pt idx="249">
                  <c:v>867</c:v>
                </c:pt>
                <c:pt idx="250">
                  <c:v>871</c:v>
                </c:pt>
                <c:pt idx="251">
                  <c:v>875</c:v>
                </c:pt>
                <c:pt idx="252">
                  <c:v>879</c:v>
                </c:pt>
                <c:pt idx="253">
                  <c:v>883</c:v>
                </c:pt>
                <c:pt idx="254">
                  <c:v>887</c:v>
                </c:pt>
                <c:pt idx="255">
                  <c:v>891</c:v>
                </c:pt>
                <c:pt idx="256">
                  <c:v>895</c:v>
                </c:pt>
                <c:pt idx="257">
                  <c:v>899</c:v>
                </c:pt>
                <c:pt idx="258">
                  <c:v>903</c:v>
                </c:pt>
                <c:pt idx="259">
                  <c:v>907</c:v>
                </c:pt>
                <c:pt idx="260">
                  <c:v>911</c:v>
                </c:pt>
                <c:pt idx="261">
                  <c:v>915</c:v>
                </c:pt>
                <c:pt idx="262">
                  <c:v>918</c:v>
                </c:pt>
                <c:pt idx="263">
                  <c:v>922</c:v>
                </c:pt>
                <c:pt idx="264">
                  <c:v>925</c:v>
                </c:pt>
                <c:pt idx="265">
                  <c:v>929</c:v>
                </c:pt>
                <c:pt idx="266">
                  <c:v>933</c:v>
                </c:pt>
                <c:pt idx="267">
                  <c:v>936</c:v>
                </c:pt>
                <c:pt idx="268">
                  <c:v>940</c:v>
                </c:pt>
                <c:pt idx="269">
                  <c:v>944</c:v>
                </c:pt>
                <c:pt idx="270">
                  <c:v>947</c:v>
                </c:pt>
                <c:pt idx="271">
                  <c:v>951</c:v>
                </c:pt>
                <c:pt idx="272">
                  <c:v>955</c:v>
                </c:pt>
                <c:pt idx="273">
                  <c:v>959</c:v>
                </c:pt>
                <c:pt idx="274">
                  <c:v>963</c:v>
                </c:pt>
                <c:pt idx="275">
                  <c:v>968</c:v>
                </c:pt>
                <c:pt idx="276">
                  <c:v>972</c:v>
                </c:pt>
                <c:pt idx="277">
                  <c:v>976</c:v>
                </c:pt>
                <c:pt idx="278">
                  <c:v>981</c:v>
                </c:pt>
                <c:pt idx="279">
                  <c:v>985</c:v>
                </c:pt>
                <c:pt idx="280">
                  <c:v>989</c:v>
                </c:pt>
                <c:pt idx="281">
                  <c:v>993</c:v>
                </c:pt>
                <c:pt idx="282">
                  <c:v>998</c:v>
                </c:pt>
                <c:pt idx="283">
                  <c:v>1002</c:v>
                </c:pt>
                <c:pt idx="284">
                  <c:v>1006</c:v>
                </c:pt>
                <c:pt idx="285">
                  <c:v>1010</c:v>
                </c:pt>
                <c:pt idx="286">
                  <c:v>1014</c:v>
                </c:pt>
                <c:pt idx="287">
                  <c:v>1018</c:v>
                </c:pt>
                <c:pt idx="288">
                  <c:v>1022</c:v>
                </c:pt>
                <c:pt idx="289">
                  <c:v>1026</c:v>
                </c:pt>
                <c:pt idx="290">
                  <c:v>1030</c:v>
                </c:pt>
                <c:pt idx="291">
                  <c:v>1034</c:v>
                </c:pt>
                <c:pt idx="292">
                  <c:v>1038</c:v>
                </c:pt>
                <c:pt idx="293">
                  <c:v>1041</c:v>
                </c:pt>
                <c:pt idx="294">
                  <c:v>1045</c:v>
                </c:pt>
                <c:pt idx="295">
                  <c:v>1049</c:v>
                </c:pt>
                <c:pt idx="296">
                  <c:v>1053</c:v>
                </c:pt>
                <c:pt idx="297">
                  <c:v>1057</c:v>
                </c:pt>
                <c:pt idx="298">
                  <c:v>1061</c:v>
                </c:pt>
                <c:pt idx="299">
                  <c:v>1064</c:v>
                </c:pt>
                <c:pt idx="300">
                  <c:v>1068</c:v>
                </c:pt>
                <c:pt idx="301">
                  <c:v>1072</c:v>
                </c:pt>
                <c:pt idx="302">
                  <c:v>1076</c:v>
                </c:pt>
                <c:pt idx="303">
                  <c:v>1080</c:v>
                </c:pt>
                <c:pt idx="304">
                  <c:v>1083</c:v>
                </c:pt>
                <c:pt idx="305">
                  <c:v>1087</c:v>
                </c:pt>
                <c:pt idx="306">
                  <c:v>1091</c:v>
                </c:pt>
                <c:pt idx="307">
                  <c:v>1096</c:v>
                </c:pt>
                <c:pt idx="308">
                  <c:v>1100</c:v>
                </c:pt>
                <c:pt idx="309">
                  <c:v>1104</c:v>
                </c:pt>
                <c:pt idx="310">
                  <c:v>1108</c:v>
                </c:pt>
                <c:pt idx="311">
                  <c:v>1112</c:v>
                </c:pt>
                <c:pt idx="312">
                  <c:v>1117</c:v>
                </c:pt>
                <c:pt idx="313">
                  <c:v>1121</c:v>
                </c:pt>
                <c:pt idx="314">
                  <c:v>1125</c:v>
                </c:pt>
                <c:pt idx="315">
                  <c:v>1129</c:v>
                </c:pt>
                <c:pt idx="316">
                  <c:v>1133</c:v>
                </c:pt>
                <c:pt idx="317">
                  <c:v>1137</c:v>
                </c:pt>
                <c:pt idx="318">
                  <c:v>1141</c:v>
                </c:pt>
                <c:pt idx="319">
                  <c:v>1144</c:v>
                </c:pt>
                <c:pt idx="320">
                  <c:v>1148</c:v>
                </c:pt>
                <c:pt idx="321">
                  <c:v>1152</c:v>
                </c:pt>
                <c:pt idx="322">
                  <c:v>1156</c:v>
                </c:pt>
                <c:pt idx="323">
                  <c:v>1159</c:v>
                </c:pt>
                <c:pt idx="324">
                  <c:v>1163</c:v>
                </c:pt>
                <c:pt idx="325">
                  <c:v>1167</c:v>
                </c:pt>
                <c:pt idx="326">
                  <c:v>1170</c:v>
                </c:pt>
                <c:pt idx="327">
                  <c:v>1174</c:v>
                </c:pt>
                <c:pt idx="328">
                  <c:v>1178</c:v>
                </c:pt>
                <c:pt idx="329">
                  <c:v>1182</c:v>
                </c:pt>
                <c:pt idx="330">
                  <c:v>1186</c:v>
                </c:pt>
                <c:pt idx="331">
                  <c:v>1190</c:v>
                </c:pt>
                <c:pt idx="332">
                  <c:v>1194</c:v>
                </c:pt>
                <c:pt idx="333">
                  <c:v>1198</c:v>
                </c:pt>
                <c:pt idx="334">
                  <c:v>1202</c:v>
                </c:pt>
                <c:pt idx="335">
                  <c:v>1206</c:v>
                </c:pt>
                <c:pt idx="336">
                  <c:v>1210</c:v>
                </c:pt>
                <c:pt idx="337">
                  <c:v>1214</c:v>
                </c:pt>
                <c:pt idx="338">
                  <c:v>1218</c:v>
                </c:pt>
                <c:pt idx="339">
                  <c:v>1222</c:v>
                </c:pt>
                <c:pt idx="340">
                  <c:v>1226</c:v>
                </c:pt>
                <c:pt idx="341">
                  <c:v>1230</c:v>
                </c:pt>
                <c:pt idx="342">
                  <c:v>1234</c:v>
                </c:pt>
                <c:pt idx="343">
                  <c:v>1238</c:v>
                </c:pt>
                <c:pt idx="344">
                  <c:v>1242</c:v>
                </c:pt>
                <c:pt idx="345">
                  <c:v>1246</c:v>
                </c:pt>
                <c:pt idx="346">
                  <c:v>1251</c:v>
                </c:pt>
                <c:pt idx="347">
                  <c:v>1255</c:v>
                </c:pt>
                <c:pt idx="348">
                  <c:v>1259</c:v>
                </c:pt>
                <c:pt idx="349">
                  <c:v>1259</c:v>
                </c:pt>
                <c:pt idx="350">
                  <c:v>1259</c:v>
                </c:pt>
                <c:pt idx="351">
                  <c:v>1259</c:v>
                </c:pt>
                <c:pt idx="352">
                  <c:v>1263</c:v>
                </c:pt>
                <c:pt idx="353">
                  <c:v>1269</c:v>
                </c:pt>
                <c:pt idx="354">
                  <c:v>1277</c:v>
                </c:pt>
                <c:pt idx="355">
                  <c:v>1284</c:v>
                </c:pt>
                <c:pt idx="356">
                  <c:v>1292</c:v>
                </c:pt>
                <c:pt idx="357">
                  <c:v>1299</c:v>
                </c:pt>
                <c:pt idx="358">
                  <c:v>1307</c:v>
                </c:pt>
                <c:pt idx="359">
                  <c:v>1314</c:v>
                </c:pt>
                <c:pt idx="360">
                  <c:v>1321</c:v>
                </c:pt>
                <c:pt idx="361">
                  <c:v>1329</c:v>
                </c:pt>
                <c:pt idx="362">
                  <c:v>1336</c:v>
                </c:pt>
                <c:pt idx="363">
                  <c:v>1344</c:v>
                </c:pt>
                <c:pt idx="364">
                  <c:v>1352</c:v>
                </c:pt>
                <c:pt idx="365">
                  <c:v>1360</c:v>
                </c:pt>
                <c:pt idx="366">
                  <c:v>1368</c:v>
                </c:pt>
                <c:pt idx="367">
                  <c:v>1376</c:v>
                </c:pt>
                <c:pt idx="368">
                  <c:v>1384</c:v>
                </c:pt>
                <c:pt idx="369">
                  <c:v>1392</c:v>
                </c:pt>
                <c:pt idx="370">
                  <c:v>1400</c:v>
                </c:pt>
                <c:pt idx="371">
                  <c:v>1408</c:v>
                </c:pt>
                <c:pt idx="372">
                  <c:v>1416</c:v>
                </c:pt>
                <c:pt idx="373">
                  <c:v>1424</c:v>
                </c:pt>
                <c:pt idx="374">
                  <c:v>1432</c:v>
                </c:pt>
                <c:pt idx="375">
                  <c:v>1440</c:v>
                </c:pt>
                <c:pt idx="376">
                  <c:v>1447</c:v>
                </c:pt>
                <c:pt idx="377">
                  <c:v>1455</c:v>
                </c:pt>
                <c:pt idx="378">
                  <c:v>1462</c:v>
                </c:pt>
                <c:pt idx="379">
                  <c:v>1470</c:v>
                </c:pt>
                <c:pt idx="380">
                  <c:v>1477</c:v>
                </c:pt>
                <c:pt idx="381">
                  <c:v>1485</c:v>
                </c:pt>
                <c:pt idx="382">
                  <c:v>1492</c:v>
                </c:pt>
                <c:pt idx="383">
                  <c:v>1500</c:v>
                </c:pt>
                <c:pt idx="384">
                  <c:v>1507</c:v>
                </c:pt>
                <c:pt idx="385">
                  <c:v>1515</c:v>
                </c:pt>
                <c:pt idx="386">
                  <c:v>1523</c:v>
                </c:pt>
                <c:pt idx="387">
                  <c:v>1530</c:v>
                </c:pt>
                <c:pt idx="388">
                  <c:v>1538</c:v>
                </c:pt>
                <c:pt idx="389">
                  <c:v>1546</c:v>
                </c:pt>
                <c:pt idx="390">
                  <c:v>1554</c:v>
                </c:pt>
                <c:pt idx="391">
                  <c:v>1562</c:v>
                </c:pt>
                <c:pt idx="392">
                  <c:v>1570</c:v>
                </c:pt>
                <c:pt idx="393">
                  <c:v>1578</c:v>
                </c:pt>
                <c:pt idx="394">
                  <c:v>1586</c:v>
                </c:pt>
                <c:pt idx="395">
                  <c:v>1594</c:v>
                </c:pt>
                <c:pt idx="396">
                  <c:v>1602</c:v>
                </c:pt>
                <c:pt idx="397">
                  <c:v>1608</c:v>
                </c:pt>
                <c:pt idx="398">
                  <c:v>1612</c:v>
                </c:pt>
                <c:pt idx="399">
                  <c:v>1616</c:v>
                </c:pt>
                <c:pt idx="400">
                  <c:v>1620</c:v>
                </c:pt>
                <c:pt idx="401">
                  <c:v>1624</c:v>
                </c:pt>
                <c:pt idx="402">
                  <c:v>1628</c:v>
                </c:pt>
                <c:pt idx="403">
                  <c:v>1632</c:v>
                </c:pt>
                <c:pt idx="404">
                  <c:v>1636</c:v>
                </c:pt>
                <c:pt idx="405">
                  <c:v>1640</c:v>
                </c:pt>
                <c:pt idx="406">
                  <c:v>1644</c:v>
                </c:pt>
                <c:pt idx="407">
                  <c:v>1648</c:v>
                </c:pt>
                <c:pt idx="408">
                  <c:v>1652</c:v>
                </c:pt>
                <c:pt idx="409">
                  <c:v>1655</c:v>
                </c:pt>
                <c:pt idx="410">
                  <c:v>1659</c:v>
                </c:pt>
                <c:pt idx="411">
                  <c:v>1663</c:v>
                </c:pt>
                <c:pt idx="412">
                  <c:v>1666</c:v>
                </c:pt>
                <c:pt idx="413">
                  <c:v>1670</c:v>
                </c:pt>
                <c:pt idx="414">
                  <c:v>1674</c:v>
                </c:pt>
                <c:pt idx="415">
                  <c:v>1678</c:v>
                </c:pt>
                <c:pt idx="416">
                  <c:v>1681</c:v>
                </c:pt>
                <c:pt idx="417">
                  <c:v>1685</c:v>
                </c:pt>
                <c:pt idx="418">
                  <c:v>1689</c:v>
                </c:pt>
                <c:pt idx="419">
                  <c:v>1692</c:v>
                </c:pt>
                <c:pt idx="420">
                  <c:v>1696</c:v>
                </c:pt>
                <c:pt idx="421">
                  <c:v>1700</c:v>
                </c:pt>
                <c:pt idx="422">
                  <c:v>1703</c:v>
                </c:pt>
                <c:pt idx="423">
                  <c:v>1707</c:v>
                </c:pt>
                <c:pt idx="424">
                  <c:v>1711</c:v>
                </c:pt>
                <c:pt idx="425">
                  <c:v>1714</c:v>
                </c:pt>
                <c:pt idx="426">
                  <c:v>1718</c:v>
                </c:pt>
                <c:pt idx="427">
                  <c:v>1722</c:v>
                </c:pt>
                <c:pt idx="428">
                  <c:v>1725</c:v>
                </c:pt>
                <c:pt idx="429">
                  <c:v>1729</c:v>
                </c:pt>
                <c:pt idx="430">
                  <c:v>1733</c:v>
                </c:pt>
                <c:pt idx="431">
                  <c:v>1736</c:v>
                </c:pt>
                <c:pt idx="432">
                  <c:v>1740</c:v>
                </c:pt>
                <c:pt idx="433">
                  <c:v>1744</c:v>
                </c:pt>
                <c:pt idx="434">
                  <c:v>1748</c:v>
                </c:pt>
                <c:pt idx="435">
                  <c:v>1751</c:v>
                </c:pt>
                <c:pt idx="436">
                  <c:v>1755</c:v>
                </c:pt>
                <c:pt idx="437">
                  <c:v>1759</c:v>
                </c:pt>
                <c:pt idx="438">
                  <c:v>1763</c:v>
                </c:pt>
                <c:pt idx="439">
                  <c:v>1766</c:v>
                </c:pt>
                <c:pt idx="440">
                  <c:v>1770</c:v>
                </c:pt>
                <c:pt idx="441">
                  <c:v>1774</c:v>
                </c:pt>
                <c:pt idx="442">
                  <c:v>1777</c:v>
                </c:pt>
                <c:pt idx="443">
                  <c:v>1781</c:v>
                </c:pt>
                <c:pt idx="444">
                  <c:v>1785</c:v>
                </c:pt>
                <c:pt idx="445">
                  <c:v>1788</c:v>
                </c:pt>
                <c:pt idx="446">
                  <c:v>1792</c:v>
                </c:pt>
                <c:pt idx="447">
                  <c:v>1796</c:v>
                </c:pt>
                <c:pt idx="448">
                  <c:v>1799</c:v>
                </c:pt>
                <c:pt idx="449">
                  <c:v>1803</c:v>
                </c:pt>
                <c:pt idx="450">
                  <c:v>1807</c:v>
                </c:pt>
                <c:pt idx="451">
                  <c:v>1810</c:v>
                </c:pt>
                <c:pt idx="452">
                  <c:v>1814</c:v>
                </c:pt>
                <c:pt idx="453">
                  <c:v>1814</c:v>
                </c:pt>
                <c:pt idx="454">
                  <c:v>1814</c:v>
                </c:pt>
                <c:pt idx="455">
                  <c:v>1814</c:v>
                </c:pt>
                <c:pt idx="456">
                  <c:v>1823</c:v>
                </c:pt>
                <c:pt idx="457">
                  <c:v>1833</c:v>
                </c:pt>
                <c:pt idx="458">
                  <c:v>1844</c:v>
                </c:pt>
                <c:pt idx="459">
                  <c:v>1854</c:v>
                </c:pt>
                <c:pt idx="460">
                  <c:v>1865</c:v>
                </c:pt>
                <c:pt idx="461">
                  <c:v>1875</c:v>
                </c:pt>
                <c:pt idx="462">
                  <c:v>1886</c:v>
                </c:pt>
                <c:pt idx="463">
                  <c:v>1896</c:v>
                </c:pt>
                <c:pt idx="464">
                  <c:v>1907</c:v>
                </c:pt>
                <c:pt idx="465">
                  <c:v>1917</c:v>
                </c:pt>
                <c:pt idx="466">
                  <c:v>1928</c:v>
                </c:pt>
                <c:pt idx="467">
                  <c:v>1938</c:v>
                </c:pt>
                <c:pt idx="468">
                  <c:v>1949</c:v>
                </c:pt>
                <c:pt idx="469">
                  <c:v>1960</c:v>
                </c:pt>
                <c:pt idx="470">
                  <c:v>1970</c:v>
                </c:pt>
                <c:pt idx="471">
                  <c:v>1981</c:v>
                </c:pt>
                <c:pt idx="472">
                  <c:v>1991</c:v>
                </c:pt>
                <c:pt idx="473">
                  <c:v>2002</c:v>
                </c:pt>
                <c:pt idx="474">
                  <c:v>2012</c:v>
                </c:pt>
                <c:pt idx="475">
                  <c:v>2023</c:v>
                </c:pt>
                <c:pt idx="476">
                  <c:v>2033</c:v>
                </c:pt>
                <c:pt idx="477">
                  <c:v>2044</c:v>
                </c:pt>
                <c:pt idx="478">
                  <c:v>2054</c:v>
                </c:pt>
                <c:pt idx="479">
                  <c:v>2065</c:v>
                </c:pt>
                <c:pt idx="480">
                  <c:v>2077</c:v>
                </c:pt>
                <c:pt idx="481">
                  <c:v>2088</c:v>
                </c:pt>
                <c:pt idx="482">
                  <c:v>2099</c:v>
                </c:pt>
                <c:pt idx="483">
                  <c:v>2110</c:v>
                </c:pt>
                <c:pt idx="484">
                  <c:v>2121</c:v>
                </c:pt>
                <c:pt idx="485">
                  <c:v>2132</c:v>
                </c:pt>
                <c:pt idx="486">
                  <c:v>2143</c:v>
                </c:pt>
                <c:pt idx="487">
                  <c:v>2154</c:v>
                </c:pt>
                <c:pt idx="488">
                  <c:v>2166</c:v>
                </c:pt>
                <c:pt idx="489">
                  <c:v>2177</c:v>
                </c:pt>
                <c:pt idx="490">
                  <c:v>2188</c:v>
                </c:pt>
                <c:pt idx="491">
                  <c:v>2200</c:v>
                </c:pt>
                <c:pt idx="492">
                  <c:v>2212</c:v>
                </c:pt>
                <c:pt idx="493">
                  <c:v>2223</c:v>
                </c:pt>
                <c:pt idx="494">
                  <c:v>2235</c:v>
                </c:pt>
                <c:pt idx="495">
                  <c:v>2246</c:v>
                </c:pt>
                <c:pt idx="496">
                  <c:v>2258</c:v>
                </c:pt>
                <c:pt idx="497">
                  <c:v>2269</c:v>
                </c:pt>
                <c:pt idx="498">
                  <c:v>2281</c:v>
                </c:pt>
                <c:pt idx="499">
                  <c:v>2292</c:v>
                </c:pt>
                <c:pt idx="500">
                  <c:v>2304</c:v>
                </c:pt>
                <c:pt idx="501">
                  <c:v>2315</c:v>
                </c:pt>
                <c:pt idx="502">
                  <c:v>2326</c:v>
                </c:pt>
                <c:pt idx="503">
                  <c:v>2336</c:v>
                </c:pt>
                <c:pt idx="504">
                  <c:v>2347</c:v>
                </c:pt>
                <c:pt idx="505">
                  <c:v>2358</c:v>
                </c:pt>
                <c:pt idx="506">
                  <c:v>2369</c:v>
                </c:pt>
                <c:pt idx="507">
                  <c:v>2380</c:v>
                </c:pt>
                <c:pt idx="508">
                  <c:v>2391</c:v>
                </c:pt>
                <c:pt idx="509">
                  <c:v>2402</c:v>
                </c:pt>
                <c:pt idx="510">
                  <c:v>2412</c:v>
                </c:pt>
                <c:pt idx="511">
                  <c:v>2423</c:v>
                </c:pt>
                <c:pt idx="512">
                  <c:v>2434</c:v>
                </c:pt>
                <c:pt idx="513">
                  <c:v>2445</c:v>
                </c:pt>
                <c:pt idx="514">
                  <c:v>2455</c:v>
                </c:pt>
                <c:pt idx="515">
                  <c:v>2466</c:v>
                </c:pt>
                <c:pt idx="516">
                  <c:v>2477</c:v>
                </c:pt>
                <c:pt idx="517">
                  <c:v>2487</c:v>
                </c:pt>
                <c:pt idx="518">
                  <c:v>2498</c:v>
                </c:pt>
                <c:pt idx="519">
                  <c:v>2508</c:v>
                </c:pt>
                <c:pt idx="520">
                  <c:v>2519</c:v>
                </c:pt>
                <c:pt idx="521">
                  <c:v>2530</c:v>
                </c:pt>
                <c:pt idx="522">
                  <c:v>2540</c:v>
                </c:pt>
                <c:pt idx="523">
                  <c:v>2552</c:v>
                </c:pt>
                <c:pt idx="524">
                  <c:v>2564</c:v>
                </c:pt>
                <c:pt idx="525">
                  <c:v>2575</c:v>
                </c:pt>
                <c:pt idx="526">
                  <c:v>2587</c:v>
                </c:pt>
                <c:pt idx="527">
                  <c:v>2598</c:v>
                </c:pt>
                <c:pt idx="528">
                  <c:v>2610</c:v>
                </c:pt>
                <c:pt idx="529">
                  <c:v>2621</c:v>
                </c:pt>
                <c:pt idx="530">
                  <c:v>2633</c:v>
                </c:pt>
                <c:pt idx="531">
                  <c:v>2644</c:v>
                </c:pt>
                <c:pt idx="532">
                  <c:v>2656</c:v>
                </c:pt>
                <c:pt idx="533">
                  <c:v>2667</c:v>
                </c:pt>
                <c:pt idx="534">
                  <c:v>2679</c:v>
                </c:pt>
                <c:pt idx="535">
                  <c:v>2691</c:v>
                </c:pt>
                <c:pt idx="536">
                  <c:v>2703</c:v>
                </c:pt>
                <c:pt idx="537">
                  <c:v>2715</c:v>
                </c:pt>
                <c:pt idx="538">
                  <c:v>2727</c:v>
                </c:pt>
                <c:pt idx="539">
                  <c:v>2738</c:v>
                </c:pt>
                <c:pt idx="540">
                  <c:v>2750</c:v>
                </c:pt>
                <c:pt idx="541">
                  <c:v>2762</c:v>
                </c:pt>
                <c:pt idx="542">
                  <c:v>2774</c:v>
                </c:pt>
                <c:pt idx="543">
                  <c:v>2786</c:v>
                </c:pt>
                <c:pt idx="544">
                  <c:v>2798</c:v>
                </c:pt>
                <c:pt idx="545">
                  <c:v>2809</c:v>
                </c:pt>
                <c:pt idx="546">
                  <c:v>2821</c:v>
                </c:pt>
                <c:pt idx="547">
                  <c:v>2832</c:v>
                </c:pt>
                <c:pt idx="548">
                  <c:v>2844</c:v>
                </c:pt>
                <c:pt idx="549">
                  <c:v>2855</c:v>
                </c:pt>
                <c:pt idx="550">
                  <c:v>2867</c:v>
                </c:pt>
                <c:pt idx="551">
                  <c:v>2878</c:v>
                </c:pt>
                <c:pt idx="552">
                  <c:v>2890</c:v>
                </c:pt>
                <c:pt idx="553">
                  <c:v>2901</c:v>
                </c:pt>
                <c:pt idx="554">
                  <c:v>2913</c:v>
                </c:pt>
                <c:pt idx="555">
                  <c:v>2924</c:v>
                </c:pt>
                <c:pt idx="556">
                  <c:v>2932</c:v>
                </c:pt>
                <c:pt idx="557">
                  <c:v>2939</c:v>
                </c:pt>
                <c:pt idx="558">
                  <c:v>2946</c:v>
                </c:pt>
                <c:pt idx="559">
                  <c:v>2953</c:v>
                </c:pt>
                <c:pt idx="560">
                  <c:v>2959</c:v>
                </c:pt>
                <c:pt idx="561">
                  <c:v>2966</c:v>
                </c:pt>
                <c:pt idx="562">
                  <c:v>2973</c:v>
                </c:pt>
                <c:pt idx="563">
                  <c:v>2980</c:v>
                </c:pt>
                <c:pt idx="564">
                  <c:v>2987</c:v>
                </c:pt>
                <c:pt idx="565">
                  <c:v>2994</c:v>
                </c:pt>
                <c:pt idx="566">
                  <c:v>3000</c:v>
                </c:pt>
                <c:pt idx="567">
                  <c:v>3007</c:v>
                </c:pt>
                <c:pt idx="568">
                  <c:v>3013</c:v>
                </c:pt>
                <c:pt idx="569">
                  <c:v>3020</c:v>
                </c:pt>
                <c:pt idx="570">
                  <c:v>3026</c:v>
                </c:pt>
                <c:pt idx="571">
                  <c:v>3033</c:v>
                </c:pt>
                <c:pt idx="572">
                  <c:v>3039</c:v>
                </c:pt>
                <c:pt idx="573">
                  <c:v>3045</c:v>
                </c:pt>
                <c:pt idx="574">
                  <c:v>3052</c:v>
                </c:pt>
                <c:pt idx="575">
                  <c:v>3058</c:v>
                </c:pt>
                <c:pt idx="576">
                  <c:v>3065</c:v>
                </c:pt>
                <c:pt idx="577">
                  <c:v>3071</c:v>
                </c:pt>
                <c:pt idx="578">
                  <c:v>3077</c:v>
                </c:pt>
                <c:pt idx="579">
                  <c:v>3084</c:v>
                </c:pt>
                <c:pt idx="580">
                  <c:v>3090</c:v>
                </c:pt>
                <c:pt idx="581">
                  <c:v>3097</c:v>
                </c:pt>
                <c:pt idx="582">
                  <c:v>3103</c:v>
                </c:pt>
                <c:pt idx="583">
                  <c:v>3110</c:v>
                </c:pt>
                <c:pt idx="584">
                  <c:v>3116</c:v>
                </c:pt>
                <c:pt idx="585">
                  <c:v>3122</c:v>
                </c:pt>
                <c:pt idx="586">
                  <c:v>3129</c:v>
                </c:pt>
                <c:pt idx="587">
                  <c:v>3135</c:v>
                </c:pt>
                <c:pt idx="588">
                  <c:v>3142</c:v>
                </c:pt>
                <c:pt idx="589">
                  <c:v>3148</c:v>
                </c:pt>
                <c:pt idx="590">
                  <c:v>3155</c:v>
                </c:pt>
                <c:pt idx="591">
                  <c:v>3161</c:v>
                </c:pt>
                <c:pt idx="592">
                  <c:v>3167</c:v>
                </c:pt>
                <c:pt idx="593">
                  <c:v>3174</c:v>
                </c:pt>
                <c:pt idx="594">
                  <c:v>3180</c:v>
                </c:pt>
                <c:pt idx="595">
                  <c:v>3186</c:v>
                </c:pt>
                <c:pt idx="596">
                  <c:v>3193</c:v>
                </c:pt>
                <c:pt idx="597">
                  <c:v>3199</c:v>
                </c:pt>
                <c:pt idx="598">
                  <c:v>3205</c:v>
                </c:pt>
                <c:pt idx="599">
                  <c:v>3212</c:v>
                </c:pt>
                <c:pt idx="600">
                  <c:v>3218</c:v>
                </c:pt>
                <c:pt idx="601">
                  <c:v>3224</c:v>
                </c:pt>
                <c:pt idx="602">
                  <c:v>3230</c:v>
                </c:pt>
                <c:pt idx="603">
                  <c:v>3236</c:v>
                </c:pt>
                <c:pt idx="604">
                  <c:v>3242</c:v>
                </c:pt>
                <c:pt idx="605">
                  <c:v>3248</c:v>
                </c:pt>
                <c:pt idx="606">
                  <c:v>3254</c:v>
                </c:pt>
                <c:pt idx="607">
                  <c:v>3261</c:v>
                </c:pt>
                <c:pt idx="608">
                  <c:v>3267</c:v>
                </c:pt>
                <c:pt idx="609">
                  <c:v>3273</c:v>
                </c:pt>
                <c:pt idx="610">
                  <c:v>3279</c:v>
                </c:pt>
                <c:pt idx="611">
                  <c:v>3285</c:v>
                </c:pt>
                <c:pt idx="612">
                  <c:v>3291</c:v>
                </c:pt>
                <c:pt idx="613">
                  <c:v>3298</c:v>
                </c:pt>
                <c:pt idx="614">
                  <c:v>3304</c:v>
                </c:pt>
                <c:pt idx="615">
                  <c:v>3311</c:v>
                </c:pt>
                <c:pt idx="616">
                  <c:v>3317</c:v>
                </c:pt>
                <c:pt idx="617">
                  <c:v>3323</c:v>
                </c:pt>
                <c:pt idx="618">
                  <c:v>3330</c:v>
                </c:pt>
                <c:pt idx="619">
                  <c:v>3336</c:v>
                </c:pt>
                <c:pt idx="620">
                  <c:v>3343</c:v>
                </c:pt>
                <c:pt idx="621">
                  <c:v>3349</c:v>
                </c:pt>
                <c:pt idx="622">
                  <c:v>3355</c:v>
                </c:pt>
                <c:pt idx="623">
                  <c:v>3362</c:v>
                </c:pt>
                <c:pt idx="624">
                  <c:v>3368</c:v>
                </c:pt>
                <c:pt idx="625">
                  <c:v>3374</c:v>
                </c:pt>
                <c:pt idx="626">
                  <c:v>3380</c:v>
                </c:pt>
                <c:pt idx="627">
                  <c:v>3386</c:v>
                </c:pt>
                <c:pt idx="628">
                  <c:v>3392</c:v>
                </c:pt>
                <c:pt idx="629">
                  <c:v>3399</c:v>
                </c:pt>
                <c:pt idx="630">
                  <c:v>3405</c:v>
                </c:pt>
                <c:pt idx="631">
                  <c:v>3411</c:v>
                </c:pt>
                <c:pt idx="632">
                  <c:v>3417</c:v>
                </c:pt>
                <c:pt idx="633">
                  <c:v>3423</c:v>
                </c:pt>
                <c:pt idx="634">
                  <c:v>3430</c:v>
                </c:pt>
                <c:pt idx="635">
                  <c:v>3436</c:v>
                </c:pt>
                <c:pt idx="636">
                  <c:v>3443</c:v>
                </c:pt>
                <c:pt idx="637">
                  <c:v>3449</c:v>
                </c:pt>
                <c:pt idx="638">
                  <c:v>3456</c:v>
                </c:pt>
                <c:pt idx="639">
                  <c:v>3462</c:v>
                </c:pt>
                <c:pt idx="640">
                  <c:v>3468</c:v>
                </c:pt>
                <c:pt idx="641">
                  <c:v>3475</c:v>
                </c:pt>
                <c:pt idx="642">
                  <c:v>3481</c:v>
                </c:pt>
                <c:pt idx="643">
                  <c:v>3488</c:v>
                </c:pt>
                <c:pt idx="644">
                  <c:v>3494</c:v>
                </c:pt>
                <c:pt idx="645">
                  <c:v>3500</c:v>
                </c:pt>
                <c:pt idx="646">
                  <c:v>3506</c:v>
                </c:pt>
                <c:pt idx="647">
                  <c:v>3512</c:v>
                </c:pt>
                <c:pt idx="648">
                  <c:v>3518</c:v>
                </c:pt>
                <c:pt idx="649">
                  <c:v>3524</c:v>
                </c:pt>
                <c:pt idx="650">
                  <c:v>3530</c:v>
                </c:pt>
                <c:pt idx="651">
                  <c:v>3536</c:v>
                </c:pt>
                <c:pt idx="652">
                  <c:v>3542</c:v>
                </c:pt>
                <c:pt idx="653">
                  <c:v>3548</c:v>
                </c:pt>
                <c:pt idx="654">
                  <c:v>3554</c:v>
                </c:pt>
                <c:pt idx="655">
                  <c:v>3560</c:v>
                </c:pt>
                <c:pt idx="656">
                  <c:v>3566</c:v>
                </c:pt>
                <c:pt idx="657">
                  <c:v>3573</c:v>
                </c:pt>
                <c:pt idx="658">
                  <c:v>3579</c:v>
                </c:pt>
                <c:pt idx="659">
                  <c:v>3585</c:v>
                </c:pt>
                <c:pt idx="660">
                  <c:v>3591</c:v>
                </c:pt>
                <c:pt idx="661">
                  <c:v>3598</c:v>
                </c:pt>
                <c:pt idx="662">
                  <c:v>3604</c:v>
                </c:pt>
                <c:pt idx="663">
                  <c:v>3610</c:v>
                </c:pt>
                <c:pt idx="664">
                  <c:v>3616</c:v>
                </c:pt>
                <c:pt idx="665">
                  <c:v>3623</c:v>
                </c:pt>
                <c:pt idx="666">
                  <c:v>3629</c:v>
                </c:pt>
                <c:pt idx="667">
                  <c:v>3635</c:v>
                </c:pt>
                <c:pt idx="668">
                  <c:v>3641</c:v>
                </c:pt>
                <c:pt idx="669">
                  <c:v>3648</c:v>
                </c:pt>
                <c:pt idx="670">
                  <c:v>3654</c:v>
                </c:pt>
                <c:pt idx="671">
                  <c:v>3660</c:v>
                </c:pt>
                <c:pt idx="672">
                  <c:v>3666</c:v>
                </c:pt>
                <c:pt idx="673">
                  <c:v>3672</c:v>
                </c:pt>
                <c:pt idx="674">
                  <c:v>3679</c:v>
                </c:pt>
                <c:pt idx="675">
                  <c:v>3685</c:v>
                </c:pt>
                <c:pt idx="676">
                  <c:v>3691</c:v>
                </c:pt>
                <c:pt idx="677">
                  <c:v>3697</c:v>
                </c:pt>
                <c:pt idx="678">
                  <c:v>3703</c:v>
                </c:pt>
                <c:pt idx="679">
                  <c:v>3709</c:v>
                </c:pt>
                <c:pt idx="680">
                  <c:v>3715</c:v>
                </c:pt>
                <c:pt idx="681">
                  <c:v>3721</c:v>
                </c:pt>
                <c:pt idx="682">
                  <c:v>3727</c:v>
                </c:pt>
                <c:pt idx="683">
                  <c:v>3733</c:v>
                </c:pt>
                <c:pt idx="684">
                  <c:v>3739</c:v>
                </c:pt>
                <c:pt idx="685">
                  <c:v>3744</c:v>
                </c:pt>
                <c:pt idx="686">
                  <c:v>3750</c:v>
                </c:pt>
                <c:pt idx="687">
                  <c:v>3756</c:v>
                </c:pt>
                <c:pt idx="688">
                  <c:v>3762</c:v>
                </c:pt>
                <c:pt idx="689">
                  <c:v>3768</c:v>
                </c:pt>
                <c:pt idx="690">
                  <c:v>3774</c:v>
                </c:pt>
                <c:pt idx="691">
                  <c:v>3780</c:v>
                </c:pt>
                <c:pt idx="692">
                  <c:v>3785</c:v>
                </c:pt>
                <c:pt idx="693">
                  <c:v>3791</c:v>
                </c:pt>
                <c:pt idx="694">
                  <c:v>3797</c:v>
                </c:pt>
                <c:pt idx="695">
                  <c:v>3803</c:v>
                </c:pt>
                <c:pt idx="696">
                  <c:v>3809</c:v>
                </c:pt>
                <c:pt idx="697">
                  <c:v>3815</c:v>
                </c:pt>
                <c:pt idx="698">
                  <c:v>3821</c:v>
                </c:pt>
                <c:pt idx="699">
                  <c:v>3827</c:v>
                </c:pt>
                <c:pt idx="700">
                  <c:v>3832</c:v>
                </c:pt>
                <c:pt idx="701">
                  <c:v>3839</c:v>
                </c:pt>
                <c:pt idx="702">
                  <c:v>3845</c:v>
                </c:pt>
                <c:pt idx="703">
                  <c:v>3851</c:v>
                </c:pt>
                <c:pt idx="704">
                  <c:v>3858</c:v>
                </c:pt>
                <c:pt idx="705">
                  <c:v>3864</c:v>
                </c:pt>
                <c:pt idx="706">
                  <c:v>3870</c:v>
                </c:pt>
                <c:pt idx="707">
                  <c:v>3876</c:v>
                </c:pt>
                <c:pt idx="708">
                  <c:v>3883</c:v>
                </c:pt>
                <c:pt idx="709">
                  <c:v>3889</c:v>
                </c:pt>
                <c:pt idx="710">
                  <c:v>3895</c:v>
                </c:pt>
                <c:pt idx="711">
                  <c:v>3901</c:v>
                </c:pt>
                <c:pt idx="712">
                  <c:v>3908</c:v>
                </c:pt>
                <c:pt idx="713">
                  <c:v>3914</c:v>
                </c:pt>
                <c:pt idx="714">
                  <c:v>3920</c:v>
                </c:pt>
                <c:pt idx="715">
                  <c:v>3926</c:v>
                </c:pt>
                <c:pt idx="716">
                  <c:v>3933</c:v>
                </c:pt>
                <c:pt idx="717">
                  <c:v>3939</c:v>
                </c:pt>
                <c:pt idx="718">
                  <c:v>3945</c:v>
                </c:pt>
                <c:pt idx="719">
                  <c:v>3951</c:v>
                </c:pt>
                <c:pt idx="720">
                  <c:v>3958</c:v>
                </c:pt>
                <c:pt idx="721">
                  <c:v>3964</c:v>
                </c:pt>
                <c:pt idx="722">
                  <c:v>3970</c:v>
                </c:pt>
                <c:pt idx="723">
                  <c:v>3977</c:v>
                </c:pt>
                <c:pt idx="724">
                  <c:v>3983</c:v>
                </c:pt>
                <c:pt idx="725">
                  <c:v>3989</c:v>
                </c:pt>
                <c:pt idx="726">
                  <c:v>3995</c:v>
                </c:pt>
                <c:pt idx="727">
                  <c:v>4002</c:v>
                </c:pt>
                <c:pt idx="728">
                  <c:v>4008</c:v>
                </c:pt>
                <c:pt idx="729">
                  <c:v>4014</c:v>
                </c:pt>
                <c:pt idx="730">
                  <c:v>4021</c:v>
                </c:pt>
                <c:pt idx="731">
                  <c:v>4027</c:v>
                </c:pt>
                <c:pt idx="732">
                  <c:v>4033</c:v>
                </c:pt>
                <c:pt idx="733">
                  <c:v>4040</c:v>
                </c:pt>
                <c:pt idx="734">
                  <c:v>4046</c:v>
                </c:pt>
                <c:pt idx="735">
                  <c:v>4052</c:v>
                </c:pt>
                <c:pt idx="736">
                  <c:v>4058</c:v>
                </c:pt>
                <c:pt idx="737">
                  <c:v>4064</c:v>
                </c:pt>
                <c:pt idx="738">
                  <c:v>4070</c:v>
                </c:pt>
                <c:pt idx="739">
                  <c:v>4076</c:v>
                </c:pt>
                <c:pt idx="740">
                  <c:v>4082</c:v>
                </c:pt>
                <c:pt idx="741">
                  <c:v>4089</c:v>
                </c:pt>
                <c:pt idx="742">
                  <c:v>4095</c:v>
                </c:pt>
                <c:pt idx="743">
                  <c:v>4101</c:v>
                </c:pt>
                <c:pt idx="744">
                  <c:v>4107</c:v>
                </c:pt>
                <c:pt idx="745">
                  <c:v>4113</c:v>
                </c:pt>
                <c:pt idx="746">
                  <c:v>4120</c:v>
                </c:pt>
                <c:pt idx="747">
                  <c:v>4126</c:v>
                </c:pt>
                <c:pt idx="748">
                  <c:v>4132</c:v>
                </c:pt>
                <c:pt idx="749">
                  <c:v>4139</c:v>
                </c:pt>
                <c:pt idx="750">
                  <c:v>4145</c:v>
                </c:pt>
                <c:pt idx="751">
                  <c:v>4152</c:v>
                </c:pt>
                <c:pt idx="752">
                  <c:v>4158</c:v>
                </c:pt>
                <c:pt idx="753">
                  <c:v>4164</c:v>
                </c:pt>
                <c:pt idx="754">
                  <c:v>4171</c:v>
                </c:pt>
                <c:pt idx="755">
                  <c:v>4177</c:v>
                </c:pt>
                <c:pt idx="756">
                  <c:v>4183</c:v>
                </c:pt>
                <c:pt idx="757">
                  <c:v>4190</c:v>
                </c:pt>
                <c:pt idx="758">
                  <c:v>4196</c:v>
                </c:pt>
                <c:pt idx="759">
                  <c:v>4202</c:v>
                </c:pt>
                <c:pt idx="760">
                  <c:v>4208</c:v>
                </c:pt>
                <c:pt idx="761">
                  <c:v>4214</c:v>
                </c:pt>
                <c:pt idx="762">
                  <c:v>4221</c:v>
                </c:pt>
                <c:pt idx="763">
                  <c:v>4227</c:v>
                </c:pt>
                <c:pt idx="764">
                  <c:v>4227</c:v>
                </c:pt>
                <c:pt idx="765">
                  <c:v>4227</c:v>
                </c:pt>
                <c:pt idx="766">
                  <c:v>4227</c:v>
                </c:pt>
                <c:pt idx="767">
                  <c:v>4233</c:v>
                </c:pt>
                <c:pt idx="768">
                  <c:v>4239</c:v>
                </c:pt>
                <c:pt idx="769">
                  <c:v>4246</c:v>
                </c:pt>
                <c:pt idx="770">
                  <c:v>4253</c:v>
                </c:pt>
                <c:pt idx="771">
                  <c:v>4262</c:v>
                </c:pt>
                <c:pt idx="772">
                  <c:v>4270</c:v>
                </c:pt>
                <c:pt idx="773">
                  <c:v>4278</c:v>
                </c:pt>
                <c:pt idx="774">
                  <c:v>4287</c:v>
                </c:pt>
                <c:pt idx="775">
                  <c:v>4295</c:v>
                </c:pt>
                <c:pt idx="776">
                  <c:v>4304</c:v>
                </c:pt>
                <c:pt idx="777">
                  <c:v>4312</c:v>
                </c:pt>
                <c:pt idx="778">
                  <c:v>4320</c:v>
                </c:pt>
                <c:pt idx="779">
                  <c:v>4329</c:v>
                </c:pt>
                <c:pt idx="780">
                  <c:v>4337</c:v>
                </c:pt>
                <c:pt idx="781">
                  <c:v>4346</c:v>
                </c:pt>
                <c:pt idx="782">
                  <c:v>4354</c:v>
                </c:pt>
                <c:pt idx="783">
                  <c:v>4363</c:v>
                </c:pt>
                <c:pt idx="784">
                  <c:v>4372</c:v>
                </c:pt>
                <c:pt idx="785">
                  <c:v>4380</c:v>
                </c:pt>
                <c:pt idx="786">
                  <c:v>4389</c:v>
                </c:pt>
                <c:pt idx="787">
                  <c:v>4397</c:v>
                </c:pt>
                <c:pt idx="788">
                  <c:v>4406</c:v>
                </c:pt>
                <c:pt idx="789">
                  <c:v>4414</c:v>
                </c:pt>
                <c:pt idx="790">
                  <c:v>4423</c:v>
                </c:pt>
                <c:pt idx="791">
                  <c:v>4432</c:v>
                </c:pt>
                <c:pt idx="792">
                  <c:v>4440</c:v>
                </c:pt>
                <c:pt idx="793">
                  <c:v>4449</c:v>
                </c:pt>
                <c:pt idx="794">
                  <c:v>4458</c:v>
                </c:pt>
                <c:pt idx="795">
                  <c:v>4467</c:v>
                </c:pt>
                <c:pt idx="796">
                  <c:v>4476</c:v>
                </c:pt>
                <c:pt idx="797">
                  <c:v>4484</c:v>
                </c:pt>
                <c:pt idx="798">
                  <c:v>4493</c:v>
                </c:pt>
                <c:pt idx="799">
                  <c:v>4502</c:v>
                </c:pt>
                <c:pt idx="800">
                  <c:v>4511</c:v>
                </c:pt>
                <c:pt idx="801">
                  <c:v>4520</c:v>
                </c:pt>
                <c:pt idx="802">
                  <c:v>4529</c:v>
                </c:pt>
                <c:pt idx="803">
                  <c:v>4537</c:v>
                </c:pt>
                <c:pt idx="804">
                  <c:v>4546</c:v>
                </c:pt>
                <c:pt idx="805">
                  <c:v>4555</c:v>
                </c:pt>
                <c:pt idx="806">
                  <c:v>4563</c:v>
                </c:pt>
                <c:pt idx="807">
                  <c:v>4572</c:v>
                </c:pt>
                <c:pt idx="808">
                  <c:v>4581</c:v>
                </c:pt>
                <c:pt idx="809">
                  <c:v>4589</c:v>
                </c:pt>
                <c:pt idx="810">
                  <c:v>4598</c:v>
                </c:pt>
                <c:pt idx="811">
                  <c:v>4607</c:v>
                </c:pt>
                <c:pt idx="812">
                  <c:v>4615</c:v>
                </c:pt>
                <c:pt idx="813">
                  <c:v>4624</c:v>
                </c:pt>
                <c:pt idx="814">
                  <c:v>4633</c:v>
                </c:pt>
                <c:pt idx="815">
                  <c:v>4641</c:v>
                </c:pt>
                <c:pt idx="816">
                  <c:v>4650</c:v>
                </c:pt>
                <c:pt idx="817">
                  <c:v>4658</c:v>
                </c:pt>
                <c:pt idx="818">
                  <c:v>4667</c:v>
                </c:pt>
                <c:pt idx="819">
                  <c:v>4675</c:v>
                </c:pt>
                <c:pt idx="820">
                  <c:v>4684</c:v>
                </c:pt>
                <c:pt idx="821">
                  <c:v>4693</c:v>
                </c:pt>
                <c:pt idx="822">
                  <c:v>4701</c:v>
                </c:pt>
                <c:pt idx="823">
                  <c:v>4710</c:v>
                </c:pt>
                <c:pt idx="824">
                  <c:v>4718</c:v>
                </c:pt>
                <c:pt idx="825">
                  <c:v>4727</c:v>
                </c:pt>
                <c:pt idx="826">
                  <c:v>4735</c:v>
                </c:pt>
                <c:pt idx="827">
                  <c:v>4744</c:v>
                </c:pt>
                <c:pt idx="828">
                  <c:v>4753</c:v>
                </c:pt>
                <c:pt idx="829">
                  <c:v>4762</c:v>
                </c:pt>
                <c:pt idx="830">
                  <c:v>4770</c:v>
                </c:pt>
                <c:pt idx="831">
                  <c:v>4779</c:v>
                </c:pt>
                <c:pt idx="832">
                  <c:v>4788</c:v>
                </c:pt>
                <c:pt idx="833">
                  <c:v>4796</c:v>
                </c:pt>
                <c:pt idx="834">
                  <c:v>4805</c:v>
                </c:pt>
                <c:pt idx="835">
                  <c:v>4814</c:v>
                </c:pt>
                <c:pt idx="836">
                  <c:v>4823</c:v>
                </c:pt>
                <c:pt idx="837">
                  <c:v>4831</c:v>
                </c:pt>
                <c:pt idx="838">
                  <c:v>4840</c:v>
                </c:pt>
                <c:pt idx="839">
                  <c:v>4849</c:v>
                </c:pt>
                <c:pt idx="840">
                  <c:v>4858</c:v>
                </c:pt>
                <c:pt idx="841">
                  <c:v>4867</c:v>
                </c:pt>
                <c:pt idx="842">
                  <c:v>4876</c:v>
                </c:pt>
                <c:pt idx="843">
                  <c:v>4885</c:v>
                </c:pt>
                <c:pt idx="844">
                  <c:v>4894</c:v>
                </c:pt>
                <c:pt idx="845">
                  <c:v>4902</c:v>
                </c:pt>
                <c:pt idx="846">
                  <c:v>4911</c:v>
                </c:pt>
                <c:pt idx="847">
                  <c:v>4920</c:v>
                </c:pt>
                <c:pt idx="848">
                  <c:v>4929</c:v>
                </c:pt>
                <c:pt idx="849">
                  <c:v>4938</c:v>
                </c:pt>
                <c:pt idx="850">
                  <c:v>4947</c:v>
                </c:pt>
                <c:pt idx="851">
                  <c:v>4956</c:v>
                </c:pt>
                <c:pt idx="852">
                  <c:v>4965</c:v>
                </c:pt>
                <c:pt idx="853">
                  <c:v>4974</c:v>
                </c:pt>
                <c:pt idx="854">
                  <c:v>4982</c:v>
                </c:pt>
                <c:pt idx="855">
                  <c:v>4991</c:v>
                </c:pt>
                <c:pt idx="856">
                  <c:v>5000</c:v>
                </c:pt>
                <c:pt idx="857">
                  <c:v>5009</c:v>
                </c:pt>
                <c:pt idx="858">
                  <c:v>5018</c:v>
                </c:pt>
                <c:pt idx="859">
                  <c:v>5027</c:v>
                </c:pt>
                <c:pt idx="860">
                  <c:v>5036</c:v>
                </c:pt>
                <c:pt idx="861">
                  <c:v>5045</c:v>
                </c:pt>
                <c:pt idx="862">
                  <c:v>5054</c:v>
                </c:pt>
                <c:pt idx="863">
                  <c:v>5063</c:v>
                </c:pt>
                <c:pt idx="864">
                  <c:v>5072</c:v>
                </c:pt>
                <c:pt idx="865">
                  <c:v>5081</c:v>
                </c:pt>
                <c:pt idx="866">
                  <c:v>5090</c:v>
                </c:pt>
                <c:pt idx="867">
                  <c:v>5100</c:v>
                </c:pt>
                <c:pt idx="868">
                  <c:v>5109</c:v>
                </c:pt>
                <c:pt idx="869">
                  <c:v>5118</c:v>
                </c:pt>
                <c:pt idx="870">
                  <c:v>5127</c:v>
                </c:pt>
                <c:pt idx="871">
                  <c:v>5136</c:v>
                </c:pt>
                <c:pt idx="872">
                  <c:v>5145</c:v>
                </c:pt>
                <c:pt idx="873">
                  <c:v>5154</c:v>
                </c:pt>
                <c:pt idx="874">
                  <c:v>5163</c:v>
                </c:pt>
                <c:pt idx="875">
                  <c:v>5173</c:v>
                </c:pt>
                <c:pt idx="876">
                  <c:v>5182</c:v>
                </c:pt>
                <c:pt idx="877">
                  <c:v>5191</c:v>
                </c:pt>
                <c:pt idx="878">
                  <c:v>5200</c:v>
                </c:pt>
                <c:pt idx="879">
                  <c:v>5209</c:v>
                </c:pt>
                <c:pt idx="880">
                  <c:v>5219</c:v>
                </c:pt>
                <c:pt idx="881">
                  <c:v>5230</c:v>
                </c:pt>
                <c:pt idx="882">
                  <c:v>5245</c:v>
                </c:pt>
                <c:pt idx="883">
                  <c:v>5259</c:v>
                </c:pt>
                <c:pt idx="884">
                  <c:v>5273</c:v>
                </c:pt>
                <c:pt idx="885">
                  <c:v>5287</c:v>
                </c:pt>
                <c:pt idx="886">
                  <c:v>5301</c:v>
                </c:pt>
                <c:pt idx="887">
                  <c:v>5315</c:v>
                </c:pt>
                <c:pt idx="888">
                  <c:v>5330</c:v>
                </c:pt>
                <c:pt idx="889">
                  <c:v>5344</c:v>
                </c:pt>
                <c:pt idx="890">
                  <c:v>5358</c:v>
                </c:pt>
                <c:pt idx="891">
                  <c:v>5372</c:v>
                </c:pt>
                <c:pt idx="892">
                  <c:v>5386</c:v>
                </c:pt>
                <c:pt idx="893">
                  <c:v>5399</c:v>
                </c:pt>
                <c:pt idx="894">
                  <c:v>5412</c:v>
                </c:pt>
                <c:pt idx="895">
                  <c:v>5425</c:v>
                </c:pt>
                <c:pt idx="896">
                  <c:v>5438</c:v>
                </c:pt>
                <c:pt idx="897">
                  <c:v>5450</c:v>
                </c:pt>
                <c:pt idx="898">
                  <c:v>5463</c:v>
                </c:pt>
                <c:pt idx="899">
                  <c:v>5476</c:v>
                </c:pt>
                <c:pt idx="900">
                  <c:v>5489</c:v>
                </c:pt>
                <c:pt idx="901">
                  <c:v>5502</c:v>
                </c:pt>
                <c:pt idx="902">
                  <c:v>5515</c:v>
                </c:pt>
                <c:pt idx="903">
                  <c:v>5528</c:v>
                </c:pt>
                <c:pt idx="904">
                  <c:v>5542</c:v>
                </c:pt>
                <c:pt idx="905">
                  <c:v>5555</c:v>
                </c:pt>
                <c:pt idx="906">
                  <c:v>5568</c:v>
                </c:pt>
                <c:pt idx="907">
                  <c:v>5581</c:v>
                </c:pt>
                <c:pt idx="908">
                  <c:v>5595</c:v>
                </c:pt>
                <c:pt idx="909">
                  <c:v>5608</c:v>
                </c:pt>
                <c:pt idx="910">
                  <c:v>5621</c:v>
                </c:pt>
                <c:pt idx="911">
                  <c:v>5635</c:v>
                </c:pt>
                <c:pt idx="912">
                  <c:v>5648</c:v>
                </c:pt>
                <c:pt idx="913">
                  <c:v>5661</c:v>
                </c:pt>
                <c:pt idx="914">
                  <c:v>5675</c:v>
                </c:pt>
                <c:pt idx="915">
                  <c:v>5689</c:v>
                </c:pt>
                <c:pt idx="916">
                  <c:v>5703</c:v>
                </c:pt>
                <c:pt idx="917">
                  <c:v>5717</c:v>
                </c:pt>
                <c:pt idx="918">
                  <c:v>5731</c:v>
                </c:pt>
                <c:pt idx="919">
                  <c:v>5745</c:v>
                </c:pt>
                <c:pt idx="920">
                  <c:v>5759</c:v>
                </c:pt>
                <c:pt idx="921">
                  <c:v>5773</c:v>
                </c:pt>
                <c:pt idx="922">
                  <c:v>5787</c:v>
                </c:pt>
                <c:pt idx="923">
                  <c:v>5801</c:v>
                </c:pt>
                <c:pt idx="924">
                  <c:v>5815</c:v>
                </c:pt>
                <c:pt idx="925">
                  <c:v>5829</c:v>
                </c:pt>
                <c:pt idx="926">
                  <c:v>5842</c:v>
                </c:pt>
                <c:pt idx="927">
                  <c:v>5856</c:v>
                </c:pt>
                <c:pt idx="928">
                  <c:v>5869</c:v>
                </c:pt>
                <c:pt idx="929">
                  <c:v>5882</c:v>
                </c:pt>
                <c:pt idx="930">
                  <c:v>5896</c:v>
                </c:pt>
                <c:pt idx="931">
                  <c:v>5909</c:v>
                </c:pt>
                <c:pt idx="932">
                  <c:v>5922</c:v>
                </c:pt>
                <c:pt idx="933">
                  <c:v>5936</c:v>
                </c:pt>
                <c:pt idx="934">
                  <c:v>5949</c:v>
                </c:pt>
                <c:pt idx="935">
                  <c:v>5962</c:v>
                </c:pt>
                <c:pt idx="936">
                  <c:v>5976</c:v>
                </c:pt>
                <c:pt idx="937">
                  <c:v>5990</c:v>
                </c:pt>
                <c:pt idx="938">
                  <c:v>6004</c:v>
                </c:pt>
                <c:pt idx="939">
                  <c:v>6018</c:v>
                </c:pt>
                <c:pt idx="940">
                  <c:v>6032</c:v>
                </c:pt>
                <c:pt idx="941">
                  <c:v>6047</c:v>
                </c:pt>
                <c:pt idx="942">
                  <c:v>6061</c:v>
                </c:pt>
                <c:pt idx="943">
                  <c:v>6075</c:v>
                </c:pt>
                <c:pt idx="944">
                  <c:v>6089</c:v>
                </c:pt>
                <c:pt idx="945">
                  <c:v>6104</c:v>
                </c:pt>
                <c:pt idx="946">
                  <c:v>6118</c:v>
                </c:pt>
                <c:pt idx="947">
                  <c:v>6132</c:v>
                </c:pt>
                <c:pt idx="948">
                  <c:v>6145</c:v>
                </c:pt>
                <c:pt idx="949">
                  <c:v>6158</c:v>
                </c:pt>
                <c:pt idx="950">
                  <c:v>6171</c:v>
                </c:pt>
                <c:pt idx="951">
                  <c:v>6185</c:v>
                </c:pt>
                <c:pt idx="952">
                  <c:v>6198</c:v>
                </c:pt>
                <c:pt idx="953">
                  <c:v>6211</c:v>
                </c:pt>
                <c:pt idx="954">
                  <c:v>6224</c:v>
                </c:pt>
                <c:pt idx="955">
                  <c:v>6237</c:v>
                </c:pt>
                <c:pt idx="956">
                  <c:v>6250</c:v>
                </c:pt>
                <c:pt idx="957">
                  <c:v>6263</c:v>
                </c:pt>
                <c:pt idx="958">
                  <c:v>6276</c:v>
                </c:pt>
                <c:pt idx="959">
                  <c:v>6295</c:v>
                </c:pt>
                <c:pt idx="960">
                  <c:v>6316</c:v>
                </c:pt>
                <c:pt idx="961">
                  <c:v>6337</c:v>
                </c:pt>
                <c:pt idx="962">
                  <c:v>6357</c:v>
                </c:pt>
                <c:pt idx="963">
                  <c:v>6378</c:v>
                </c:pt>
                <c:pt idx="964">
                  <c:v>6399</c:v>
                </c:pt>
                <c:pt idx="965">
                  <c:v>6420</c:v>
                </c:pt>
                <c:pt idx="966">
                  <c:v>6440</c:v>
                </c:pt>
                <c:pt idx="967">
                  <c:v>6461</c:v>
                </c:pt>
                <c:pt idx="968">
                  <c:v>6482</c:v>
                </c:pt>
                <c:pt idx="969">
                  <c:v>6502</c:v>
                </c:pt>
                <c:pt idx="970">
                  <c:v>6523</c:v>
                </c:pt>
                <c:pt idx="971">
                  <c:v>6544</c:v>
                </c:pt>
                <c:pt idx="972">
                  <c:v>6565</c:v>
                </c:pt>
                <c:pt idx="973">
                  <c:v>6586</c:v>
                </c:pt>
                <c:pt idx="974">
                  <c:v>6607</c:v>
                </c:pt>
                <c:pt idx="975">
                  <c:v>6628</c:v>
                </c:pt>
                <c:pt idx="976">
                  <c:v>6650</c:v>
                </c:pt>
                <c:pt idx="977">
                  <c:v>6671</c:v>
                </c:pt>
                <c:pt idx="978">
                  <c:v>6692</c:v>
                </c:pt>
                <c:pt idx="979">
                  <c:v>6713</c:v>
                </c:pt>
                <c:pt idx="980">
                  <c:v>6734</c:v>
                </c:pt>
                <c:pt idx="981">
                  <c:v>6755</c:v>
                </c:pt>
                <c:pt idx="982">
                  <c:v>6777</c:v>
                </c:pt>
                <c:pt idx="983">
                  <c:v>6799</c:v>
                </c:pt>
                <c:pt idx="984">
                  <c:v>6820</c:v>
                </c:pt>
                <c:pt idx="985">
                  <c:v>6842</c:v>
                </c:pt>
                <c:pt idx="986">
                  <c:v>6864</c:v>
                </c:pt>
                <c:pt idx="987">
                  <c:v>6886</c:v>
                </c:pt>
                <c:pt idx="988">
                  <c:v>6908</c:v>
                </c:pt>
                <c:pt idx="989">
                  <c:v>6929</c:v>
                </c:pt>
                <c:pt idx="990">
                  <c:v>6951</c:v>
                </c:pt>
                <c:pt idx="991">
                  <c:v>6973</c:v>
                </c:pt>
                <c:pt idx="992">
                  <c:v>6994</c:v>
                </c:pt>
                <c:pt idx="993">
                  <c:v>7015</c:v>
                </c:pt>
                <c:pt idx="994">
                  <c:v>7036</c:v>
                </c:pt>
                <c:pt idx="995">
                  <c:v>7057</c:v>
                </c:pt>
                <c:pt idx="996">
                  <c:v>7078</c:v>
                </c:pt>
                <c:pt idx="997">
                  <c:v>7099</c:v>
                </c:pt>
                <c:pt idx="998">
                  <c:v>7120</c:v>
                </c:pt>
                <c:pt idx="999">
                  <c:v>7141</c:v>
                </c:pt>
                <c:pt idx="1000">
                  <c:v>7162</c:v>
                </c:pt>
                <c:pt idx="1001">
                  <c:v>7183</c:v>
                </c:pt>
                <c:pt idx="1002">
                  <c:v>7204</c:v>
                </c:pt>
                <c:pt idx="1003">
                  <c:v>7226</c:v>
                </c:pt>
                <c:pt idx="1004">
                  <c:v>7253</c:v>
                </c:pt>
                <c:pt idx="1005">
                  <c:v>7280</c:v>
                </c:pt>
                <c:pt idx="1006">
                  <c:v>7307</c:v>
                </c:pt>
                <c:pt idx="1007">
                  <c:v>7334</c:v>
                </c:pt>
                <c:pt idx="1008">
                  <c:v>7361</c:v>
                </c:pt>
                <c:pt idx="1009">
                  <c:v>7388</c:v>
                </c:pt>
                <c:pt idx="1010">
                  <c:v>7414</c:v>
                </c:pt>
                <c:pt idx="1011">
                  <c:v>7441</c:v>
                </c:pt>
                <c:pt idx="1012">
                  <c:v>7468</c:v>
                </c:pt>
                <c:pt idx="1013">
                  <c:v>7495</c:v>
                </c:pt>
                <c:pt idx="1014">
                  <c:v>7521</c:v>
                </c:pt>
                <c:pt idx="1015">
                  <c:v>7546</c:v>
                </c:pt>
                <c:pt idx="1016">
                  <c:v>7570</c:v>
                </c:pt>
                <c:pt idx="1017">
                  <c:v>7594</c:v>
                </c:pt>
                <c:pt idx="1018">
                  <c:v>7619</c:v>
                </c:pt>
                <c:pt idx="1019">
                  <c:v>7643</c:v>
                </c:pt>
                <c:pt idx="1020">
                  <c:v>7667</c:v>
                </c:pt>
                <c:pt idx="1021">
                  <c:v>7692</c:v>
                </c:pt>
                <c:pt idx="1022">
                  <c:v>7716</c:v>
                </c:pt>
                <c:pt idx="1023">
                  <c:v>7740</c:v>
                </c:pt>
                <c:pt idx="1024">
                  <c:v>7765</c:v>
                </c:pt>
                <c:pt idx="1025">
                  <c:v>7788</c:v>
                </c:pt>
                <c:pt idx="1026">
                  <c:v>7807</c:v>
                </c:pt>
                <c:pt idx="1027">
                  <c:v>7826</c:v>
                </c:pt>
                <c:pt idx="1028">
                  <c:v>7845</c:v>
                </c:pt>
                <c:pt idx="1029">
                  <c:v>7864</c:v>
                </c:pt>
                <c:pt idx="1030">
                  <c:v>7883</c:v>
                </c:pt>
                <c:pt idx="1031">
                  <c:v>7902</c:v>
                </c:pt>
                <c:pt idx="1032">
                  <c:v>7921</c:v>
                </c:pt>
                <c:pt idx="1033">
                  <c:v>7940</c:v>
                </c:pt>
                <c:pt idx="1034">
                  <c:v>7958</c:v>
                </c:pt>
                <c:pt idx="1035">
                  <c:v>7977</c:v>
                </c:pt>
                <c:pt idx="1036">
                  <c:v>7996</c:v>
                </c:pt>
                <c:pt idx="1037">
                  <c:v>8003</c:v>
                </c:pt>
                <c:pt idx="1038">
                  <c:v>8010</c:v>
                </c:pt>
                <c:pt idx="1039">
                  <c:v>8016</c:v>
                </c:pt>
                <c:pt idx="1040">
                  <c:v>8023</c:v>
                </c:pt>
                <c:pt idx="1041">
                  <c:v>8029</c:v>
                </c:pt>
                <c:pt idx="1042">
                  <c:v>8036</c:v>
                </c:pt>
                <c:pt idx="1043">
                  <c:v>8042</c:v>
                </c:pt>
                <c:pt idx="1044">
                  <c:v>8049</c:v>
                </c:pt>
                <c:pt idx="1045">
                  <c:v>8055</c:v>
                </c:pt>
                <c:pt idx="1046">
                  <c:v>8062</c:v>
                </c:pt>
                <c:pt idx="1047">
                  <c:v>8068</c:v>
                </c:pt>
                <c:pt idx="1048">
                  <c:v>8075</c:v>
                </c:pt>
                <c:pt idx="1049">
                  <c:v>8081</c:v>
                </c:pt>
                <c:pt idx="1050">
                  <c:v>8087</c:v>
                </c:pt>
                <c:pt idx="1051">
                  <c:v>8093</c:v>
                </c:pt>
                <c:pt idx="1052">
                  <c:v>8099</c:v>
                </c:pt>
                <c:pt idx="1053">
                  <c:v>8105</c:v>
                </c:pt>
                <c:pt idx="1054">
                  <c:v>8111</c:v>
                </c:pt>
                <c:pt idx="1055">
                  <c:v>8117</c:v>
                </c:pt>
                <c:pt idx="1056">
                  <c:v>8123</c:v>
                </c:pt>
                <c:pt idx="1057">
                  <c:v>8129</c:v>
                </c:pt>
                <c:pt idx="1058">
                  <c:v>8135</c:v>
                </c:pt>
                <c:pt idx="1059">
                  <c:v>8145</c:v>
                </c:pt>
                <c:pt idx="1060">
                  <c:v>8156</c:v>
                </c:pt>
                <c:pt idx="1061">
                  <c:v>8166</c:v>
                </c:pt>
                <c:pt idx="1062">
                  <c:v>8177</c:v>
                </c:pt>
                <c:pt idx="1063">
                  <c:v>8188</c:v>
                </c:pt>
                <c:pt idx="1064">
                  <c:v>8199</c:v>
                </c:pt>
                <c:pt idx="1065">
                  <c:v>8209</c:v>
                </c:pt>
                <c:pt idx="1066">
                  <c:v>8220</c:v>
                </c:pt>
                <c:pt idx="1067">
                  <c:v>8231</c:v>
                </c:pt>
                <c:pt idx="1068">
                  <c:v>8242</c:v>
                </c:pt>
                <c:pt idx="1069">
                  <c:v>8253</c:v>
                </c:pt>
                <c:pt idx="1070">
                  <c:v>8270</c:v>
                </c:pt>
                <c:pt idx="1071">
                  <c:v>8290</c:v>
                </c:pt>
                <c:pt idx="1072">
                  <c:v>8311</c:v>
                </c:pt>
                <c:pt idx="1073">
                  <c:v>8331</c:v>
                </c:pt>
                <c:pt idx="1074">
                  <c:v>8352</c:v>
                </c:pt>
                <c:pt idx="1075">
                  <c:v>8372</c:v>
                </c:pt>
                <c:pt idx="1076">
                  <c:v>8393</c:v>
                </c:pt>
                <c:pt idx="1077">
                  <c:v>8413</c:v>
                </c:pt>
                <c:pt idx="1078">
                  <c:v>8434</c:v>
                </c:pt>
                <c:pt idx="1079">
                  <c:v>8454</c:v>
                </c:pt>
                <c:pt idx="1080">
                  <c:v>8475</c:v>
                </c:pt>
                <c:pt idx="1081">
                  <c:v>8495</c:v>
                </c:pt>
                <c:pt idx="1082">
                  <c:v>8515</c:v>
                </c:pt>
                <c:pt idx="1083">
                  <c:v>8535</c:v>
                </c:pt>
                <c:pt idx="1084">
                  <c:v>8555</c:v>
                </c:pt>
                <c:pt idx="1085">
                  <c:v>8575</c:v>
                </c:pt>
                <c:pt idx="1086">
                  <c:v>8595</c:v>
                </c:pt>
                <c:pt idx="1087">
                  <c:v>8615</c:v>
                </c:pt>
                <c:pt idx="1088">
                  <c:v>8635</c:v>
                </c:pt>
                <c:pt idx="1089">
                  <c:v>8655</c:v>
                </c:pt>
                <c:pt idx="1090">
                  <c:v>8675</c:v>
                </c:pt>
                <c:pt idx="1091">
                  <c:v>8695</c:v>
                </c:pt>
                <c:pt idx="1092">
                  <c:v>8715</c:v>
                </c:pt>
                <c:pt idx="1093">
                  <c:v>8735</c:v>
                </c:pt>
                <c:pt idx="1094">
                  <c:v>8755</c:v>
                </c:pt>
                <c:pt idx="1095">
                  <c:v>8776</c:v>
                </c:pt>
                <c:pt idx="1096">
                  <c:v>8796</c:v>
                </c:pt>
                <c:pt idx="1097">
                  <c:v>8816</c:v>
                </c:pt>
                <c:pt idx="1098">
                  <c:v>8836</c:v>
                </c:pt>
                <c:pt idx="1099">
                  <c:v>8856</c:v>
                </c:pt>
                <c:pt idx="1100">
                  <c:v>8877</c:v>
                </c:pt>
                <c:pt idx="1101">
                  <c:v>8897</c:v>
                </c:pt>
                <c:pt idx="1102">
                  <c:v>8917</c:v>
                </c:pt>
                <c:pt idx="1103">
                  <c:v>8937</c:v>
                </c:pt>
                <c:pt idx="1104">
                  <c:v>8957</c:v>
                </c:pt>
                <c:pt idx="1105">
                  <c:v>8976</c:v>
                </c:pt>
                <c:pt idx="1106">
                  <c:v>8996</c:v>
                </c:pt>
                <c:pt idx="1107">
                  <c:v>9016</c:v>
                </c:pt>
                <c:pt idx="1108">
                  <c:v>9035</c:v>
                </c:pt>
                <c:pt idx="1109">
                  <c:v>9055</c:v>
                </c:pt>
                <c:pt idx="1110">
                  <c:v>9075</c:v>
                </c:pt>
                <c:pt idx="1111">
                  <c:v>9094</c:v>
                </c:pt>
                <c:pt idx="1112">
                  <c:v>9114</c:v>
                </c:pt>
                <c:pt idx="1113">
                  <c:v>9134</c:v>
                </c:pt>
                <c:pt idx="1114">
                  <c:v>9153</c:v>
                </c:pt>
                <c:pt idx="1115">
                  <c:v>9173</c:v>
                </c:pt>
                <c:pt idx="1116">
                  <c:v>9192</c:v>
                </c:pt>
                <c:pt idx="1117">
                  <c:v>9211</c:v>
                </c:pt>
                <c:pt idx="1118">
                  <c:v>9231</c:v>
                </c:pt>
                <c:pt idx="1119">
                  <c:v>9250</c:v>
                </c:pt>
                <c:pt idx="1120">
                  <c:v>9269</c:v>
                </c:pt>
                <c:pt idx="1121">
                  <c:v>9288</c:v>
                </c:pt>
                <c:pt idx="1122">
                  <c:v>9308</c:v>
                </c:pt>
                <c:pt idx="1123">
                  <c:v>9327</c:v>
                </c:pt>
                <c:pt idx="1124">
                  <c:v>9346</c:v>
                </c:pt>
                <c:pt idx="1125">
                  <c:v>9365</c:v>
                </c:pt>
                <c:pt idx="1126">
                  <c:v>9377</c:v>
                </c:pt>
                <c:pt idx="1127">
                  <c:v>9389</c:v>
                </c:pt>
                <c:pt idx="1128">
                  <c:v>9402</c:v>
                </c:pt>
                <c:pt idx="1129">
                  <c:v>9414</c:v>
                </c:pt>
                <c:pt idx="1130">
                  <c:v>9426</c:v>
                </c:pt>
                <c:pt idx="1131">
                  <c:v>9438</c:v>
                </c:pt>
                <c:pt idx="1132">
                  <c:v>9451</c:v>
                </c:pt>
                <c:pt idx="1133">
                  <c:v>9463</c:v>
                </c:pt>
              </c:numCache>
            </c:numRef>
          </c:yVal>
          <c:smooth val="1"/>
          <c:extLst>
            <c:ext xmlns:c16="http://schemas.microsoft.com/office/drawing/2014/chart" uri="{C3380CC4-5D6E-409C-BE32-E72D297353CC}">
              <c16:uniqueId val="{00000001-F825-4DB4-A97B-B97E03FB15A4}"/>
            </c:ext>
          </c:extLst>
        </c:ser>
        <c:ser>
          <c:idx val="3"/>
          <c:order val="2"/>
          <c:tx>
            <c:v>Minimum Age</c:v>
          </c:tx>
          <c:spPr>
            <a:ln w="12700" cap="rnd">
              <a:solidFill>
                <a:schemeClr val="tx1"/>
              </a:solidFill>
              <a:prstDash val="dash"/>
              <a:round/>
            </a:ln>
            <a:effectLst/>
          </c:spPr>
          <c:marker>
            <c:symbol val="none"/>
          </c:marker>
          <c:xVal>
            <c:numRef>
              <c:f>'age model'!$A$2:$A$1135</c:f>
              <c:numCache>
                <c:formatCode>General</c:formatCode>
                <c:ptCount val="113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18.0000090009001</c:v>
                </c:pt>
                <c:pt idx="20">
                  <c:v>19</c:v>
                </c:pt>
                <c:pt idx="21">
                  <c:v>19.0000090009001</c:v>
                </c:pt>
                <c:pt idx="22">
                  <c:v>20</c:v>
                </c:pt>
                <c:pt idx="23">
                  <c:v>21</c:v>
                </c:pt>
                <c:pt idx="24">
                  <c:v>22</c:v>
                </c:pt>
                <c:pt idx="25">
                  <c:v>23</c:v>
                </c:pt>
                <c:pt idx="26">
                  <c:v>24</c:v>
                </c:pt>
                <c:pt idx="27">
                  <c:v>25</c:v>
                </c:pt>
                <c:pt idx="28">
                  <c:v>26</c:v>
                </c:pt>
                <c:pt idx="29">
                  <c:v>26.5</c:v>
                </c:pt>
                <c:pt idx="30">
                  <c:v>26.5000090009001</c:v>
                </c:pt>
                <c:pt idx="31">
                  <c:v>27</c:v>
                </c:pt>
                <c:pt idx="32">
                  <c:v>27.0000090009001</c:v>
                </c:pt>
                <c:pt idx="33">
                  <c:v>28</c:v>
                </c:pt>
                <c:pt idx="34">
                  <c:v>29</c:v>
                </c:pt>
                <c:pt idx="35">
                  <c:v>30</c:v>
                </c:pt>
                <c:pt idx="36">
                  <c:v>30.0000090009001</c:v>
                </c:pt>
                <c:pt idx="37">
                  <c:v>31</c:v>
                </c:pt>
                <c:pt idx="38">
                  <c:v>31.0000090009001</c:v>
                </c:pt>
                <c:pt idx="39">
                  <c:v>32</c:v>
                </c:pt>
                <c:pt idx="40">
                  <c:v>33</c:v>
                </c:pt>
                <c:pt idx="41">
                  <c:v>34</c:v>
                </c:pt>
                <c:pt idx="42">
                  <c:v>35</c:v>
                </c:pt>
                <c:pt idx="43">
                  <c:v>36</c:v>
                </c:pt>
                <c:pt idx="44">
                  <c:v>37</c:v>
                </c:pt>
                <c:pt idx="45">
                  <c:v>38</c:v>
                </c:pt>
                <c:pt idx="46">
                  <c:v>39</c:v>
                </c:pt>
                <c:pt idx="47">
                  <c:v>40</c:v>
                </c:pt>
                <c:pt idx="48">
                  <c:v>41</c:v>
                </c:pt>
                <c:pt idx="49">
                  <c:v>42</c:v>
                </c:pt>
                <c:pt idx="50">
                  <c:v>43</c:v>
                </c:pt>
                <c:pt idx="51">
                  <c:v>44</c:v>
                </c:pt>
                <c:pt idx="52">
                  <c:v>44.5</c:v>
                </c:pt>
                <c:pt idx="53">
                  <c:v>44.5000090009001</c:v>
                </c:pt>
                <c:pt idx="54">
                  <c:v>45</c:v>
                </c:pt>
                <c:pt idx="55">
                  <c:v>45.0000090009001</c:v>
                </c:pt>
                <c:pt idx="56">
                  <c:v>46</c:v>
                </c:pt>
                <c:pt idx="57">
                  <c:v>47</c:v>
                </c:pt>
                <c:pt idx="58">
                  <c:v>48</c:v>
                </c:pt>
                <c:pt idx="59">
                  <c:v>49</c:v>
                </c:pt>
                <c:pt idx="60">
                  <c:v>50</c:v>
                </c:pt>
                <c:pt idx="61">
                  <c:v>51</c:v>
                </c:pt>
                <c:pt idx="62">
                  <c:v>52</c:v>
                </c:pt>
                <c:pt idx="63">
                  <c:v>53</c:v>
                </c:pt>
                <c:pt idx="64">
                  <c:v>54</c:v>
                </c:pt>
                <c:pt idx="65">
                  <c:v>55</c:v>
                </c:pt>
                <c:pt idx="66">
                  <c:v>56</c:v>
                </c:pt>
                <c:pt idx="67">
                  <c:v>57</c:v>
                </c:pt>
                <c:pt idx="68">
                  <c:v>58</c:v>
                </c:pt>
                <c:pt idx="69">
                  <c:v>59</c:v>
                </c:pt>
                <c:pt idx="70">
                  <c:v>60</c:v>
                </c:pt>
                <c:pt idx="71">
                  <c:v>61</c:v>
                </c:pt>
                <c:pt idx="72">
                  <c:v>62</c:v>
                </c:pt>
                <c:pt idx="73">
                  <c:v>63</c:v>
                </c:pt>
                <c:pt idx="74">
                  <c:v>64</c:v>
                </c:pt>
                <c:pt idx="75">
                  <c:v>65</c:v>
                </c:pt>
                <c:pt idx="76">
                  <c:v>66</c:v>
                </c:pt>
                <c:pt idx="77">
                  <c:v>67</c:v>
                </c:pt>
                <c:pt idx="78">
                  <c:v>68</c:v>
                </c:pt>
                <c:pt idx="79">
                  <c:v>69</c:v>
                </c:pt>
                <c:pt idx="80">
                  <c:v>70</c:v>
                </c:pt>
                <c:pt idx="81">
                  <c:v>71</c:v>
                </c:pt>
                <c:pt idx="82">
                  <c:v>72</c:v>
                </c:pt>
                <c:pt idx="83">
                  <c:v>73</c:v>
                </c:pt>
                <c:pt idx="84">
                  <c:v>74</c:v>
                </c:pt>
                <c:pt idx="85">
                  <c:v>75</c:v>
                </c:pt>
                <c:pt idx="86">
                  <c:v>76</c:v>
                </c:pt>
                <c:pt idx="87">
                  <c:v>77</c:v>
                </c:pt>
                <c:pt idx="88">
                  <c:v>78</c:v>
                </c:pt>
                <c:pt idx="89">
                  <c:v>79</c:v>
                </c:pt>
                <c:pt idx="90">
                  <c:v>80</c:v>
                </c:pt>
                <c:pt idx="91">
                  <c:v>81</c:v>
                </c:pt>
                <c:pt idx="92">
                  <c:v>82</c:v>
                </c:pt>
                <c:pt idx="93">
                  <c:v>83</c:v>
                </c:pt>
                <c:pt idx="94">
                  <c:v>84</c:v>
                </c:pt>
                <c:pt idx="95">
                  <c:v>85</c:v>
                </c:pt>
                <c:pt idx="96">
                  <c:v>86</c:v>
                </c:pt>
                <c:pt idx="97">
                  <c:v>87</c:v>
                </c:pt>
                <c:pt idx="98">
                  <c:v>88</c:v>
                </c:pt>
                <c:pt idx="99">
                  <c:v>89</c:v>
                </c:pt>
                <c:pt idx="100">
                  <c:v>90</c:v>
                </c:pt>
                <c:pt idx="101">
                  <c:v>91</c:v>
                </c:pt>
                <c:pt idx="102">
                  <c:v>92</c:v>
                </c:pt>
                <c:pt idx="103">
                  <c:v>93</c:v>
                </c:pt>
                <c:pt idx="104">
                  <c:v>94</c:v>
                </c:pt>
                <c:pt idx="105">
                  <c:v>95</c:v>
                </c:pt>
                <c:pt idx="106">
                  <c:v>96</c:v>
                </c:pt>
                <c:pt idx="107">
                  <c:v>97</c:v>
                </c:pt>
                <c:pt idx="108">
                  <c:v>98</c:v>
                </c:pt>
                <c:pt idx="109">
                  <c:v>99</c:v>
                </c:pt>
                <c:pt idx="110">
                  <c:v>100</c:v>
                </c:pt>
                <c:pt idx="111">
                  <c:v>101</c:v>
                </c:pt>
                <c:pt idx="112">
                  <c:v>102</c:v>
                </c:pt>
                <c:pt idx="113">
                  <c:v>103</c:v>
                </c:pt>
                <c:pt idx="114">
                  <c:v>104</c:v>
                </c:pt>
                <c:pt idx="115">
                  <c:v>105</c:v>
                </c:pt>
                <c:pt idx="116">
                  <c:v>106</c:v>
                </c:pt>
                <c:pt idx="117">
                  <c:v>107</c:v>
                </c:pt>
                <c:pt idx="118">
                  <c:v>108</c:v>
                </c:pt>
                <c:pt idx="119">
                  <c:v>109</c:v>
                </c:pt>
                <c:pt idx="120">
                  <c:v>110</c:v>
                </c:pt>
                <c:pt idx="121">
                  <c:v>111</c:v>
                </c:pt>
                <c:pt idx="122">
                  <c:v>112</c:v>
                </c:pt>
                <c:pt idx="123">
                  <c:v>113</c:v>
                </c:pt>
                <c:pt idx="124">
                  <c:v>114</c:v>
                </c:pt>
                <c:pt idx="125">
                  <c:v>115</c:v>
                </c:pt>
                <c:pt idx="126">
                  <c:v>116</c:v>
                </c:pt>
                <c:pt idx="127">
                  <c:v>117</c:v>
                </c:pt>
                <c:pt idx="128">
                  <c:v>118</c:v>
                </c:pt>
                <c:pt idx="129">
                  <c:v>119</c:v>
                </c:pt>
                <c:pt idx="130">
                  <c:v>120</c:v>
                </c:pt>
                <c:pt idx="131">
                  <c:v>121</c:v>
                </c:pt>
                <c:pt idx="132">
                  <c:v>122</c:v>
                </c:pt>
                <c:pt idx="133">
                  <c:v>123</c:v>
                </c:pt>
                <c:pt idx="134">
                  <c:v>124</c:v>
                </c:pt>
                <c:pt idx="135">
                  <c:v>125</c:v>
                </c:pt>
                <c:pt idx="136">
                  <c:v>126</c:v>
                </c:pt>
                <c:pt idx="137">
                  <c:v>127</c:v>
                </c:pt>
                <c:pt idx="138">
                  <c:v>128</c:v>
                </c:pt>
                <c:pt idx="139">
                  <c:v>129</c:v>
                </c:pt>
                <c:pt idx="140">
                  <c:v>130</c:v>
                </c:pt>
                <c:pt idx="141">
                  <c:v>131</c:v>
                </c:pt>
                <c:pt idx="142">
                  <c:v>132</c:v>
                </c:pt>
                <c:pt idx="143">
                  <c:v>133</c:v>
                </c:pt>
                <c:pt idx="144">
                  <c:v>134</c:v>
                </c:pt>
                <c:pt idx="145">
                  <c:v>135</c:v>
                </c:pt>
                <c:pt idx="146">
                  <c:v>136</c:v>
                </c:pt>
                <c:pt idx="147">
                  <c:v>137</c:v>
                </c:pt>
                <c:pt idx="148">
                  <c:v>138</c:v>
                </c:pt>
                <c:pt idx="149">
                  <c:v>139</c:v>
                </c:pt>
                <c:pt idx="150">
                  <c:v>140</c:v>
                </c:pt>
                <c:pt idx="151">
                  <c:v>141</c:v>
                </c:pt>
                <c:pt idx="152">
                  <c:v>142</c:v>
                </c:pt>
                <c:pt idx="153">
                  <c:v>143</c:v>
                </c:pt>
                <c:pt idx="154">
                  <c:v>144</c:v>
                </c:pt>
                <c:pt idx="155">
                  <c:v>144.00000900090001</c:v>
                </c:pt>
                <c:pt idx="156">
                  <c:v>145</c:v>
                </c:pt>
                <c:pt idx="157">
                  <c:v>145.00000900090001</c:v>
                </c:pt>
                <c:pt idx="158">
                  <c:v>146</c:v>
                </c:pt>
                <c:pt idx="159">
                  <c:v>147</c:v>
                </c:pt>
                <c:pt idx="160">
                  <c:v>148</c:v>
                </c:pt>
                <c:pt idx="161">
                  <c:v>149</c:v>
                </c:pt>
                <c:pt idx="162">
                  <c:v>150</c:v>
                </c:pt>
                <c:pt idx="163">
                  <c:v>151</c:v>
                </c:pt>
                <c:pt idx="164">
                  <c:v>152</c:v>
                </c:pt>
                <c:pt idx="165">
                  <c:v>153</c:v>
                </c:pt>
                <c:pt idx="166">
                  <c:v>154</c:v>
                </c:pt>
                <c:pt idx="167">
                  <c:v>155</c:v>
                </c:pt>
                <c:pt idx="168">
                  <c:v>156</c:v>
                </c:pt>
                <c:pt idx="169">
                  <c:v>157</c:v>
                </c:pt>
                <c:pt idx="170">
                  <c:v>158</c:v>
                </c:pt>
                <c:pt idx="171">
                  <c:v>159</c:v>
                </c:pt>
                <c:pt idx="172">
                  <c:v>160</c:v>
                </c:pt>
                <c:pt idx="173">
                  <c:v>161</c:v>
                </c:pt>
                <c:pt idx="174">
                  <c:v>162</c:v>
                </c:pt>
                <c:pt idx="175">
                  <c:v>163</c:v>
                </c:pt>
                <c:pt idx="176">
                  <c:v>164</c:v>
                </c:pt>
                <c:pt idx="177">
                  <c:v>165</c:v>
                </c:pt>
                <c:pt idx="178">
                  <c:v>166</c:v>
                </c:pt>
                <c:pt idx="179">
                  <c:v>167</c:v>
                </c:pt>
                <c:pt idx="180">
                  <c:v>168</c:v>
                </c:pt>
                <c:pt idx="181">
                  <c:v>169</c:v>
                </c:pt>
                <c:pt idx="182">
                  <c:v>170</c:v>
                </c:pt>
                <c:pt idx="183">
                  <c:v>171</c:v>
                </c:pt>
                <c:pt idx="184">
                  <c:v>172</c:v>
                </c:pt>
                <c:pt idx="185">
                  <c:v>173</c:v>
                </c:pt>
                <c:pt idx="186">
                  <c:v>174</c:v>
                </c:pt>
                <c:pt idx="187">
                  <c:v>175</c:v>
                </c:pt>
                <c:pt idx="188">
                  <c:v>176</c:v>
                </c:pt>
                <c:pt idx="189">
                  <c:v>177</c:v>
                </c:pt>
                <c:pt idx="190">
                  <c:v>178</c:v>
                </c:pt>
                <c:pt idx="191">
                  <c:v>179</c:v>
                </c:pt>
                <c:pt idx="192">
                  <c:v>180</c:v>
                </c:pt>
                <c:pt idx="193">
                  <c:v>181</c:v>
                </c:pt>
                <c:pt idx="194">
                  <c:v>182</c:v>
                </c:pt>
                <c:pt idx="195">
                  <c:v>183</c:v>
                </c:pt>
                <c:pt idx="196">
                  <c:v>184</c:v>
                </c:pt>
                <c:pt idx="197">
                  <c:v>185</c:v>
                </c:pt>
                <c:pt idx="198">
                  <c:v>186</c:v>
                </c:pt>
                <c:pt idx="199">
                  <c:v>187</c:v>
                </c:pt>
                <c:pt idx="200">
                  <c:v>188</c:v>
                </c:pt>
                <c:pt idx="201">
                  <c:v>189</c:v>
                </c:pt>
                <c:pt idx="202">
                  <c:v>190</c:v>
                </c:pt>
                <c:pt idx="203">
                  <c:v>191</c:v>
                </c:pt>
                <c:pt idx="204">
                  <c:v>192</c:v>
                </c:pt>
                <c:pt idx="205">
                  <c:v>193</c:v>
                </c:pt>
                <c:pt idx="206">
                  <c:v>194</c:v>
                </c:pt>
                <c:pt idx="207">
                  <c:v>195</c:v>
                </c:pt>
                <c:pt idx="208">
                  <c:v>196</c:v>
                </c:pt>
                <c:pt idx="209">
                  <c:v>197</c:v>
                </c:pt>
                <c:pt idx="210">
                  <c:v>198</c:v>
                </c:pt>
                <c:pt idx="211">
                  <c:v>199</c:v>
                </c:pt>
                <c:pt idx="212">
                  <c:v>200</c:v>
                </c:pt>
                <c:pt idx="213">
                  <c:v>201</c:v>
                </c:pt>
                <c:pt idx="214">
                  <c:v>202</c:v>
                </c:pt>
                <c:pt idx="215">
                  <c:v>203</c:v>
                </c:pt>
                <c:pt idx="216">
                  <c:v>204</c:v>
                </c:pt>
                <c:pt idx="217">
                  <c:v>205</c:v>
                </c:pt>
                <c:pt idx="218">
                  <c:v>206</c:v>
                </c:pt>
                <c:pt idx="219">
                  <c:v>207</c:v>
                </c:pt>
                <c:pt idx="220">
                  <c:v>208</c:v>
                </c:pt>
                <c:pt idx="221">
                  <c:v>209</c:v>
                </c:pt>
                <c:pt idx="222">
                  <c:v>210</c:v>
                </c:pt>
                <c:pt idx="223">
                  <c:v>211</c:v>
                </c:pt>
                <c:pt idx="224">
                  <c:v>212</c:v>
                </c:pt>
                <c:pt idx="225">
                  <c:v>213</c:v>
                </c:pt>
                <c:pt idx="226">
                  <c:v>214</c:v>
                </c:pt>
                <c:pt idx="227">
                  <c:v>215</c:v>
                </c:pt>
                <c:pt idx="228">
                  <c:v>216</c:v>
                </c:pt>
                <c:pt idx="229">
                  <c:v>217</c:v>
                </c:pt>
                <c:pt idx="230">
                  <c:v>218</c:v>
                </c:pt>
                <c:pt idx="231">
                  <c:v>219</c:v>
                </c:pt>
                <c:pt idx="232">
                  <c:v>220</c:v>
                </c:pt>
                <c:pt idx="233">
                  <c:v>221</c:v>
                </c:pt>
                <c:pt idx="234">
                  <c:v>222</c:v>
                </c:pt>
                <c:pt idx="235">
                  <c:v>223</c:v>
                </c:pt>
                <c:pt idx="236">
                  <c:v>224</c:v>
                </c:pt>
                <c:pt idx="237">
                  <c:v>225</c:v>
                </c:pt>
                <c:pt idx="238">
                  <c:v>226</c:v>
                </c:pt>
                <c:pt idx="239">
                  <c:v>227</c:v>
                </c:pt>
                <c:pt idx="240">
                  <c:v>228</c:v>
                </c:pt>
                <c:pt idx="241">
                  <c:v>229</c:v>
                </c:pt>
                <c:pt idx="242">
                  <c:v>230</c:v>
                </c:pt>
                <c:pt idx="243">
                  <c:v>231</c:v>
                </c:pt>
                <c:pt idx="244">
                  <c:v>232</c:v>
                </c:pt>
                <c:pt idx="245">
                  <c:v>233</c:v>
                </c:pt>
                <c:pt idx="246">
                  <c:v>234</c:v>
                </c:pt>
                <c:pt idx="247">
                  <c:v>235</c:v>
                </c:pt>
                <c:pt idx="248">
                  <c:v>236</c:v>
                </c:pt>
                <c:pt idx="249">
                  <c:v>237</c:v>
                </c:pt>
                <c:pt idx="250">
                  <c:v>238</c:v>
                </c:pt>
                <c:pt idx="251">
                  <c:v>239</c:v>
                </c:pt>
                <c:pt idx="252">
                  <c:v>240</c:v>
                </c:pt>
                <c:pt idx="253">
                  <c:v>241</c:v>
                </c:pt>
                <c:pt idx="254">
                  <c:v>242</c:v>
                </c:pt>
                <c:pt idx="255">
                  <c:v>243</c:v>
                </c:pt>
                <c:pt idx="256">
                  <c:v>244</c:v>
                </c:pt>
                <c:pt idx="257">
                  <c:v>245</c:v>
                </c:pt>
                <c:pt idx="258">
                  <c:v>246</c:v>
                </c:pt>
                <c:pt idx="259">
                  <c:v>247</c:v>
                </c:pt>
                <c:pt idx="260">
                  <c:v>248</c:v>
                </c:pt>
                <c:pt idx="261">
                  <c:v>249</c:v>
                </c:pt>
                <c:pt idx="262">
                  <c:v>250</c:v>
                </c:pt>
                <c:pt idx="263">
                  <c:v>251</c:v>
                </c:pt>
                <c:pt idx="264">
                  <c:v>252</c:v>
                </c:pt>
                <c:pt idx="265">
                  <c:v>253</c:v>
                </c:pt>
                <c:pt idx="266">
                  <c:v>254</c:v>
                </c:pt>
                <c:pt idx="267">
                  <c:v>255</c:v>
                </c:pt>
                <c:pt idx="268">
                  <c:v>256</c:v>
                </c:pt>
                <c:pt idx="269">
                  <c:v>257</c:v>
                </c:pt>
                <c:pt idx="270">
                  <c:v>258</c:v>
                </c:pt>
                <c:pt idx="271">
                  <c:v>259</c:v>
                </c:pt>
                <c:pt idx="272">
                  <c:v>260</c:v>
                </c:pt>
                <c:pt idx="273">
                  <c:v>261</c:v>
                </c:pt>
                <c:pt idx="274">
                  <c:v>262</c:v>
                </c:pt>
                <c:pt idx="275">
                  <c:v>263</c:v>
                </c:pt>
                <c:pt idx="276">
                  <c:v>264</c:v>
                </c:pt>
                <c:pt idx="277">
                  <c:v>265</c:v>
                </c:pt>
                <c:pt idx="278">
                  <c:v>266</c:v>
                </c:pt>
                <c:pt idx="279">
                  <c:v>267</c:v>
                </c:pt>
                <c:pt idx="280">
                  <c:v>268</c:v>
                </c:pt>
                <c:pt idx="281">
                  <c:v>269</c:v>
                </c:pt>
                <c:pt idx="282">
                  <c:v>270</c:v>
                </c:pt>
                <c:pt idx="283">
                  <c:v>271</c:v>
                </c:pt>
                <c:pt idx="284">
                  <c:v>272</c:v>
                </c:pt>
                <c:pt idx="285">
                  <c:v>273</c:v>
                </c:pt>
                <c:pt idx="286">
                  <c:v>274</c:v>
                </c:pt>
                <c:pt idx="287">
                  <c:v>275</c:v>
                </c:pt>
                <c:pt idx="288">
                  <c:v>276</c:v>
                </c:pt>
                <c:pt idx="289">
                  <c:v>277</c:v>
                </c:pt>
                <c:pt idx="290">
                  <c:v>278</c:v>
                </c:pt>
                <c:pt idx="291">
                  <c:v>279</c:v>
                </c:pt>
                <c:pt idx="292">
                  <c:v>280</c:v>
                </c:pt>
                <c:pt idx="293">
                  <c:v>281</c:v>
                </c:pt>
                <c:pt idx="294">
                  <c:v>282</c:v>
                </c:pt>
                <c:pt idx="295">
                  <c:v>283</c:v>
                </c:pt>
                <c:pt idx="296">
                  <c:v>284</c:v>
                </c:pt>
                <c:pt idx="297">
                  <c:v>285</c:v>
                </c:pt>
                <c:pt idx="298">
                  <c:v>286</c:v>
                </c:pt>
                <c:pt idx="299">
                  <c:v>287</c:v>
                </c:pt>
                <c:pt idx="300">
                  <c:v>288</c:v>
                </c:pt>
                <c:pt idx="301">
                  <c:v>289</c:v>
                </c:pt>
                <c:pt idx="302">
                  <c:v>290</c:v>
                </c:pt>
                <c:pt idx="303">
                  <c:v>291</c:v>
                </c:pt>
                <c:pt idx="304">
                  <c:v>292</c:v>
                </c:pt>
                <c:pt idx="305">
                  <c:v>293</c:v>
                </c:pt>
                <c:pt idx="306">
                  <c:v>294</c:v>
                </c:pt>
                <c:pt idx="307">
                  <c:v>295</c:v>
                </c:pt>
                <c:pt idx="308">
                  <c:v>296</c:v>
                </c:pt>
                <c:pt idx="309">
                  <c:v>297</c:v>
                </c:pt>
                <c:pt idx="310">
                  <c:v>298</c:v>
                </c:pt>
                <c:pt idx="311">
                  <c:v>299</c:v>
                </c:pt>
                <c:pt idx="312">
                  <c:v>300</c:v>
                </c:pt>
                <c:pt idx="313">
                  <c:v>301</c:v>
                </c:pt>
                <c:pt idx="314">
                  <c:v>302</c:v>
                </c:pt>
                <c:pt idx="315">
                  <c:v>303</c:v>
                </c:pt>
                <c:pt idx="316">
                  <c:v>304</c:v>
                </c:pt>
                <c:pt idx="317">
                  <c:v>305</c:v>
                </c:pt>
                <c:pt idx="318">
                  <c:v>306</c:v>
                </c:pt>
                <c:pt idx="319">
                  <c:v>307</c:v>
                </c:pt>
                <c:pt idx="320">
                  <c:v>308</c:v>
                </c:pt>
                <c:pt idx="321">
                  <c:v>309</c:v>
                </c:pt>
                <c:pt idx="322">
                  <c:v>310</c:v>
                </c:pt>
                <c:pt idx="323">
                  <c:v>311</c:v>
                </c:pt>
                <c:pt idx="324">
                  <c:v>312</c:v>
                </c:pt>
                <c:pt idx="325">
                  <c:v>313</c:v>
                </c:pt>
                <c:pt idx="326">
                  <c:v>314</c:v>
                </c:pt>
                <c:pt idx="327">
                  <c:v>315</c:v>
                </c:pt>
                <c:pt idx="328">
                  <c:v>316</c:v>
                </c:pt>
                <c:pt idx="329">
                  <c:v>317</c:v>
                </c:pt>
                <c:pt idx="330">
                  <c:v>318</c:v>
                </c:pt>
                <c:pt idx="331">
                  <c:v>319</c:v>
                </c:pt>
                <c:pt idx="332">
                  <c:v>320</c:v>
                </c:pt>
                <c:pt idx="333">
                  <c:v>321</c:v>
                </c:pt>
                <c:pt idx="334">
                  <c:v>322</c:v>
                </c:pt>
                <c:pt idx="335">
                  <c:v>323</c:v>
                </c:pt>
                <c:pt idx="336">
                  <c:v>324</c:v>
                </c:pt>
                <c:pt idx="337">
                  <c:v>325</c:v>
                </c:pt>
                <c:pt idx="338">
                  <c:v>326</c:v>
                </c:pt>
                <c:pt idx="339">
                  <c:v>327</c:v>
                </c:pt>
                <c:pt idx="340">
                  <c:v>328</c:v>
                </c:pt>
                <c:pt idx="341">
                  <c:v>329</c:v>
                </c:pt>
                <c:pt idx="342">
                  <c:v>330</c:v>
                </c:pt>
                <c:pt idx="343">
                  <c:v>331</c:v>
                </c:pt>
                <c:pt idx="344">
                  <c:v>332</c:v>
                </c:pt>
                <c:pt idx="345">
                  <c:v>333</c:v>
                </c:pt>
                <c:pt idx="346">
                  <c:v>334</c:v>
                </c:pt>
                <c:pt idx="347">
                  <c:v>335</c:v>
                </c:pt>
                <c:pt idx="348">
                  <c:v>336</c:v>
                </c:pt>
                <c:pt idx="349">
                  <c:v>336.00000900089998</c:v>
                </c:pt>
                <c:pt idx="350">
                  <c:v>337</c:v>
                </c:pt>
                <c:pt idx="351">
                  <c:v>337.00000900089998</c:v>
                </c:pt>
                <c:pt idx="352">
                  <c:v>338</c:v>
                </c:pt>
                <c:pt idx="353">
                  <c:v>339</c:v>
                </c:pt>
                <c:pt idx="354">
                  <c:v>340</c:v>
                </c:pt>
                <c:pt idx="355">
                  <c:v>341</c:v>
                </c:pt>
                <c:pt idx="356">
                  <c:v>342</c:v>
                </c:pt>
                <c:pt idx="357">
                  <c:v>343</c:v>
                </c:pt>
                <c:pt idx="358">
                  <c:v>344</c:v>
                </c:pt>
                <c:pt idx="359">
                  <c:v>345</c:v>
                </c:pt>
                <c:pt idx="360">
                  <c:v>346</c:v>
                </c:pt>
                <c:pt idx="361">
                  <c:v>347</c:v>
                </c:pt>
                <c:pt idx="362">
                  <c:v>348</c:v>
                </c:pt>
                <c:pt idx="363">
                  <c:v>349</c:v>
                </c:pt>
                <c:pt idx="364">
                  <c:v>350</c:v>
                </c:pt>
                <c:pt idx="365">
                  <c:v>351</c:v>
                </c:pt>
                <c:pt idx="366">
                  <c:v>352</c:v>
                </c:pt>
                <c:pt idx="367">
                  <c:v>353</c:v>
                </c:pt>
                <c:pt idx="368">
                  <c:v>354</c:v>
                </c:pt>
                <c:pt idx="369">
                  <c:v>355</c:v>
                </c:pt>
                <c:pt idx="370">
                  <c:v>356</c:v>
                </c:pt>
                <c:pt idx="371">
                  <c:v>357</c:v>
                </c:pt>
                <c:pt idx="372">
                  <c:v>358</c:v>
                </c:pt>
                <c:pt idx="373">
                  <c:v>359</c:v>
                </c:pt>
                <c:pt idx="374">
                  <c:v>360</c:v>
                </c:pt>
                <c:pt idx="375">
                  <c:v>361</c:v>
                </c:pt>
                <c:pt idx="376">
                  <c:v>362</c:v>
                </c:pt>
                <c:pt idx="377">
                  <c:v>363</c:v>
                </c:pt>
                <c:pt idx="378">
                  <c:v>364</c:v>
                </c:pt>
                <c:pt idx="379">
                  <c:v>365</c:v>
                </c:pt>
                <c:pt idx="380">
                  <c:v>366</c:v>
                </c:pt>
                <c:pt idx="381">
                  <c:v>367</c:v>
                </c:pt>
                <c:pt idx="382">
                  <c:v>368</c:v>
                </c:pt>
                <c:pt idx="383">
                  <c:v>369</c:v>
                </c:pt>
                <c:pt idx="384">
                  <c:v>370</c:v>
                </c:pt>
                <c:pt idx="385">
                  <c:v>371</c:v>
                </c:pt>
                <c:pt idx="386">
                  <c:v>372</c:v>
                </c:pt>
                <c:pt idx="387">
                  <c:v>373</c:v>
                </c:pt>
                <c:pt idx="388">
                  <c:v>374</c:v>
                </c:pt>
                <c:pt idx="389">
                  <c:v>375</c:v>
                </c:pt>
                <c:pt idx="390">
                  <c:v>376</c:v>
                </c:pt>
                <c:pt idx="391">
                  <c:v>377</c:v>
                </c:pt>
                <c:pt idx="392">
                  <c:v>378</c:v>
                </c:pt>
                <c:pt idx="393">
                  <c:v>379</c:v>
                </c:pt>
                <c:pt idx="394">
                  <c:v>380</c:v>
                </c:pt>
                <c:pt idx="395">
                  <c:v>381</c:v>
                </c:pt>
                <c:pt idx="396">
                  <c:v>382</c:v>
                </c:pt>
                <c:pt idx="397">
                  <c:v>383</c:v>
                </c:pt>
                <c:pt idx="398">
                  <c:v>384</c:v>
                </c:pt>
                <c:pt idx="399">
                  <c:v>385</c:v>
                </c:pt>
                <c:pt idx="400">
                  <c:v>386</c:v>
                </c:pt>
                <c:pt idx="401">
                  <c:v>387</c:v>
                </c:pt>
                <c:pt idx="402">
                  <c:v>388</c:v>
                </c:pt>
                <c:pt idx="403">
                  <c:v>389</c:v>
                </c:pt>
                <c:pt idx="404">
                  <c:v>390</c:v>
                </c:pt>
                <c:pt idx="405">
                  <c:v>391</c:v>
                </c:pt>
                <c:pt idx="406">
                  <c:v>392</c:v>
                </c:pt>
                <c:pt idx="407">
                  <c:v>393</c:v>
                </c:pt>
                <c:pt idx="408">
                  <c:v>394</c:v>
                </c:pt>
                <c:pt idx="409">
                  <c:v>395</c:v>
                </c:pt>
                <c:pt idx="410">
                  <c:v>396</c:v>
                </c:pt>
                <c:pt idx="411">
                  <c:v>397</c:v>
                </c:pt>
                <c:pt idx="412">
                  <c:v>398</c:v>
                </c:pt>
                <c:pt idx="413">
                  <c:v>399</c:v>
                </c:pt>
                <c:pt idx="414">
                  <c:v>400</c:v>
                </c:pt>
                <c:pt idx="415">
                  <c:v>401</c:v>
                </c:pt>
                <c:pt idx="416">
                  <c:v>402</c:v>
                </c:pt>
                <c:pt idx="417">
                  <c:v>403</c:v>
                </c:pt>
                <c:pt idx="418">
                  <c:v>404</c:v>
                </c:pt>
                <c:pt idx="419">
                  <c:v>405</c:v>
                </c:pt>
                <c:pt idx="420">
                  <c:v>406</c:v>
                </c:pt>
                <c:pt idx="421">
                  <c:v>407</c:v>
                </c:pt>
                <c:pt idx="422">
                  <c:v>408</c:v>
                </c:pt>
                <c:pt idx="423">
                  <c:v>409</c:v>
                </c:pt>
                <c:pt idx="424">
                  <c:v>410</c:v>
                </c:pt>
                <c:pt idx="425">
                  <c:v>411</c:v>
                </c:pt>
                <c:pt idx="426">
                  <c:v>412</c:v>
                </c:pt>
                <c:pt idx="427">
                  <c:v>413</c:v>
                </c:pt>
                <c:pt idx="428">
                  <c:v>414</c:v>
                </c:pt>
                <c:pt idx="429">
                  <c:v>415</c:v>
                </c:pt>
                <c:pt idx="430">
                  <c:v>416</c:v>
                </c:pt>
                <c:pt idx="431">
                  <c:v>417</c:v>
                </c:pt>
                <c:pt idx="432">
                  <c:v>418</c:v>
                </c:pt>
                <c:pt idx="433">
                  <c:v>419</c:v>
                </c:pt>
                <c:pt idx="434">
                  <c:v>420</c:v>
                </c:pt>
                <c:pt idx="435">
                  <c:v>421</c:v>
                </c:pt>
                <c:pt idx="436">
                  <c:v>422</c:v>
                </c:pt>
                <c:pt idx="437">
                  <c:v>423</c:v>
                </c:pt>
                <c:pt idx="438">
                  <c:v>424</c:v>
                </c:pt>
                <c:pt idx="439">
                  <c:v>425</c:v>
                </c:pt>
                <c:pt idx="440">
                  <c:v>426</c:v>
                </c:pt>
                <c:pt idx="441">
                  <c:v>427</c:v>
                </c:pt>
                <c:pt idx="442">
                  <c:v>428</c:v>
                </c:pt>
                <c:pt idx="443">
                  <c:v>429</c:v>
                </c:pt>
                <c:pt idx="444">
                  <c:v>430</c:v>
                </c:pt>
                <c:pt idx="445">
                  <c:v>431</c:v>
                </c:pt>
                <c:pt idx="446">
                  <c:v>432</c:v>
                </c:pt>
                <c:pt idx="447">
                  <c:v>433</c:v>
                </c:pt>
                <c:pt idx="448">
                  <c:v>434</c:v>
                </c:pt>
                <c:pt idx="449">
                  <c:v>435</c:v>
                </c:pt>
                <c:pt idx="450">
                  <c:v>436</c:v>
                </c:pt>
                <c:pt idx="451">
                  <c:v>437</c:v>
                </c:pt>
                <c:pt idx="452">
                  <c:v>438</c:v>
                </c:pt>
                <c:pt idx="453">
                  <c:v>438.00000900089998</c:v>
                </c:pt>
                <c:pt idx="454">
                  <c:v>439</c:v>
                </c:pt>
                <c:pt idx="455">
                  <c:v>439.00000900089998</c:v>
                </c:pt>
                <c:pt idx="456">
                  <c:v>440</c:v>
                </c:pt>
                <c:pt idx="457">
                  <c:v>441</c:v>
                </c:pt>
                <c:pt idx="458">
                  <c:v>442</c:v>
                </c:pt>
                <c:pt idx="459">
                  <c:v>443</c:v>
                </c:pt>
                <c:pt idx="460">
                  <c:v>444</c:v>
                </c:pt>
                <c:pt idx="461">
                  <c:v>445</c:v>
                </c:pt>
                <c:pt idx="462">
                  <c:v>446</c:v>
                </c:pt>
                <c:pt idx="463">
                  <c:v>447</c:v>
                </c:pt>
                <c:pt idx="464">
                  <c:v>448</c:v>
                </c:pt>
                <c:pt idx="465">
                  <c:v>449</c:v>
                </c:pt>
                <c:pt idx="466">
                  <c:v>450</c:v>
                </c:pt>
                <c:pt idx="467">
                  <c:v>451</c:v>
                </c:pt>
                <c:pt idx="468">
                  <c:v>452</c:v>
                </c:pt>
                <c:pt idx="469">
                  <c:v>453</c:v>
                </c:pt>
                <c:pt idx="470">
                  <c:v>454</c:v>
                </c:pt>
                <c:pt idx="471">
                  <c:v>455</c:v>
                </c:pt>
                <c:pt idx="472">
                  <c:v>456</c:v>
                </c:pt>
                <c:pt idx="473">
                  <c:v>457</c:v>
                </c:pt>
                <c:pt idx="474">
                  <c:v>458</c:v>
                </c:pt>
                <c:pt idx="475">
                  <c:v>459</c:v>
                </c:pt>
                <c:pt idx="476">
                  <c:v>460</c:v>
                </c:pt>
                <c:pt idx="477">
                  <c:v>461</c:v>
                </c:pt>
                <c:pt idx="478">
                  <c:v>462</c:v>
                </c:pt>
                <c:pt idx="479">
                  <c:v>463</c:v>
                </c:pt>
                <c:pt idx="480">
                  <c:v>464</c:v>
                </c:pt>
                <c:pt idx="481">
                  <c:v>465</c:v>
                </c:pt>
                <c:pt idx="482">
                  <c:v>466</c:v>
                </c:pt>
                <c:pt idx="483">
                  <c:v>467</c:v>
                </c:pt>
                <c:pt idx="484">
                  <c:v>468</c:v>
                </c:pt>
                <c:pt idx="485">
                  <c:v>469</c:v>
                </c:pt>
                <c:pt idx="486">
                  <c:v>470</c:v>
                </c:pt>
                <c:pt idx="487">
                  <c:v>471</c:v>
                </c:pt>
                <c:pt idx="488">
                  <c:v>472</c:v>
                </c:pt>
                <c:pt idx="489">
                  <c:v>473</c:v>
                </c:pt>
                <c:pt idx="490">
                  <c:v>474</c:v>
                </c:pt>
                <c:pt idx="491">
                  <c:v>475</c:v>
                </c:pt>
                <c:pt idx="492">
                  <c:v>476</c:v>
                </c:pt>
                <c:pt idx="493">
                  <c:v>477</c:v>
                </c:pt>
                <c:pt idx="494">
                  <c:v>478</c:v>
                </c:pt>
                <c:pt idx="495">
                  <c:v>479</c:v>
                </c:pt>
                <c:pt idx="496">
                  <c:v>480</c:v>
                </c:pt>
                <c:pt idx="497">
                  <c:v>481</c:v>
                </c:pt>
                <c:pt idx="498">
                  <c:v>482</c:v>
                </c:pt>
                <c:pt idx="499">
                  <c:v>483</c:v>
                </c:pt>
                <c:pt idx="500">
                  <c:v>484</c:v>
                </c:pt>
                <c:pt idx="501">
                  <c:v>485</c:v>
                </c:pt>
                <c:pt idx="502">
                  <c:v>486</c:v>
                </c:pt>
                <c:pt idx="503">
                  <c:v>487</c:v>
                </c:pt>
                <c:pt idx="504">
                  <c:v>488</c:v>
                </c:pt>
                <c:pt idx="505">
                  <c:v>489</c:v>
                </c:pt>
                <c:pt idx="506">
                  <c:v>490</c:v>
                </c:pt>
                <c:pt idx="507">
                  <c:v>491</c:v>
                </c:pt>
                <c:pt idx="508">
                  <c:v>492</c:v>
                </c:pt>
                <c:pt idx="509">
                  <c:v>493</c:v>
                </c:pt>
                <c:pt idx="510">
                  <c:v>494</c:v>
                </c:pt>
                <c:pt idx="511">
                  <c:v>495</c:v>
                </c:pt>
                <c:pt idx="512">
                  <c:v>496</c:v>
                </c:pt>
                <c:pt idx="513">
                  <c:v>497</c:v>
                </c:pt>
                <c:pt idx="514">
                  <c:v>498</c:v>
                </c:pt>
                <c:pt idx="515">
                  <c:v>499</c:v>
                </c:pt>
                <c:pt idx="516">
                  <c:v>500</c:v>
                </c:pt>
                <c:pt idx="517">
                  <c:v>501</c:v>
                </c:pt>
                <c:pt idx="518">
                  <c:v>502</c:v>
                </c:pt>
                <c:pt idx="519">
                  <c:v>503</c:v>
                </c:pt>
                <c:pt idx="520">
                  <c:v>504</c:v>
                </c:pt>
                <c:pt idx="521">
                  <c:v>505</c:v>
                </c:pt>
                <c:pt idx="522">
                  <c:v>506</c:v>
                </c:pt>
                <c:pt idx="523">
                  <c:v>507</c:v>
                </c:pt>
                <c:pt idx="524">
                  <c:v>508</c:v>
                </c:pt>
                <c:pt idx="525">
                  <c:v>509</c:v>
                </c:pt>
                <c:pt idx="526">
                  <c:v>510</c:v>
                </c:pt>
                <c:pt idx="527">
                  <c:v>511</c:v>
                </c:pt>
                <c:pt idx="528">
                  <c:v>512</c:v>
                </c:pt>
                <c:pt idx="529">
                  <c:v>513</c:v>
                </c:pt>
                <c:pt idx="530">
                  <c:v>514</c:v>
                </c:pt>
                <c:pt idx="531">
                  <c:v>515</c:v>
                </c:pt>
                <c:pt idx="532">
                  <c:v>516</c:v>
                </c:pt>
                <c:pt idx="533">
                  <c:v>517</c:v>
                </c:pt>
                <c:pt idx="534">
                  <c:v>518</c:v>
                </c:pt>
                <c:pt idx="535">
                  <c:v>519</c:v>
                </c:pt>
                <c:pt idx="536">
                  <c:v>520</c:v>
                </c:pt>
                <c:pt idx="537">
                  <c:v>521</c:v>
                </c:pt>
                <c:pt idx="538">
                  <c:v>522</c:v>
                </c:pt>
                <c:pt idx="539">
                  <c:v>523</c:v>
                </c:pt>
                <c:pt idx="540">
                  <c:v>524</c:v>
                </c:pt>
                <c:pt idx="541">
                  <c:v>525</c:v>
                </c:pt>
                <c:pt idx="542">
                  <c:v>526</c:v>
                </c:pt>
                <c:pt idx="543">
                  <c:v>527</c:v>
                </c:pt>
                <c:pt idx="544">
                  <c:v>528</c:v>
                </c:pt>
                <c:pt idx="545">
                  <c:v>529</c:v>
                </c:pt>
                <c:pt idx="546">
                  <c:v>530</c:v>
                </c:pt>
                <c:pt idx="547">
                  <c:v>531</c:v>
                </c:pt>
                <c:pt idx="548">
                  <c:v>532</c:v>
                </c:pt>
                <c:pt idx="549">
                  <c:v>533</c:v>
                </c:pt>
                <c:pt idx="550">
                  <c:v>534</c:v>
                </c:pt>
                <c:pt idx="551">
                  <c:v>535</c:v>
                </c:pt>
                <c:pt idx="552">
                  <c:v>536</c:v>
                </c:pt>
                <c:pt idx="553">
                  <c:v>537</c:v>
                </c:pt>
                <c:pt idx="554">
                  <c:v>538</c:v>
                </c:pt>
                <c:pt idx="555">
                  <c:v>539</c:v>
                </c:pt>
                <c:pt idx="556">
                  <c:v>540</c:v>
                </c:pt>
                <c:pt idx="557">
                  <c:v>541</c:v>
                </c:pt>
                <c:pt idx="558">
                  <c:v>542</c:v>
                </c:pt>
                <c:pt idx="559">
                  <c:v>543</c:v>
                </c:pt>
                <c:pt idx="560">
                  <c:v>544</c:v>
                </c:pt>
                <c:pt idx="561">
                  <c:v>545</c:v>
                </c:pt>
                <c:pt idx="562">
                  <c:v>546</c:v>
                </c:pt>
                <c:pt idx="563">
                  <c:v>547</c:v>
                </c:pt>
                <c:pt idx="564">
                  <c:v>548</c:v>
                </c:pt>
                <c:pt idx="565">
                  <c:v>549</c:v>
                </c:pt>
                <c:pt idx="566">
                  <c:v>550</c:v>
                </c:pt>
                <c:pt idx="567">
                  <c:v>551</c:v>
                </c:pt>
                <c:pt idx="568">
                  <c:v>552</c:v>
                </c:pt>
                <c:pt idx="569">
                  <c:v>553</c:v>
                </c:pt>
                <c:pt idx="570">
                  <c:v>554</c:v>
                </c:pt>
                <c:pt idx="571">
                  <c:v>555</c:v>
                </c:pt>
                <c:pt idx="572">
                  <c:v>556</c:v>
                </c:pt>
                <c:pt idx="573">
                  <c:v>557</c:v>
                </c:pt>
                <c:pt idx="574">
                  <c:v>558</c:v>
                </c:pt>
                <c:pt idx="575">
                  <c:v>559</c:v>
                </c:pt>
                <c:pt idx="576">
                  <c:v>560</c:v>
                </c:pt>
                <c:pt idx="577">
                  <c:v>561</c:v>
                </c:pt>
                <c:pt idx="578">
                  <c:v>562</c:v>
                </c:pt>
                <c:pt idx="579">
                  <c:v>563</c:v>
                </c:pt>
                <c:pt idx="580">
                  <c:v>564</c:v>
                </c:pt>
                <c:pt idx="581">
                  <c:v>565</c:v>
                </c:pt>
                <c:pt idx="582">
                  <c:v>566</c:v>
                </c:pt>
                <c:pt idx="583">
                  <c:v>567</c:v>
                </c:pt>
                <c:pt idx="584">
                  <c:v>568</c:v>
                </c:pt>
                <c:pt idx="585">
                  <c:v>569</c:v>
                </c:pt>
                <c:pt idx="586">
                  <c:v>570</c:v>
                </c:pt>
                <c:pt idx="587">
                  <c:v>571</c:v>
                </c:pt>
                <c:pt idx="588">
                  <c:v>572</c:v>
                </c:pt>
                <c:pt idx="589">
                  <c:v>573</c:v>
                </c:pt>
                <c:pt idx="590">
                  <c:v>574</c:v>
                </c:pt>
                <c:pt idx="591">
                  <c:v>575</c:v>
                </c:pt>
                <c:pt idx="592">
                  <c:v>576</c:v>
                </c:pt>
                <c:pt idx="593">
                  <c:v>577</c:v>
                </c:pt>
                <c:pt idx="594">
                  <c:v>578</c:v>
                </c:pt>
                <c:pt idx="595">
                  <c:v>579</c:v>
                </c:pt>
                <c:pt idx="596">
                  <c:v>580</c:v>
                </c:pt>
                <c:pt idx="597">
                  <c:v>581</c:v>
                </c:pt>
                <c:pt idx="598">
                  <c:v>582</c:v>
                </c:pt>
                <c:pt idx="599">
                  <c:v>583</c:v>
                </c:pt>
                <c:pt idx="600">
                  <c:v>584</c:v>
                </c:pt>
                <c:pt idx="601">
                  <c:v>585</c:v>
                </c:pt>
                <c:pt idx="602">
                  <c:v>586</c:v>
                </c:pt>
                <c:pt idx="603">
                  <c:v>587</c:v>
                </c:pt>
                <c:pt idx="604">
                  <c:v>588</c:v>
                </c:pt>
                <c:pt idx="605">
                  <c:v>589</c:v>
                </c:pt>
                <c:pt idx="606">
                  <c:v>590</c:v>
                </c:pt>
                <c:pt idx="607">
                  <c:v>591</c:v>
                </c:pt>
                <c:pt idx="608">
                  <c:v>592</c:v>
                </c:pt>
                <c:pt idx="609">
                  <c:v>593</c:v>
                </c:pt>
                <c:pt idx="610">
                  <c:v>594</c:v>
                </c:pt>
                <c:pt idx="611">
                  <c:v>595</c:v>
                </c:pt>
                <c:pt idx="612">
                  <c:v>596</c:v>
                </c:pt>
                <c:pt idx="613">
                  <c:v>597</c:v>
                </c:pt>
                <c:pt idx="614">
                  <c:v>598</c:v>
                </c:pt>
                <c:pt idx="615">
                  <c:v>599</c:v>
                </c:pt>
                <c:pt idx="616">
                  <c:v>600</c:v>
                </c:pt>
                <c:pt idx="617">
                  <c:v>601</c:v>
                </c:pt>
                <c:pt idx="618">
                  <c:v>602</c:v>
                </c:pt>
                <c:pt idx="619">
                  <c:v>603</c:v>
                </c:pt>
                <c:pt idx="620">
                  <c:v>604</c:v>
                </c:pt>
                <c:pt idx="621">
                  <c:v>605</c:v>
                </c:pt>
                <c:pt idx="622">
                  <c:v>606</c:v>
                </c:pt>
                <c:pt idx="623">
                  <c:v>607</c:v>
                </c:pt>
                <c:pt idx="624">
                  <c:v>608</c:v>
                </c:pt>
                <c:pt idx="625">
                  <c:v>609</c:v>
                </c:pt>
                <c:pt idx="626">
                  <c:v>610</c:v>
                </c:pt>
                <c:pt idx="627">
                  <c:v>611</c:v>
                </c:pt>
                <c:pt idx="628">
                  <c:v>612</c:v>
                </c:pt>
                <c:pt idx="629">
                  <c:v>613</c:v>
                </c:pt>
                <c:pt idx="630">
                  <c:v>614</c:v>
                </c:pt>
                <c:pt idx="631">
                  <c:v>615</c:v>
                </c:pt>
                <c:pt idx="632">
                  <c:v>616</c:v>
                </c:pt>
                <c:pt idx="633">
                  <c:v>617</c:v>
                </c:pt>
                <c:pt idx="634">
                  <c:v>618</c:v>
                </c:pt>
                <c:pt idx="635">
                  <c:v>619</c:v>
                </c:pt>
                <c:pt idx="636">
                  <c:v>620</c:v>
                </c:pt>
                <c:pt idx="637">
                  <c:v>621</c:v>
                </c:pt>
                <c:pt idx="638">
                  <c:v>622</c:v>
                </c:pt>
                <c:pt idx="639">
                  <c:v>623</c:v>
                </c:pt>
                <c:pt idx="640">
                  <c:v>624</c:v>
                </c:pt>
                <c:pt idx="641">
                  <c:v>625</c:v>
                </c:pt>
                <c:pt idx="642">
                  <c:v>626</c:v>
                </c:pt>
                <c:pt idx="643">
                  <c:v>627</c:v>
                </c:pt>
                <c:pt idx="644">
                  <c:v>628</c:v>
                </c:pt>
                <c:pt idx="645">
                  <c:v>629</c:v>
                </c:pt>
                <c:pt idx="646">
                  <c:v>630</c:v>
                </c:pt>
                <c:pt idx="647">
                  <c:v>631</c:v>
                </c:pt>
                <c:pt idx="648">
                  <c:v>632</c:v>
                </c:pt>
                <c:pt idx="649">
                  <c:v>633</c:v>
                </c:pt>
                <c:pt idx="650">
                  <c:v>634</c:v>
                </c:pt>
                <c:pt idx="651">
                  <c:v>635</c:v>
                </c:pt>
                <c:pt idx="652">
                  <c:v>636</c:v>
                </c:pt>
                <c:pt idx="653">
                  <c:v>637</c:v>
                </c:pt>
                <c:pt idx="654">
                  <c:v>638</c:v>
                </c:pt>
                <c:pt idx="655">
                  <c:v>639</c:v>
                </c:pt>
                <c:pt idx="656">
                  <c:v>640</c:v>
                </c:pt>
                <c:pt idx="657">
                  <c:v>641</c:v>
                </c:pt>
                <c:pt idx="658">
                  <c:v>642</c:v>
                </c:pt>
                <c:pt idx="659">
                  <c:v>643</c:v>
                </c:pt>
                <c:pt idx="660">
                  <c:v>644</c:v>
                </c:pt>
                <c:pt idx="661">
                  <c:v>645</c:v>
                </c:pt>
                <c:pt idx="662">
                  <c:v>646</c:v>
                </c:pt>
                <c:pt idx="663">
                  <c:v>647</c:v>
                </c:pt>
                <c:pt idx="664">
                  <c:v>648</c:v>
                </c:pt>
                <c:pt idx="665">
                  <c:v>649</c:v>
                </c:pt>
                <c:pt idx="666">
                  <c:v>650</c:v>
                </c:pt>
                <c:pt idx="667">
                  <c:v>651</c:v>
                </c:pt>
                <c:pt idx="668">
                  <c:v>652</c:v>
                </c:pt>
                <c:pt idx="669">
                  <c:v>653</c:v>
                </c:pt>
                <c:pt idx="670">
                  <c:v>654</c:v>
                </c:pt>
                <c:pt idx="671">
                  <c:v>655</c:v>
                </c:pt>
                <c:pt idx="672">
                  <c:v>656</c:v>
                </c:pt>
                <c:pt idx="673">
                  <c:v>657</c:v>
                </c:pt>
                <c:pt idx="674">
                  <c:v>658</c:v>
                </c:pt>
                <c:pt idx="675">
                  <c:v>659</c:v>
                </c:pt>
                <c:pt idx="676">
                  <c:v>660</c:v>
                </c:pt>
                <c:pt idx="677">
                  <c:v>661</c:v>
                </c:pt>
                <c:pt idx="678">
                  <c:v>662</c:v>
                </c:pt>
                <c:pt idx="679">
                  <c:v>663</c:v>
                </c:pt>
                <c:pt idx="680">
                  <c:v>664</c:v>
                </c:pt>
                <c:pt idx="681">
                  <c:v>665</c:v>
                </c:pt>
                <c:pt idx="682">
                  <c:v>666</c:v>
                </c:pt>
                <c:pt idx="683">
                  <c:v>667</c:v>
                </c:pt>
                <c:pt idx="684">
                  <c:v>668</c:v>
                </c:pt>
                <c:pt idx="685">
                  <c:v>669</c:v>
                </c:pt>
                <c:pt idx="686">
                  <c:v>670</c:v>
                </c:pt>
                <c:pt idx="687">
                  <c:v>671</c:v>
                </c:pt>
                <c:pt idx="688">
                  <c:v>672</c:v>
                </c:pt>
                <c:pt idx="689">
                  <c:v>673</c:v>
                </c:pt>
                <c:pt idx="690">
                  <c:v>674</c:v>
                </c:pt>
                <c:pt idx="691">
                  <c:v>675</c:v>
                </c:pt>
                <c:pt idx="692">
                  <c:v>676</c:v>
                </c:pt>
                <c:pt idx="693">
                  <c:v>677</c:v>
                </c:pt>
                <c:pt idx="694">
                  <c:v>678</c:v>
                </c:pt>
                <c:pt idx="695">
                  <c:v>679</c:v>
                </c:pt>
                <c:pt idx="696">
                  <c:v>680</c:v>
                </c:pt>
                <c:pt idx="697">
                  <c:v>681</c:v>
                </c:pt>
                <c:pt idx="698">
                  <c:v>682</c:v>
                </c:pt>
                <c:pt idx="699">
                  <c:v>683</c:v>
                </c:pt>
                <c:pt idx="700">
                  <c:v>684</c:v>
                </c:pt>
                <c:pt idx="701">
                  <c:v>685</c:v>
                </c:pt>
                <c:pt idx="702">
                  <c:v>686</c:v>
                </c:pt>
                <c:pt idx="703">
                  <c:v>687</c:v>
                </c:pt>
                <c:pt idx="704">
                  <c:v>688</c:v>
                </c:pt>
                <c:pt idx="705">
                  <c:v>689</c:v>
                </c:pt>
                <c:pt idx="706">
                  <c:v>690</c:v>
                </c:pt>
                <c:pt idx="707">
                  <c:v>691</c:v>
                </c:pt>
                <c:pt idx="708">
                  <c:v>692</c:v>
                </c:pt>
                <c:pt idx="709">
                  <c:v>693</c:v>
                </c:pt>
                <c:pt idx="710">
                  <c:v>694</c:v>
                </c:pt>
                <c:pt idx="711">
                  <c:v>695</c:v>
                </c:pt>
                <c:pt idx="712">
                  <c:v>696</c:v>
                </c:pt>
                <c:pt idx="713">
                  <c:v>697</c:v>
                </c:pt>
                <c:pt idx="714">
                  <c:v>698</c:v>
                </c:pt>
                <c:pt idx="715">
                  <c:v>699</c:v>
                </c:pt>
                <c:pt idx="716">
                  <c:v>700</c:v>
                </c:pt>
                <c:pt idx="717">
                  <c:v>701</c:v>
                </c:pt>
                <c:pt idx="718">
                  <c:v>702</c:v>
                </c:pt>
                <c:pt idx="719">
                  <c:v>703</c:v>
                </c:pt>
                <c:pt idx="720">
                  <c:v>704</c:v>
                </c:pt>
                <c:pt idx="721">
                  <c:v>705</c:v>
                </c:pt>
                <c:pt idx="722">
                  <c:v>706</c:v>
                </c:pt>
                <c:pt idx="723">
                  <c:v>707</c:v>
                </c:pt>
                <c:pt idx="724">
                  <c:v>708</c:v>
                </c:pt>
                <c:pt idx="725">
                  <c:v>709</c:v>
                </c:pt>
                <c:pt idx="726">
                  <c:v>710</c:v>
                </c:pt>
                <c:pt idx="727">
                  <c:v>711</c:v>
                </c:pt>
                <c:pt idx="728">
                  <c:v>712</c:v>
                </c:pt>
                <c:pt idx="729">
                  <c:v>713</c:v>
                </c:pt>
                <c:pt idx="730">
                  <c:v>714</c:v>
                </c:pt>
                <c:pt idx="731">
                  <c:v>715</c:v>
                </c:pt>
                <c:pt idx="732">
                  <c:v>716</c:v>
                </c:pt>
                <c:pt idx="733">
                  <c:v>717</c:v>
                </c:pt>
                <c:pt idx="734">
                  <c:v>718</c:v>
                </c:pt>
                <c:pt idx="735">
                  <c:v>719</c:v>
                </c:pt>
                <c:pt idx="736">
                  <c:v>720</c:v>
                </c:pt>
                <c:pt idx="737">
                  <c:v>721</c:v>
                </c:pt>
                <c:pt idx="738">
                  <c:v>722</c:v>
                </c:pt>
                <c:pt idx="739">
                  <c:v>723</c:v>
                </c:pt>
                <c:pt idx="740">
                  <c:v>724</c:v>
                </c:pt>
                <c:pt idx="741">
                  <c:v>725</c:v>
                </c:pt>
                <c:pt idx="742">
                  <c:v>726</c:v>
                </c:pt>
                <c:pt idx="743">
                  <c:v>727</c:v>
                </c:pt>
                <c:pt idx="744">
                  <c:v>728</c:v>
                </c:pt>
                <c:pt idx="745">
                  <c:v>729</c:v>
                </c:pt>
                <c:pt idx="746">
                  <c:v>730</c:v>
                </c:pt>
                <c:pt idx="747">
                  <c:v>731</c:v>
                </c:pt>
                <c:pt idx="748">
                  <c:v>732</c:v>
                </c:pt>
                <c:pt idx="749">
                  <c:v>733</c:v>
                </c:pt>
                <c:pt idx="750">
                  <c:v>734</c:v>
                </c:pt>
                <c:pt idx="751">
                  <c:v>735</c:v>
                </c:pt>
                <c:pt idx="752">
                  <c:v>736</c:v>
                </c:pt>
                <c:pt idx="753">
                  <c:v>737</c:v>
                </c:pt>
                <c:pt idx="754">
                  <c:v>738</c:v>
                </c:pt>
                <c:pt idx="755">
                  <c:v>739</c:v>
                </c:pt>
                <c:pt idx="756">
                  <c:v>740</c:v>
                </c:pt>
                <c:pt idx="757">
                  <c:v>741</c:v>
                </c:pt>
                <c:pt idx="758">
                  <c:v>742</c:v>
                </c:pt>
                <c:pt idx="759">
                  <c:v>743</c:v>
                </c:pt>
                <c:pt idx="760">
                  <c:v>744</c:v>
                </c:pt>
                <c:pt idx="761">
                  <c:v>745</c:v>
                </c:pt>
                <c:pt idx="762">
                  <c:v>746</c:v>
                </c:pt>
                <c:pt idx="763">
                  <c:v>747</c:v>
                </c:pt>
                <c:pt idx="764">
                  <c:v>747.00000900090004</c:v>
                </c:pt>
                <c:pt idx="765">
                  <c:v>748</c:v>
                </c:pt>
                <c:pt idx="766">
                  <c:v>748.00000900090004</c:v>
                </c:pt>
                <c:pt idx="767">
                  <c:v>749</c:v>
                </c:pt>
                <c:pt idx="768">
                  <c:v>750</c:v>
                </c:pt>
                <c:pt idx="769">
                  <c:v>751</c:v>
                </c:pt>
                <c:pt idx="770">
                  <c:v>752</c:v>
                </c:pt>
                <c:pt idx="771">
                  <c:v>753</c:v>
                </c:pt>
                <c:pt idx="772">
                  <c:v>754</c:v>
                </c:pt>
                <c:pt idx="773">
                  <c:v>755</c:v>
                </c:pt>
                <c:pt idx="774">
                  <c:v>756</c:v>
                </c:pt>
                <c:pt idx="775">
                  <c:v>757</c:v>
                </c:pt>
                <c:pt idx="776">
                  <c:v>758</c:v>
                </c:pt>
                <c:pt idx="777">
                  <c:v>759</c:v>
                </c:pt>
                <c:pt idx="778">
                  <c:v>760</c:v>
                </c:pt>
                <c:pt idx="779">
                  <c:v>761</c:v>
                </c:pt>
                <c:pt idx="780">
                  <c:v>762</c:v>
                </c:pt>
                <c:pt idx="781">
                  <c:v>763</c:v>
                </c:pt>
                <c:pt idx="782">
                  <c:v>764</c:v>
                </c:pt>
                <c:pt idx="783">
                  <c:v>765</c:v>
                </c:pt>
                <c:pt idx="784">
                  <c:v>766</c:v>
                </c:pt>
                <c:pt idx="785">
                  <c:v>767</c:v>
                </c:pt>
                <c:pt idx="786">
                  <c:v>768</c:v>
                </c:pt>
                <c:pt idx="787">
                  <c:v>769</c:v>
                </c:pt>
                <c:pt idx="788">
                  <c:v>770</c:v>
                </c:pt>
                <c:pt idx="789">
                  <c:v>771</c:v>
                </c:pt>
                <c:pt idx="790">
                  <c:v>772</c:v>
                </c:pt>
                <c:pt idx="791">
                  <c:v>773</c:v>
                </c:pt>
                <c:pt idx="792">
                  <c:v>774</c:v>
                </c:pt>
                <c:pt idx="793">
                  <c:v>775</c:v>
                </c:pt>
                <c:pt idx="794">
                  <c:v>776</c:v>
                </c:pt>
                <c:pt idx="795">
                  <c:v>777</c:v>
                </c:pt>
                <c:pt idx="796">
                  <c:v>778</c:v>
                </c:pt>
                <c:pt idx="797">
                  <c:v>779</c:v>
                </c:pt>
                <c:pt idx="798">
                  <c:v>780</c:v>
                </c:pt>
                <c:pt idx="799">
                  <c:v>781</c:v>
                </c:pt>
                <c:pt idx="800">
                  <c:v>782</c:v>
                </c:pt>
                <c:pt idx="801">
                  <c:v>783</c:v>
                </c:pt>
                <c:pt idx="802">
                  <c:v>784</c:v>
                </c:pt>
                <c:pt idx="803">
                  <c:v>785</c:v>
                </c:pt>
                <c:pt idx="804">
                  <c:v>786</c:v>
                </c:pt>
                <c:pt idx="805">
                  <c:v>787</c:v>
                </c:pt>
                <c:pt idx="806">
                  <c:v>788</c:v>
                </c:pt>
                <c:pt idx="807">
                  <c:v>789</c:v>
                </c:pt>
                <c:pt idx="808">
                  <c:v>790</c:v>
                </c:pt>
                <c:pt idx="809">
                  <c:v>791</c:v>
                </c:pt>
                <c:pt idx="810">
                  <c:v>792</c:v>
                </c:pt>
                <c:pt idx="811">
                  <c:v>793</c:v>
                </c:pt>
                <c:pt idx="812">
                  <c:v>794</c:v>
                </c:pt>
                <c:pt idx="813">
                  <c:v>795</c:v>
                </c:pt>
                <c:pt idx="814">
                  <c:v>796</c:v>
                </c:pt>
                <c:pt idx="815">
                  <c:v>797</c:v>
                </c:pt>
                <c:pt idx="816">
                  <c:v>798</c:v>
                </c:pt>
                <c:pt idx="817">
                  <c:v>799</c:v>
                </c:pt>
                <c:pt idx="818">
                  <c:v>800</c:v>
                </c:pt>
                <c:pt idx="819">
                  <c:v>801</c:v>
                </c:pt>
                <c:pt idx="820">
                  <c:v>802</c:v>
                </c:pt>
                <c:pt idx="821">
                  <c:v>803</c:v>
                </c:pt>
                <c:pt idx="822">
                  <c:v>804</c:v>
                </c:pt>
                <c:pt idx="823">
                  <c:v>805</c:v>
                </c:pt>
                <c:pt idx="824">
                  <c:v>806</c:v>
                </c:pt>
                <c:pt idx="825">
                  <c:v>807</c:v>
                </c:pt>
                <c:pt idx="826">
                  <c:v>808</c:v>
                </c:pt>
                <c:pt idx="827">
                  <c:v>809</c:v>
                </c:pt>
                <c:pt idx="828">
                  <c:v>810</c:v>
                </c:pt>
                <c:pt idx="829">
                  <c:v>811</c:v>
                </c:pt>
                <c:pt idx="830">
                  <c:v>812</c:v>
                </c:pt>
                <c:pt idx="831">
                  <c:v>813</c:v>
                </c:pt>
                <c:pt idx="832">
                  <c:v>814</c:v>
                </c:pt>
                <c:pt idx="833">
                  <c:v>815</c:v>
                </c:pt>
                <c:pt idx="834">
                  <c:v>816</c:v>
                </c:pt>
                <c:pt idx="835">
                  <c:v>817</c:v>
                </c:pt>
                <c:pt idx="836">
                  <c:v>818</c:v>
                </c:pt>
                <c:pt idx="837">
                  <c:v>819</c:v>
                </c:pt>
                <c:pt idx="838">
                  <c:v>820</c:v>
                </c:pt>
                <c:pt idx="839">
                  <c:v>821</c:v>
                </c:pt>
                <c:pt idx="840">
                  <c:v>822</c:v>
                </c:pt>
                <c:pt idx="841">
                  <c:v>823</c:v>
                </c:pt>
                <c:pt idx="842">
                  <c:v>824</c:v>
                </c:pt>
                <c:pt idx="843">
                  <c:v>825</c:v>
                </c:pt>
                <c:pt idx="844">
                  <c:v>826</c:v>
                </c:pt>
                <c:pt idx="845">
                  <c:v>827</c:v>
                </c:pt>
                <c:pt idx="846">
                  <c:v>828</c:v>
                </c:pt>
                <c:pt idx="847">
                  <c:v>829</c:v>
                </c:pt>
                <c:pt idx="848">
                  <c:v>830</c:v>
                </c:pt>
                <c:pt idx="849">
                  <c:v>831</c:v>
                </c:pt>
                <c:pt idx="850">
                  <c:v>832</c:v>
                </c:pt>
                <c:pt idx="851">
                  <c:v>833</c:v>
                </c:pt>
                <c:pt idx="852">
                  <c:v>834</c:v>
                </c:pt>
                <c:pt idx="853">
                  <c:v>835</c:v>
                </c:pt>
                <c:pt idx="854">
                  <c:v>836</c:v>
                </c:pt>
                <c:pt idx="855">
                  <c:v>837</c:v>
                </c:pt>
                <c:pt idx="856">
                  <c:v>838</c:v>
                </c:pt>
                <c:pt idx="857">
                  <c:v>839</c:v>
                </c:pt>
                <c:pt idx="858">
                  <c:v>840</c:v>
                </c:pt>
                <c:pt idx="859">
                  <c:v>841</c:v>
                </c:pt>
                <c:pt idx="860">
                  <c:v>842</c:v>
                </c:pt>
                <c:pt idx="861">
                  <c:v>843</c:v>
                </c:pt>
                <c:pt idx="862">
                  <c:v>844</c:v>
                </c:pt>
                <c:pt idx="863">
                  <c:v>845</c:v>
                </c:pt>
                <c:pt idx="864">
                  <c:v>846</c:v>
                </c:pt>
                <c:pt idx="865">
                  <c:v>847</c:v>
                </c:pt>
                <c:pt idx="866">
                  <c:v>848</c:v>
                </c:pt>
                <c:pt idx="867">
                  <c:v>849</c:v>
                </c:pt>
                <c:pt idx="868">
                  <c:v>850</c:v>
                </c:pt>
                <c:pt idx="869">
                  <c:v>851</c:v>
                </c:pt>
                <c:pt idx="870">
                  <c:v>852</c:v>
                </c:pt>
                <c:pt idx="871">
                  <c:v>853</c:v>
                </c:pt>
                <c:pt idx="872">
                  <c:v>854</c:v>
                </c:pt>
                <c:pt idx="873">
                  <c:v>855</c:v>
                </c:pt>
                <c:pt idx="874">
                  <c:v>856</c:v>
                </c:pt>
                <c:pt idx="875">
                  <c:v>857</c:v>
                </c:pt>
                <c:pt idx="876">
                  <c:v>858</c:v>
                </c:pt>
                <c:pt idx="877">
                  <c:v>859</c:v>
                </c:pt>
                <c:pt idx="878">
                  <c:v>860</c:v>
                </c:pt>
                <c:pt idx="879">
                  <c:v>861</c:v>
                </c:pt>
                <c:pt idx="880">
                  <c:v>862</c:v>
                </c:pt>
                <c:pt idx="881">
                  <c:v>863</c:v>
                </c:pt>
                <c:pt idx="882">
                  <c:v>864</c:v>
                </c:pt>
                <c:pt idx="883">
                  <c:v>865</c:v>
                </c:pt>
                <c:pt idx="884">
                  <c:v>866</c:v>
                </c:pt>
                <c:pt idx="885">
                  <c:v>867</c:v>
                </c:pt>
                <c:pt idx="886">
                  <c:v>868</c:v>
                </c:pt>
                <c:pt idx="887">
                  <c:v>869</c:v>
                </c:pt>
                <c:pt idx="888">
                  <c:v>870</c:v>
                </c:pt>
                <c:pt idx="889">
                  <c:v>871</c:v>
                </c:pt>
                <c:pt idx="890">
                  <c:v>872</c:v>
                </c:pt>
                <c:pt idx="891">
                  <c:v>873</c:v>
                </c:pt>
                <c:pt idx="892">
                  <c:v>874</c:v>
                </c:pt>
                <c:pt idx="893">
                  <c:v>875</c:v>
                </c:pt>
                <c:pt idx="894">
                  <c:v>876</c:v>
                </c:pt>
                <c:pt idx="895">
                  <c:v>877</c:v>
                </c:pt>
                <c:pt idx="896">
                  <c:v>878</c:v>
                </c:pt>
                <c:pt idx="897">
                  <c:v>879</c:v>
                </c:pt>
                <c:pt idx="898">
                  <c:v>880</c:v>
                </c:pt>
                <c:pt idx="899">
                  <c:v>881</c:v>
                </c:pt>
                <c:pt idx="900">
                  <c:v>882</c:v>
                </c:pt>
                <c:pt idx="901">
                  <c:v>883</c:v>
                </c:pt>
                <c:pt idx="902">
                  <c:v>884</c:v>
                </c:pt>
                <c:pt idx="903">
                  <c:v>885</c:v>
                </c:pt>
                <c:pt idx="904">
                  <c:v>886</c:v>
                </c:pt>
                <c:pt idx="905">
                  <c:v>887</c:v>
                </c:pt>
                <c:pt idx="906">
                  <c:v>888</c:v>
                </c:pt>
                <c:pt idx="907">
                  <c:v>889</c:v>
                </c:pt>
                <c:pt idx="908">
                  <c:v>890</c:v>
                </c:pt>
                <c:pt idx="909">
                  <c:v>891</c:v>
                </c:pt>
                <c:pt idx="910">
                  <c:v>892</c:v>
                </c:pt>
                <c:pt idx="911">
                  <c:v>893</c:v>
                </c:pt>
                <c:pt idx="912">
                  <c:v>894</c:v>
                </c:pt>
                <c:pt idx="913">
                  <c:v>895</c:v>
                </c:pt>
                <c:pt idx="914">
                  <c:v>896</c:v>
                </c:pt>
                <c:pt idx="915">
                  <c:v>897</c:v>
                </c:pt>
                <c:pt idx="916">
                  <c:v>898</c:v>
                </c:pt>
                <c:pt idx="917">
                  <c:v>899</c:v>
                </c:pt>
                <c:pt idx="918">
                  <c:v>900</c:v>
                </c:pt>
                <c:pt idx="919">
                  <c:v>901</c:v>
                </c:pt>
                <c:pt idx="920">
                  <c:v>902</c:v>
                </c:pt>
                <c:pt idx="921">
                  <c:v>903</c:v>
                </c:pt>
                <c:pt idx="922">
                  <c:v>904</c:v>
                </c:pt>
                <c:pt idx="923">
                  <c:v>905</c:v>
                </c:pt>
                <c:pt idx="924">
                  <c:v>906</c:v>
                </c:pt>
                <c:pt idx="925">
                  <c:v>907</c:v>
                </c:pt>
                <c:pt idx="926">
                  <c:v>908</c:v>
                </c:pt>
                <c:pt idx="927">
                  <c:v>909</c:v>
                </c:pt>
                <c:pt idx="928">
                  <c:v>910</c:v>
                </c:pt>
                <c:pt idx="929">
                  <c:v>911</c:v>
                </c:pt>
                <c:pt idx="930">
                  <c:v>912</c:v>
                </c:pt>
                <c:pt idx="931">
                  <c:v>913</c:v>
                </c:pt>
                <c:pt idx="932">
                  <c:v>914</c:v>
                </c:pt>
                <c:pt idx="933">
                  <c:v>915</c:v>
                </c:pt>
                <c:pt idx="934">
                  <c:v>916</c:v>
                </c:pt>
                <c:pt idx="935">
                  <c:v>917</c:v>
                </c:pt>
                <c:pt idx="936">
                  <c:v>918</c:v>
                </c:pt>
                <c:pt idx="937">
                  <c:v>919</c:v>
                </c:pt>
                <c:pt idx="938">
                  <c:v>920</c:v>
                </c:pt>
                <c:pt idx="939">
                  <c:v>921</c:v>
                </c:pt>
                <c:pt idx="940">
                  <c:v>922</c:v>
                </c:pt>
                <c:pt idx="941">
                  <c:v>923</c:v>
                </c:pt>
                <c:pt idx="942">
                  <c:v>924</c:v>
                </c:pt>
                <c:pt idx="943">
                  <c:v>925</c:v>
                </c:pt>
                <c:pt idx="944">
                  <c:v>926</c:v>
                </c:pt>
                <c:pt idx="945">
                  <c:v>927</c:v>
                </c:pt>
                <c:pt idx="946">
                  <c:v>928</c:v>
                </c:pt>
                <c:pt idx="947">
                  <c:v>929</c:v>
                </c:pt>
                <c:pt idx="948">
                  <c:v>930</c:v>
                </c:pt>
                <c:pt idx="949">
                  <c:v>931</c:v>
                </c:pt>
                <c:pt idx="950">
                  <c:v>932</c:v>
                </c:pt>
                <c:pt idx="951">
                  <c:v>933</c:v>
                </c:pt>
                <c:pt idx="952">
                  <c:v>934</c:v>
                </c:pt>
                <c:pt idx="953">
                  <c:v>935</c:v>
                </c:pt>
                <c:pt idx="954">
                  <c:v>936</c:v>
                </c:pt>
                <c:pt idx="955">
                  <c:v>937</c:v>
                </c:pt>
                <c:pt idx="956">
                  <c:v>938</c:v>
                </c:pt>
                <c:pt idx="957">
                  <c:v>939</c:v>
                </c:pt>
                <c:pt idx="958">
                  <c:v>940</c:v>
                </c:pt>
                <c:pt idx="959">
                  <c:v>941</c:v>
                </c:pt>
                <c:pt idx="960">
                  <c:v>942</c:v>
                </c:pt>
                <c:pt idx="961">
                  <c:v>943</c:v>
                </c:pt>
                <c:pt idx="962">
                  <c:v>944</c:v>
                </c:pt>
                <c:pt idx="963">
                  <c:v>945</c:v>
                </c:pt>
                <c:pt idx="964">
                  <c:v>946</c:v>
                </c:pt>
                <c:pt idx="965">
                  <c:v>947</c:v>
                </c:pt>
                <c:pt idx="966">
                  <c:v>948</c:v>
                </c:pt>
                <c:pt idx="967">
                  <c:v>949</c:v>
                </c:pt>
                <c:pt idx="968">
                  <c:v>950</c:v>
                </c:pt>
                <c:pt idx="969">
                  <c:v>951</c:v>
                </c:pt>
                <c:pt idx="970">
                  <c:v>952</c:v>
                </c:pt>
                <c:pt idx="971">
                  <c:v>953</c:v>
                </c:pt>
                <c:pt idx="972">
                  <c:v>954</c:v>
                </c:pt>
                <c:pt idx="973">
                  <c:v>955</c:v>
                </c:pt>
                <c:pt idx="974">
                  <c:v>956</c:v>
                </c:pt>
                <c:pt idx="975">
                  <c:v>957</c:v>
                </c:pt>
                <c:pt idx="976">
                  <c:v>958</c:v>
                </c:pt>
                <c:pt idx="977">
                  <c:v>959</c:v>
                </c:pt>
                <c:pt idx="978">
                  <c:v>960</c:v>
                </c:pt>
                <c:pt idx="979">
                  <c:v>961</c:v>
                </c:pt>
                <c:pt idx="980">
                  <c:v>962</c:v>
                </c:pt>
                <c:pt idx="981">
                  <c:v>963</c:v>
                </c:pt>
                <c:pt idx="982">
                  <c:v>964</c:v>
                </c:pt>
                <c:pt idx="983">
                  <c:v>965</c:v>
                </c:pt>
                <c:pt idx="984">
                  <c:v>966</c:v>
                </c:pt>
                <c:pt idx="985">
                  <c:v>967</c:v>
                </c:pt>
                <c:pt idx="986">
                  <c:v>968</c:v>
                </c:pt>
                <c:pt idx="987">
                  <c:v>969</c:v>
                </c:pt>
                <c:pt idx="988">
                  <c:v>970</c:v>
                </c:pt>
                <c:pt idx="989">
                  <c:v>971</c:v>
                </c:pt>
                <c:pt idx="990">
                  <c:v>972</c:v>
                </c:pt>
                <c:pt idx="991">
                  <c:v>973</c:v>
                </c:pt>
                <c:pt idx="992">
                  <c:v>974</c:v>
                </c:pt>
                <c:pt idx="993">
                  <c:v>975</c:v>
                </c:pt>
                <c:pt idx="994">
                  <c:v>976</c:v>
                </c:pt>
                <c:pt idx="995">
                  <c:v>977</c:v>
                </c:pt>
                <c:pt idx="996">
                  <c:v>978</c:v>
                </c:pt>
                <c:pt idx="997">
                  <c:v>979</c:v>
                </c:pt>
                <c:pt idx="998">
                  <c:v>980</c:v>
                </c:pt>
                <c:pt idx="999">
                  <c:v>981</c:v>
                </c:pt>
                <c:pt idx="1000">
                  <c:v>982</c:v>
                </c:pt>
                <c:pt idx="1001">
                  <c:v>983</c:v>
                </c:pt>
                <c:pt idx="1002">
                  <c:v>984</c:v>
                </c:pt>
                <c:pt idx="1003">
                  <c:v>985</c:v>
                </c:pt>
                <c:pt idx="1004">
                  <c:v>986</c:v>
                </c:pt>
                <c:pt idx="1005">
                  <c:v>987</c:v>
                </c:pt>
                <c:pt idx="1006">
                  <c:v>988</c:v>
                </c:pt>
                <c:pt idx="1007">
                  <c:v>989</c:v>
                </c:pt>
                <c:pt idx="1008">
                  <c:v>990</c:v>
                </c:pt>
                <c:pt idx="1009">
                  <c:v>991</c:v>
                </c:pt>
                <c:pt idx="1010">
                  <c:v>992</c:v>
                </c:pt>
                <c:pt idx="1011">
                  <c:v>993</c:v>
                </c:pt>
                <c:pt idx="1012">
                  <c:v>994</c:v>
                </c:pt>
                <c:pt idx="1013">
                  <c:v>995</c:v>
                </c:pt>
                <c:pt idx="1014">
                  <c:v>996</c:v>
                </c:pt>
                <c:pt idx="1015">
                  <c:v>997</c:v>
                </c:pt>
                <c:pt idx="1016">
                  <c:v>998</c:v>
                </c:pt>
                <c:pt idx="1017">
                  <c:v>999</c:v>
                </c:pt>
                <c:pt idx="1018">
                  <c:v>1000</c:v>
                </c:pt>
                <c:pt idx="1019">
                  <c:v>1001</c:v>
                </c:pt>
                <c:pt idx="1020">
                  <c:v>1002</c:v>
                </c:pt>
                <c:pt idx="1021">
                  <c:v>1003</c:v>
                </c:pt>
                <c:pt idx="1022">
                  <c:v>1004</c:v>
                </c:pt>
                <c:pt idx="1023">
                  <c:v>1005</c:v>
                </c:pt>
                <c:pt idx="1024">
                  <c:v>1006</c:v>
                </c:pt>
                <c:pt idx="1025">
                  <c:v>1007</c:v>
                </c:pt>
                <c:pt idx="1026">
                  <c:v>1008</c:v>
                </c:pt>
                <c:pt idx="1027">
                  <c:v>1009</c:v>
                </c:pt>
                <c:pt idx="1028">
                  <c:v>1010</c:v>
                </c:pt>
                <c:pt idx="1029">
                  <c:v>1011</c:v>
                </c:pt>
                <c:pt idx="1030">
                  <c:v>1012</c:v>
                </c:pt>
                <c:pt idx="1031">
                  <c:v>1013</c:v>
                </c:pt>
                <c:pt idx="1032">
                  <c:v>1014</c:v>
                </c:pt>
                <c:pt idx="1033">
                  <c:v>1015</c:v>
                </c:pt>
                <c:pt idx="1034">
                  <c:v>1016</c:v>
                </c:pt>
                <c:pt idx="1035">
                  <c:v>1017</c:v>
                </c:pt>
                <c:pt idx="1036">
                  <c:v>1018</c:v>
                </c:pt>
                <c:pt idx="1037">
                  <c:v>1019</c:v>
                </c:pt>
                <c:pt idx="1038">
                  <c:v>1020</c:v>
                </c:pt>
                <c:pt idx="1039">
                  <c:v>1021</c:v>
                </c:pt>
                <c:pt idx="1040">
                  <c:v>1022</c:v>
                </c:pt>
                <c:pt idx="1041">
                  <c:v>1023</c:v>
                </c:pt>
                <c:pt idx="1042">
                  <c:v>1024</c:v>
                </c:pt>
                <c:pt idx="1043">
                  <c:v>1025</c:v>
                </c:pt>
                <c:pt idx="1044">
                  <c:v>1026</c:v>
                </c:pt>
                <c:pt idx="1045">
                  <c:v>1027</c:v>
                </c:pt>
                <c:pt idx="1046">
                  <c:v>1028</c:v>
                </c:pt>
                <c:pt idx="1047">
                  <c:v>1029</c:v>
                </c:pt>
                <c:pt idx="1048">
                  <c:v>1030</c:v>
                </c:pt>
                <c:pt idx="1049">
                  <c:v>1031</c:v>
                </c:pt>
                <c:pt idx="1050">
                  <c:v>1032</c:v>
                </c:pt>
                <c:pt idx="1051">
                  <c:v>1033</c:v>
                </c:pt>
                <c:pt idx="1052">
                  <c:v>1034</c:v>
                </c:pt>
                <c:pt idx="1053">
                  <c:v>1035</c:v>
                </c:pt>
                <c:pt idx="1054">
                  <c:v>1036</c:v>
                </c:pt>
                <c:pt idx="1055">
                  <c:v>1037</c:v>
                </c:pt>
                <c:pt idx="1056">
                  <c:v>1038</c:v>
                </c:pt>
                <c:pt idx="1057">
                  <c:v>1039</c:v>
                </c:pt>
                <c:pt idx="1058">
                  <c:v>1040</c:v>
                </c:pt>
                <c:pt idx="1059">
                  <c:v>1041</c:v>
                </c:pt>
                <c:pt idx="1060">
                  <c:v>1042</c:v>
                </c:pt>
                <c:pt idx="1061">
                  <c:v>1043</c:v>
                </c:pt>
                <c:pt idx="1062">
                  <c:v>1044</c:v>
                </c:pt>
                <c:pt idx="1063">
                  <c:v>1045</c:v>
                </c:pt>
                <c:pt idx="1064">
                  <c:v>1046</c:v>
                </c:pt>
                <c:pt idx="1065">
                  <c:v>1047</c:v>
                </c:pt>
                <c:pt idx="1066">
                  <c:v>1048</c:v>
                </c:pt>
                <c:pt idx="1067">
                  <c:v>1049</c:v>
                </c:pt>
                <c:pt idx="1068">
                  <c:v>1050</c:v>
                </c:pt>
                <c:pt idx="1069">
                  <c:v>1051</c:v>
                </c:pt>
                <c:pt idx="1070">
                  <c:v>1052</c:v>
                </c:pt>
                <c:pt idx="1071">
                  <c:v>1053</c:v>
                </c:pt>
                <c:pt idx="1072">
                  <c:v>1054</c:v>
                </c:pt>
                <c:pt idx="1073">
                  <c:v>1055</c:v>
                </c:pt>
                <c:pt idx="1074">
                  <c:v>1056</c:v>
                </c:pt>
                <c:pt idx="1075">
                  <c:v>1057</c:v>
                </c:pt>
                <c:pt idx="1076">
                  <c:v>1058</c:v>
                </c:pt>
                <c:pt idx="1077">
                  <c:v>1059</c:v>
                </c:pt>
                <c:pt idx="1078">
                  <c:v>1060</c:v>
                </c:pt>
                <c:pt idx="1079">
                  <c:v>1061</c:v>
                </c:pt>
                <c:pt idx="1080">
                  <c:v>1062</c:v>
                </c:pt>
                <c:pt idx="1081">
                  <c:v>1063</c:v>
                </c:pt>
                <c:pt idx="1082">
                  <c:v>1064</c:v>
                </c:pt>
                <c:pt idx="1083">
                  <c:v>1065</c:v>
                </c:pt>
                <c:pt idx="1084">
                  <c:v>1066</c:v>
                </c:pt>
                <c:pt idx="1085">
                  <c:v>1067</c:v>
                </c:pt>
                <c:pt idx="1086">
                  <c:v>1068</c:v>
                </c:pt>
                <c:pt idx="1087">
                  <c:v>1069</c:v>
                </c:pt>
                <c:pt idx="1088">
                  <c:v>1070</c:v>
                </c:pt>
                <c:pt idx="1089">
                  <c:v>1071</c:v>
                </c:pt>
                <c:pt idx="1090">
                  <c:v>1072</c:v>
                </c:pt>
                <c:pt idx="1091">
                  <c:v>1073</c:v>
                </c:pt>
                <c:pt idx="1092">
                  <c:v>1074</c:v>
                </c:pt>
                <c:pt idx="1093">
                  <c:v>1075</c:v>
                </c:pt>
                <c:pt idx="1094">
                  <c:v>1076</c:v>
                </c:pt>
                <c:pt idx="1095">
                  <c:v>1077</c:v>
                </c:pt>
                <c:pt idx="1096">
                  <c:v>1078</c:v>
                </c:pt>
                <c:pt idx="1097">
                  <c:v>1079</c:v>
                </c:pt>
                <c:pt idx="1098">
                  <c:v>1080</c:v>
                </c:pt>
                <c:pt idx="1099">
                  <c:v>1081</c:v>
                </c:pt>
                <c:pt idx="1100">
                  <c:v>1082</c:v>
                </c:pt>
                <c:pt idx="1101">
                  <c:v>1083</c:v>
                </c:pt>
                <c:pt idx="1102">
                  <c:v>1084</c:v>
                </c:pt>
                <c:pt idx="1103">
                  <c:v>1085</c:v>
                </c:pt>
                <c:pt idx="1104">
                  <c:v>1086</c:v>
                </c:pt>
                <c:pt idx="1105">
                  <c:v>1087</c:v>
                </c:pt>
                <c:pt idx="1106">
                  <c:v>1088</c:v>
                </c:pt>
                <c:pt idx="1107">
                  <c:v>1089</c:v>
                </c:pt>
                <c:pt idx="1108">
                  <c:v>1090</c:v>
                </c:pt>
                <c:pt idx="1109">
                  <c:v>1091</c:v>
                </c:pt>
                <c:pt idx="1110">
                  <c:v>1092</c:v>
                </c:pt>
                <c:pt idx="1111">
                  <c:v>1093</c:v>
                </c:pt>
                <c:pt idx="1112">
                  <c:v>1094</c:v>
                </c:pt>
                <c:pt idx="1113">
                  <c:v>1095</c:v>
                </c:pt>
                <c:pt idx="1114">
                  <c:v>1096</c:v>
                </c:pt>
                <c:pt idx="1115">
                  <c:v>1097</c:v>
                </c:pt>
                <c:pt idx="1116">
                  <c:v>1098</c:v>
                </c:pt>
                <c:pt idx="1117">
                  <c:v>1099</c:v>
                </c:pt>
                <c:pt idx="1118">
                  <c:v>1100</c:v>
                </c:pt>
                <c:pt idx="1119">
                  <c:v>1101</c:v>
                </c:pt>
                <c:pt idx="1120">
                  <c:v>1102</c:v>
                </c:pt>
                <c:pt idx="1121">
                  <c:v>1103</c:v>
                </c:pt>
                <c:pt idx="1122">
                  <c:v>1104</c:v>
                </c:pt>
                <c:pt idx="1123">
                  <c:v>1105</c:v>
                </c:pt>
                <c:pt idx="1124">
                  <c:v>1106</c:v>
                </c:pt>
                <c:pt idx="1125">
                  <c:v>1107</c:v>
                </c:pt>
                <c:pt idx="1126">
                  <c:v>1108</c:v>
                </c:pt>
                <c:pt idx="1127">
                  <c:v>1109</c:v>
                </c:pt>
                <c:pt idx="1128">
                  <c:v>1110</c:v>
                </c:pt>
                <c:pt idx="1129">
                  <c:v>1111</c:v>
                </c:pt>
                <c:pt idx="1130">
                  <c:v>1112</c:v>
                </c:pt>
                <c:pt idx="1131">
                  <c:v>1113</c:v>
                </c:pt>
                <c:pt idx="1132">
                  <c:v>1114</c:v>
                </c:pt>
                <c:pt idx="1133">
                  <c:v>1115</c:v>
                </c:pt>
              </c:numCache>
            </c:numRef>
          </c:xVal>
          <c:yVal>
            <c:numRef>
              <c:f>'age model'!$B$2:$B$1135</c:f>
              <c:numCache>
                <c:formatCode>General</c:formatCode>
                <c:ptCount val="1134"/>
                <c:pt idx="0">
                  <c:v>-70</c:v>
                </c:pt>
                <c:pt idx="1">
                  <c:v>-69</c:v>
                </c:pt>
                <c:pt idx="2">
                  <c:v>-69</c:v>
                </c:pt>
                <c:pt idx="3">
                  <c:v>-69</c:v>
                </c:pt>
                <c:pt idx="4">
                  <c:v>-68</c:v>
                </c:pt>
                <c:pt idx="5">
                  <c:v>-68</c:v>
                </c:pt>
                <c:pt idx="6">
                  <c:v>-68</c:v>
                </c:pt>
                <c:pt idx="7">
                  <c:v>-68</c:v>
                </c:pt>
                <c:pt idx="8">
                  <c:v>-67</c:v>
                </c:pt>
                <c:pt idx="9">
                  <c:v>-67</c:v>
                </c:pt>
                <c:pt idx="10">
                  <c:v>-67</c:v>
                </c:pt>
                <c:pt idx="11">
                  <c:v>-66</c:v>
                </c:pt>
                <c:pt idx="12">
                  <c:v>-58</c:v>
                </c:pt>
                <c:pt idx="13">
                  <c:v>-50</c:v>
                </c:pt>
                <c:pt idx="14">
                  <c:v>-41</c:v>
                </c:pt>
                <c:pt idx="15">
                  <c:v>-32</c:v>
                </c:pt>
                <c:pt idx="16">
                  <c:v>-23</c:v>
                </c:pt>
                <c:pt idx="17">
                  <c:v>-14</c:v>
                </c:pt>
                <c:pt idx="18">
                  <c:v>-7</c:v>
                </c:pt>
                <c:pt idx="19">
                  <c:v>-7</c:v>
                </c:pt>
                <c:pt idx="20">
                  <c:v>-7</c:v>
                </c:pt>
                <c:pt idx="21">
                  <c:v>-7</c:v>
                </c:pt>
                <c:pt idx="22">
                  <c:v>-4</c:v>
                </c:pt>
                <c:pt idx="23">
                  <c:v>-1</c:v>
                </c:pt>
                <c:pt idx="24">
                  <c:v>2</c:v>
                </c:pt>
                <c:pt idx="25">
                  <c:v>4</c:v>
                </c:pt>
                <c:pt idx="26">
                  <c:v>12</c:v>
                </c:pt>
                <c:pt idx="27">
                  <c:v>18</c:v>
                </c:pt>
                <c:pt idx="28">
                  <c:v>24</c:v>
                </c:pt>
                <c:pt idx="29">
                  <c:v>27</c:v>
                </c:pt>
                <c:pt idx="30">
                  <c:v>27</c:v>
                </c:pt>
                <c:pt idx="31">
                  <c:v>27</c:v>
                </c:pt>
                <c:pt idx="32">
                  <c:v>27</c:v>
                </c:pt>
                <c:pt idx="33">
                  <c:v>32</c:v>
                </c:pt>
                <c:pt idx="34">
                  <c:v>37</c:v>
                </c:pt>
                <c:pt idx="35">
                  <c:v>41</c:v>
                </c:pt>
                <c:pt idx="36">
                  <c:v>41</c:v>
                </c:pt>
                <c:pt idx="37">
                  <c:v>41</c:v>
                </c:pt>
                <c:pt idx="38">
                  <c:v>41</c:v>
                </c:pt>
                <c:pt idx="39">
                  <c:v>46</c:v>
                </c:pt>
                <c:pt idx="40">
                  <c:v>50</c:v>
                </c:pt>
                <c:pt idx="41">
                  <c:v>54</c:v>
                </c:pt>
                <c:pt idx="42">
                  <c:v>58</c:v>
                </c:pt>
                <c:pt idx="43">
                  <c:v>62</c:v>
                </c:pt>
                <c:pt idx="44">
                  <c:v>67</c:v>
                </c:pt>
                <c:pt idx="45">
                  <c:v>72</c:v>
                </c:pt>
                <c:pt idx="46">
                  <c:v>77</c:v>
                </c:pt>
                <c:pt idx="47">
                  <c:v>80</c:v>
                </c:pt>
                <c:pt idx="48">
                  <c:v>83</c:v>
                </c:pt>
                <c:pt idx="49">
                  <c:v>86</c:v>
                </c:pt>
                <c:pt idx="50">
                  <c:v>89</c:v>
                </c:pt>
                <c:pt idx="51">
                  <c:v>91</c:v>
                </c:pt>
                <c:pt idx="52">
                  <c:v>92</c:v>
                </c:pt>
                <c:pt idx="53">
                  <c:v>92</c:v>
                </c:pt>
                <c:pt idx="54">
                  <c:v>92</c:v>
                </c:pt>
                <c:pt idx="55">
                  <c:v>92</c:v>
                </c:pt>
                <c:pt idx="56">
                  <c:v>94</c:v>
                </c:pt>
                <c:pt idx="57">
                  <c:v>96</c:v>
                </c:pt>
                <c:pt idx="58">
                  <c:v>99</c:v>
                </c:pt>
                <c:pt idx="59">
                  <c:v>103</c:v>
                </c:pt>
                <c:pt idx="60">
                  <c:v>106</c:v>
                </c:pt>
                <c:pt idx="61">
                  <c:v>110</c:v>
                </c:pt>
                <c:pt idx="62">
                  <c:v>113</c:v>
                </c:pt>
                <c:pt idx="63">
                  <c:v>115</c:v>
                </c:pt>
                <c:pt idx="64">
                  <c:v>117</c:v>
                </c:pt>
                <c:pt idx="65">
                  <c:v>119</c:v>
                </c:pt>
                <c:pt idx="66">
                  <c:v>121</c:v>
                </c:pt>
                <c:pt idx="67">
                  <c:v>122</c:v>
                </c:pt>
                <c:pt idx="68">
                  <c:v>125</c:v>
                </c:pt>
                <c:pt idx="69">
                  <c:v>127</c:v>
                </c:pt>
                <c:pt idx="70">
                  <c:v>129</c:v>
                </c:pt>
                <c:pt idx="71">
                  <c:v>132</c:v>
                </c:pt>
                <c:pt idx="72">
                  <c:v>134</c:v>
                </c:pt>
                <c:pt idx="73">
                  <c:v>137</c:v>
                </c:pt>
                <c:pt idx="74">
                  <c:v>139</c:v>
                </c:pt>
                <c:pt idx="75">
                  <c:v>141</c:v>
                </c:pt>
                <c:pt idx="76">
                  <c:v>143</c:v>
                </c:pt>
                <c:pt idx="77">
                  <c:v>145</c:v>
                </c:pt>
                <c:pt idx="78">
                  <c:v>147</c:v>
                </c:pt>
                <c:pt idx="79">
                  <c:v>148</c:v>
                </c:pt>
                <c:pt idx="80">
                  <c:v>151</c:v>
                </c:pt>
                <c:pt idx="81">
                  <c:v>155</c:v>
                </c:pt>
                <c:pt idx="82">
                  <c:v>160</c:v>
                </c:pt>
                <c:pt idx="83">
                  <c:v>163</c:v>
                </c:pt>
                <c:pt idx="84">
                  <c:v>166</c:v>
                </c:pt>
                <c:pt idx="85">
                  <c:v>168</c:v>
                </c:pt>
                <c:pt idx="86">
                  <c:v>171</c:v>
                </c:pt>
                <c:pt idx="87">
                  <c:v>173</c:v>
                </c:pt>
                <c:pt idx="88">
                  <c:v>176</c:v>
                </c:pt>
                <c:pt idx="89">
                  <c:v>178</c:v>
                </c:pt>
                <c:pt idx="90">
                  <c:v>179</c:v>
                </c:pt>
                <c:pt idx="91">
                  <c:v>182</c:v>
                </c:pt>
                <c:pt idx="92">
                  <c:v>186</c:v>
                </c:pt>
                <c:pt idx="93">
                  <c:v>189</c:v>
                </c:pt>
                <c:pt idx="94">
                  <c:v>192</c:v>
                </c:pt>
                <c:pt idx="95">
                  <c:v>194</c:v>
                </c:pt>
                <c:pt idx="96">
                  <c:v>197</c:v>
                </c:pt>
                <c:pt idx="97">
                  <c:v>200</c:v>
                </c:pt>
                <c:pt idx="98">
                  <c:v>203</c:v>
                </c:pt>
                <c:pt idx="99">
                  <c:v>205</c:v>
                </c:pt>
                <c:pt idx="100">
                  <c:v>207</c:v>
                </c:pt>
                <c:pt idx="101">
                  <c:v>208</c:v>
                </c:pt>
                <c:pt idx="102">
                  <c:v>210</c:v>
                </c:pt>
                <c:pt idx="103">
                  <c:v>218</c:v>
                </c:pt>
                <c:pt idx="104">
                  <c:v>225</c:v>
                </c:pt>
                <c:pt idx="105">
                  <c:v>231</c:v>
                </c:pt>
                <c:pt idx="106">
                  <c:v>235</c:v>
                </c:pt>
                <c:pt idx="107">
                  <c:v>239</c:v>
                </c:pt>
                <c:pt idx="108">
                  <c:v>244</c:v>
                </c:pt>
                <c:pt idx="109">
                  <c:v>249</c:v>
                </c:pt>
                <c:pt idx="110">
                  <c:v>253</c:v>
                </c:pt>
                <c:pt idx="111">
                  <c:v>257</c:v>
                </c:pt>
                <c:pt idx="112">
                  <c:v>261</c:v>
                </c:pt>
                <c:pt idx="113">
                  <c:v>265</c:v>
                </c:pt>
                <c:pt idx="114">
                  <c:v>276</c:v>
                </c:pt>
                <c:pt idx="115">
                  <c:v>283</c:v>
                </c:pt>
                <c:pt idx="116">
                  <c:v>291</c:v>
                </c:pt>
                <c:pt idx="117">
                  <c:v>299</c:v>
                </c:pt>
                <c:pt idx="118">
                  <c:v>305</c:v>
                </c:pt>
                <c:pt idx="119">
                  <c:v>311</c:v>
                </c:pt>
                <c:pt idx="120">
                  <c:v>318</c:v>
                </c:pt>
                <c:pt idx="121">
                  <c:v>322</c:v>
                </c:pt>
                <c:pt idx="122">
                  <c:v>324</c:v>
                </c:pt>
                <c:pt idx="123">
                  <c:v>325</c:v>
                </c:pt>
                <c:pt idx="124">
                  <c:v>327</c:v>
                </c:pt>
                <c:pt idx="125">
                  <c:v>330</c:v>
                </c:pt>
                <c:pt idx="126">
                  <c:v>334</c:v>
                </c:pt>
                <c:pt idx="127">
                  <c:v>338</c:v>
                </c:pt>
                <c:pt idx="128">
                  <c:v>342</c:v>
                </c:pt>
                <c:pt idx="129">
                  <c:v>346</c:v>
                </c:pt>
                <c:pt idx="130">
                  <c:v>349</c:v>
                </c:pt>
                <c:pt idx="131">
                  <c:v>352</c:v>
                </c:pt>
                <c:pt idx="132">
                  <c:v>357</c:v>
                </c:pt>
                <c:pt idx="133">
                  <c:v>360</c:v>
                </c:pt>
                <c:pt idx="134">
                  <c:v>362</c:v>
                </c:pt>
                <c:pt idx="135">
                  <c:v>364</c:v>
                </c:pt>
                <c:pt idx="136">
                  <c:v>369</c:v>
                </c:pt>
                <c:pt idx="137">
                  <c:v>377</c:v>
                </c:pt>
                <c:pt idx="138">
                  <c:v>383</c:v>
                </c:pt>
                <c:pt idx="139">
                  <c:v>389</c:v>
                </c:pt>
                <c:pt idx="140">
                  <c:v>395</c:v>
                </c:pt>
                <c:pt idx="141">
                  <c:v>401</c:v>
                </c:pt>
                <c:pt idx="142">
                  <c:v>406</c:v>
                </c:pt>
                <c:pt idx="143">
                  <c:v>411</c:v>
                </c:pt>
                <c:pt idx="144">
                  <c:v>415</c:v>
                </c:pt>
                <c:pt idx="145">
                  <c:v>419</c:v>
                </c:pt>
                <c:pt idx="146">
                  <c:v>423</c:v>
                </c:pt>
                <c:pt idx="147">
                  <c:v>431</c:v>
                </c:pt>
                <c:pt idx="148">
                  <c:v>442</c:v>
                </c:pt>
                <c:pt idx="149">
                  <c:v>452</c:v>
                </c:pt>
                <c:pt idx="150">
                  <c:v>463</c:v>
                </c:pt>
                <c:pt idx="151">
                  <c:v>473</c:v>
                </c:pt>
                <c:pt idx="152">
                  <c:v>483</c:v>
                </c:pt>
                <c:pt idx="153">
                  <c:v>492</c:v>
                </c:pt>
                <c:pt idx="154">
                  <c:v>497</c:v>
                </c:pt>
                <c:pt idx="155">
                  <c:v>497</c:v>
                </c:pt>
                <c:pt idx="156">
                  <c:v>497</c:v>
                </c:pt>
                <c:pt idx="157">
                  <c:v>497</c:v>
                </c:pt>
                <c:pt idx="158">
                  <c:v>500</c:v>
                </c:pt>
                <c:pt idx="159">
                  <c:v>502</c:v>
                </c:pt>
                <c:pt idx="160">
                  <c:v>503</c:v>
                </c:pt>
                <c:pt idx="161">
                  <c:v>505</c:v>
                </c:pt>
                <c:pt idx="162">
                  <c:v>507</c:v>
                </c:pt>
                <c:pt idx="163">
                  <c:v>508</c:v>
                </c:pt>
                <c:pt idx="164">
                  <c:v>510</c:v>
                </c:pt>
                <c:pt idx="165">
                  <c:v>511</c:v>
                </c:pt>
                <c:pt idx="166">
                  <c:v>511</c:v>
                </c:pt>
                <c:pt idx="167">
                  <c:v>512</c:v>
                </c:pt>
                <c:pt idx="168">
                  <c:v>513</c:v>
                </c:pt>
                <c:pt idx="169">
                  <c:v>513</c:v>
                </c:pt>
                <c:pt idx="170">
                  <c:v>514</c:v>
                </c:pt>
                <c:pt idx="171">
                  <c:v>514</c:v>
                </c:pt>
                <c:pt idx="172">
                  <c:v>517</c:v>
                </c:pt>
                <c:pt idx="173">
                  <c:v>520</c:v>
                </c:pt>
                <c:pt idx="174">
                  <c:v>522</c:v>
                </c:pt>
                <c:pt idx="175">
                  <c:v>524</c:v>
                </c:pt>
                <c:pt idx="176">
                  <c:v>526</c:v>
                </c:pt>
                <c:pt idx="177">
                  <c:v>527</c:v>
                </c:pt>
                <c:pt idx="178">
                  <c:v>529</c:v>
                </c:pt>
                <c:pt idx="179">
                  <c:v>530</c:v>
                </c:pt>
                <c:pt idx="180">
                  <c:v>531</c:v>
                </c:pt>
                <c:pt idx="181">
                  <c:v>533</c:v>
                </c:pt>
                <c:pt idx="182">
                  <c:v>534</c:v>
                </c:pt>
                <c:pt idx="183">
                  <c:v>536</c:v>
                </c:pt>
                <c:pt idx="184">
                  <c:v>540</c:v>
                </c:pt>
                <c:pt idx="185">
                  <c:v>544</c:v>
                </c:pt>
                <c:pt idx="186">
                  <c:v>546</c:v>
                </c:pt>
                <c:pt idx="187">
                  <c:v>548</c:v>
                </c:pt>
                <c:pt idx="188">
                  <c:v>550</c:v>
                </c:pt>
                <c:pt idx="189">
                  <c:v>551</c:v>
                </c:pt>
                <c:pt idx="190">
                  <c:v>553</c:v>
                </c:pt>
                <c:pt idx="191">
                  <c:v>555</c:v>
                </c:pt>
                <c:pt idx="192">
                  <c:v>556</c:v>
                </c:pt>
                <c:pt idx="193">
                  <c:v>558</c:v>
                </c:pt>
                <c:pt idx="194">
                  <c:v>560</c:v>
                </c:pt>
                <c:pt idx="195">
                  <c:v>564</c:v>
                </c:pt>
                <c:pt idx="196">
                  <c:v>569</c:v>
                </c:pt>
                <c:pt idx="197">
                  <c:v>572</c:v>
                </c:pt>
                <c:pt idx="198">
                  <c:v>574</c:v>
                </c:pt>
                <c:pt idx="199">
                  <c:v>576</c:v>
                </c:pt>
                <c:pt idx="200">
                  <c:v>579</c:v>
                </c:pt>
                <c:pt idx="201">
                  <c:v>580</c:v>
                </c:pt>
                <c:pt idx="202">
                  <c:v>581</c:v>
                </c:pt>
                <c:pt idx="203">
                  <c:v>583</c:v>
                </c:pt>
                <c:pt idx="204">
                  <c:v>584</c:v>
                </c:pt>
                <c:pt idx="205">
                  <c:v>586</c:v>
                </c:pt>
                <c:pt idx="206">
                  <c:v>591</c:v>
                </c:pt>
                <c:pt idx="207">
                  <c:v>596</c:v>
                </c:pt>
                <c:pt idx="208">
                  <c:v>599</c:v>
                </c:pt>
                <c:pt idx="209">
                  <c:v>602</c:v>
                </c:pt>
                <c:pt idx="210">
                  <c:v>604</c:v>
                </c:pt>
                <c:pt idx="211">
                  <c:v>607</c:v>
                </c:pt>
                <c:pt idx="212">
                  <c:v>609</c:v>
                </c:pt>
                <c:pt idx="213">
                  <c:v>611</c:v>
                </c:pt>
                <c:pt idx="214">
                  <c:v>613</c:v>
                </c:pt>
                <c:pt idx="215">
                  <c:v>615</c:v>
                </c:pt>
                <c:pt idx="216">
                  <c:v>617</c:v>
                </c:pt>
                <c:pt idx="217">
                  <c:v>623</c:v>
                </c:pt>
                <c:pt idx="218">
                  <c:v>628</c:v>
                </c:pt>
                <c:pt idx="219">
                  <c:v>632</c:v>
                </c:pt>
                <c:pt idx="220">
                  <c:v>636</c:v>
                </c:pt>
                <c:pt idx="221">
                  <c:v>639</c:v>
                </c:pt>
                <c:pt idx="222">
                  <c:v>642</c:v>
                </c:pt>
                <c:pt idx="223">
                  <c:v>645</c:v>
                </c:pt>
                <c:pt idx="224">
                  <c:v>647</c:v>
                </c:pt>
                <c:pt idx="225">
                  <c:v>649</c:v>
                </c:pt>
                <c:pt idx="226">
                  <c:v>651</c:v>
                </c:pt>
                <c:pt idx="227">
                  <c:v>652</c:v>
                </c:pt>
                <c:pt idx="228">
                  <c:v>657</c:v>
                </c:pt>
                <c:pt idx="229">
                  <c:v>661</c:v>
                </c:pt>
                <c:pt idx="230">
                  <c:v>667</c:v>
                </c:pt>
                <c:pt idx="231">
                  <c:v>670</c:v>
                </c:pt>
                <c:pt idx="232">
                  <c:v>674</c:v>
                </c:pt>
                <c:pt idx="233">
                  <c:v>677</c:v>
                </c:pt>
                <c:pt idx="234">
                  <c:v>680</c:v>
                </c:pt>
                <c:pt idx="235">
                  <c:v>682</c:v>
                </c:pt>
                <c:pt idx="236">
                  <c:v>684</c:v>
                </c:pt>
                <c:pt idx="237">
                  <c:v>686</c:v>
                </c:pt>
                <c:pt idx="238">
                  <c:v>687</c:v>
                </c:pt>
                <c:pt idx="239">
                  <c:v>693</c:v>
                </c:pt>
                <c:pt idx="240">
                  <c:v>698</c:v>
                </c:pt>
                <c:pt idx="241">
                  <c:v>703</c:v>
                </c:pt>
                <c:pt idx="242">
                  <c:v>708</c:v>
                </c:pt>
                <c:pt idx="243">
                  <c:v>712</c:v>
                </c:pt>
                <c:pt idx="244">
                  <c:v>714</c:v>
                </c:pt>
                <c:pt idx="245">
                  <c:v>717</c:v>
                </c:pt>
                <c:pt idx="246">
                  <c:v>720</c:v>
                </c:pt>
                <c:pt idx="247">
                  <c:v>723</c:v>
                </c:pt>
                <c:pt idx="248">
                  <c:v>726</c:v>
                </c:pt>
                <c:pt idx="249">
                  <c:v>728</c:v>
                </c:pt>
                <c:pt idx="250">
                  <c:v>733</c:v>
                </c:pt>
                <c:pt idx="251">
                  <c:v>740</c:v>
                </c:pt>
                <c:pt idx="252">
                  <c:v>743</c:v>
                </c:pt>
                <c:pt idx="253">
                  <c:v>748</c:v>
                </c:pt>
                <c:pt idx="254">
                  <c:v>751</c:v>
                </c:pt>
                <c:pt idx="255">
                  <c:v>754</c:v>
                </c:pt>
                <c:pt idx="256">
                  <c:v>758</c:v>
                </c:pt>
                <c:pt idx="257">
                  <c:v>761</c:v>
                </c:pt>
                <c:pt idx="258">
                  <c:v>763</c:v>
                </c:pt>
                <c:pt idx="259">
                  <c:v>765</c:v>
                </c:pt>
                <c:pt idx="260">
                  <c:v>767</c:v>
                </c:pt>
                <c:pt idx="261">
                  <c:v>771</c:v>
                </c:pt>
                <c:pt idx="262">
                  <c:v>775</c:v>
                </c:pt>
                <c:pt idx="263">
                  <c:v>780</c:v>
                </c:pt>
                <c:pt idx="264">
                  <c:v>785</c:v>
                </c:pt>
                <c:pt idx="265">
                  <c:v>790</c:v>
                </c:pt>
                <c:pt idx="266">
                  <c:v>793</c:v>
                </c:pt>
                <c:pt idx="267">
                  <c:v>796</c:v>
                </c:pt>
                <c:pt idx="268">
                  <c:v>801</c:v>
                </c:pt>
                <c:pt idx="269">
                  <c:v>804</c:v>
                </c:pt>
                <c:pt idx="270">
                  <c:v>806</c:v>
                </c:pt>
                <c:pt idx="271">
                  <c:v>810</c:v>
                </c:pt>
                <c:pt idx="272">
                  <c:v>815</c:v>
                </c:pt>
                <c:pt idx="273">
                  <c:v>818</c:v>
                </c:pt>
                <c:pt idx="274">
                  <c:v>822</c:v>
                </c:pt>
                <c:pt idx="275">
                  <c:v>825</c:v>
                </c:pt>
                <c:pt idx="276">
                  <c:v>828</c:v>
                </c:pt>
                <c:pt idx="277">
                  <c:v>832</c:v>
                </c:pt>
                <c:pt idx="278">
                  <c:v>836</c:v>
                </c:pt>
                <c:pt idx="279">
                  <c:v>839</c:v>
                </c:pt>
                <c:pt idx="280">
                  <c:v>842</c:v>
                </c:pt>
                <c:pt idx="281">
                  <c:v>844</c:v>
                </c:pt>
                <c:pt idx="282">
                  <c:v>846</c:v>
                </c:pt>
                <c:pt idx="283">
                  <c:v>849</c:v>
                </c:pt>
                <c:pt idx="284">
                  <c:v>854</c:v>
                </c:pt>
                <c:pt idx="285">
                  <c:v>859</c:v>
                </c:pt>
                <c:pt idx="286">
                  <c:v>863</c:v>
                </c:pt>
                <c:pt idx="287">
                  <c:v>864</c:v>
                </c:pt>
                <c:pt idx="288">
                  <c:v>868</c:v>
                </c:pt>
                <c:pt idx="289">
                  <c:v>873</c:v>
                </c:pt>
                <c:pt idx="290">
                  <c:v>877</c:v>
                </c:pt>
                <c:pt idx="291">
                  <c:v>878</c:v>
                </c:pt>
                <c:pt idx="292">
                  <c:v>881</c:v>
                </c:pt>
                <c:pt idx="293">
                  <c:v>883</c:v>
                </c:pt>
                <c:pt idx="294">
                  <c:v>887</c:v>
                </c:pt>
                <c:pt idx="295">
                  <c:v>894</c:v>
                </c:pt>
                <c:pt idx="296">
                  <c:v>902</c:v>
                </c:pt>
                <c:pt idx="297">
                  <c:v>909</c:v>
                </c:pt>
                <c:pt idx="298">
                  <c:v>915</c:v>
                </c:pt>
                <c:pt idx="299">
                  <c:v>920</c:v>
                </c:pt>
                <c:pt idx="300">
                  <c:v>925</c:v>
                </c:pt>
                <c:pt idx="301">
                  <c:v>929</c:v>
                </c:pt>
                <c:pt idx="302">
                  <c:v>933</c:v>
                </c:pt>
                <c:pt idx="303">
                  <c:v>938</c:v>
                </c:pt>
                <c:pt idx="304">
                  <c:v>942</c:v>
                </c:pt>
                <c:pt idx="305">
                  <c:v>946</c:v>
                </c:pt>
                <c:pt idx="306">
                  <c:v>954</c:v>
                </c:pt>
                <c:pt idx="307">
                  <c:v>960</c:v>
                </c:pt>
                <c:pt idx="308">
                  <c:v>967</c:v>
                </c:pt>
                <c:pt idx="309">
                  <c:v>975</c:v>
                </c:pt>
                <c:pt idx="310">
                  <c:v>979</c:v>
                </c:pt>
                <c:pt idx="311">
                  <c:v>984</c:v>
                </c:pt>
                <c:pt idx="312">
                  <c:v>989</c:v>
                </c:pt>
                <c:pt idx="313">
                  <c:v>991</c:v>
                </c:pt>
                <c:pt idx="314">
                  <c:v>995</c:v>
                </c:pt>
                <c:pt idx="315">
                  <c:v>1000</c:v>
                </c:pt>
                <c:pt idx="316">
                  <c:v>1004</c:v>
                </c:pt>
                <c:pt idx="317">
                  <c:v>1010</c:v>
                </c:pt>
                <c:pt idx="318">
                  <c:v>1015</c:v>
                </c:pt>
                <c:pt idx="319">
                  <c:v>1021</c:v>
                </c:pt>
                <c:pt idx="320">
                  <c:v>1025</c:v>
                </c:pt>
                <c:pt idx="321">
                  <c:v>1029</c:v>
                </c:pt>
                <c:pt idx="322">
                  <c:v>1033</c:v>
                </c:pt>
                <c:pt idx="323">
                  <c:v>1037</c:v>
                </c:pt>
                <c:pt idx="324">
                  <c:v>1041</c:v>
                </c:pt>
                <c:pt idx="325">
                  <c:v>1043</c:v>
                </c:pt>
                <c:pt idx="326">
                  <c:v>1045</c:v>
                </c:pt>
                <c:pt idx="327">
                  <c:v>1047</c:v>
                </c:pt>
                <c:pt idx="328">
                  <c:v>1055</c:v>
                </c:pt>
                <c:pt idx="329">
                  <c:v>1062</c:v>
                </c:pt>
                <c:pt idx="330">
                  <c:v>1068</c:v>
                </c:pt>
                <c:pt idx="331">
                  <c:v>1074</c:v>
                </c:pt>
                <c:pt idx="332">
                  <c:v>1080</c:v>
                </c:pt>
                <c:pt idx="333">
                  <c:v>1087</c:v>
                </c:pt>
                <c:pt idx="334">
                  <c:v>1094</c:v>
                </c:pt>
                <c:pt idx="335">
                  <c:v>1100</c:v>
                </c:pt>
                <c:pt idx="336">
                  <c:v>1106</c:v>
                </c:pt>
                <c:pt idx="337">
                  <c:v>1110</c:v>
                </c:pt>
                <c:pt idx="338">
                  <c:v>1114</c:v>
                </c:pt>
                <c:pt idx="339">
                  <c:v>1122</c:v>
                </c:pt>
                <c:pt idx="340">
                  <c:v>1131</c:v>
                </c:pt>
                <c:pt idx="341">
                  <c:v>1139</c:v>
                </c:pt>
                <c:pt idx="342">
                  <c:v>1147</c:v>
                </c:pt>
                <c:pt idx="343">
                  <c:v>1155</c:v>
                </c:pt>
                <c:pt idx="344">
                  <c:v>1162</c:v>
                </c:pt>
                <c:pt idx="345">
                  <c:v>1169</c:v>
                </c:pt>
                <c:pt idx="346">
                  <c:v>1174</c:v>
                </c:pt>
                <c:pt idx="347">
                  <c:v>1179</c:v>
                </c:pt>
                <c:pt idx="348">
                  <c:v>1182</c:v>
                </c:pt>
                <c:pt idx="349">
                  <c:v>1182</c:v>
                </c:pt>
                <c:pt idx="350">
                  <c:v>1182</c:v>
                </c:pt>
                <c:pt idx="351">
                  <c:v>1182</c:v>
                </c:pt>
                <c:pt idx="352">
                  <c:v>1187</c:v>
                </c:pt>
                <c:pt idx="353">
                  <c:v>1193</c:v>
                </c:pt>
                <c:pt idx="354">
                  <c:v>1197</c:v>
                </c:pt>
                <c:pt idx="355">
                  <c:v>1201</c:v>
                </c:pt>
                <c:pt idx="356">
                  <c:v>1202</c:v>
                </c:pt>
                <c:pt idx="357">
                  <c:v>1204</c:v>
                </c:pt>
                <c:pt idx="358">
                  <c:v>1206</c:v>
                </c:pt>
                <c:pt idx="359">
                  <c:v>1209</c:v>
                </c:pt>
                <c:pt idx="360">
                  <c:v>1210</c:v>
                </c:pt>
                <c:pt idx="361">
                  <c:v>1212</c:v>
                </c:pt>
                <c:pt idx="362">
                  <c:v>1213</c:v>
                </c:pt>
                <c:pt idx="363">
                  <c:v>1215</c:v>
                </c:pt>
                <c:pt idx="364">
                  <c:v>1220</c:v>
                </c:pt>
                <c:pt idx="365">
                  <c:v>1227</c:v>
                </c:pt>
                <c:pt idx="366">
                  <c:v>1234</c:v>
                </c:pt>
                <c:pt idx="367">
                  <c:v>1239</c:v>
                </c:pt>
                <c:pt idx="368">
                  <c:v>1244</c:v>
                </c:pt>
                <c:pt idx="369">
                  <c:v>1249</c:v>
                </c:pt>
                <c:pt idx="370">
                  <c:v>1253</c:v>
                </c:pt>
                <c:pt idx="371">
                  <c:v>1257</c:v>
                </c:pt>
                <c:pt idx="372">
                  <c:v>1261</c:v>
                </c:pt>
                <c:pt idx="373">
                  <c:v>1264</c:v>
                </c:pt>
                <c:pt idx="374">
                  <c:v>1268</c:v>
                </c:pt>
                <c:pt idx="375">
                  <c:v>1274</c:v>
                </c:pt>
                <c:pt idx="376">
                  <c:v>1281</c:v>
                </c:pt>
                <c:pt idx="377">
                  <c:v>1288</c:v>
                </c:pt>
                <c:pt idx="378">
                  <c:v>1293</c:v>
                </c:pt>
                <c:pt idx="379">
                  <c:v>1298</c:v>
                </c:pt>
                <c:pt idx="380">
                  <c:v>1304</c:v>
                </c:pt>
                <c:pt idx="381">
                  <c:v>1308</c:v>
                </c:pt>
                <c:pt idx="382">
                  <c:v>1312</c:v>
                </c:pt>
                <c:pt idx="383">
                  <c:v>1315</c:v>
                </c:pt>
                <c:pt idx="384">
                  <c:v>1318</c:v>
                </c:pt>
                <c:pt idx="385">
                  <c:v>1322</c:v>
                </c:pt>
                <c:pt idx="386">
                  <c:v>1327</c:v>
                </c:pt>
                <c:pt idx="387">
                  <c:v>1336</c:v>
                </c:pt>
                <c:pt idx="388">
                  <c:v>1344</c:v>
                </c:pt>
                <c:pt idx="389">
                  <c:v>1351</c:v>
                </c:pt>
                <c:pt idx="390">
                  <c:v>1358</c:v>
                </c:pt>
                <c:pt idx="391">
                  <c:v>1362</c:v>
                </c:pt>
                <c:pt idx="392">
                  <c:v>1367</c:v>
                </c:pt>
                <c:pt idx="393">
                  <c:v>1371</c:v>
                </c:pt>
                <c:pt idx="394">
                  <c:v>1374</c:v>
                </c:pt>
                <c:pt idx="395">
                  <c:v>1378</c:v>
                </c:pt>
                <c:pt idx="396">
                  <c:v>1382</c:v>
                </c:pt>
                <c:pt idx="397">
                  <c:v>1386</c:v>
                </c:pt>
                <c:pt idx="398">
                  <c:v>1391</c:v>
                </c:pt>
                <c:pt idx="399">
                  <c:v>1397</c:v>
                </c:pt>
                <c:pt idx="400">
                  <c:v>1401</c:v>
                </c:pt>
                <c:pt idx="401">
                  <c:v>1403</c:v>
                </c:pt>
                <c:pt idx="402">
                  <c:v>1407</c:v>
                </c:pt>
                <c:pt idx="403">
                  <c:v>1411</c:v>
                </c:pt>
                <c:pt idx="404">
                  <c:v>1414</c:v>
                </c:pt>
                <c:pt idx="405">
                  <c:v>1417</c:v>
                </c:pt>
                <c:pt idx="406">
                  <c:v>1420</c:v>
                </c:pt>
                <c:pt idx="407">
                  <c:v>1422</c:v>
                </c:pt>
                <c:pt idx="408">
                  <c:v>1424</c:v>
                </c:pt>
                <c:pt idx="409">
                  <c:v>1430</c:v>
                </c:pt>
                <c:pt idx="410">
                  <c:v>1435</c:v>
                </c:pt>
                <c:pt idx="411">
                  <c:v>1438</c:v>
                </c:pt>
                <c:pt idx="412">
                  <c:v>1441</c:v>
                </c:pt>
                <c:pt idx="413">
                  <c:v>1445</c:v>
                </c:pt>
                <c:pt idx="414">
                  <c:v>1447</c:v>
                </c:pt>
                <c:pt idx="415">
                  <c:v>1449</c:v>
                </c:pt>
                <c:pt idx="416">
                  <c:v>1452</c:v>
                </c:pt>
                <c:pt idx="417">
                  <c:v>1454</c:v>
                </c:pt>
                <c:pt idx="418">
                  <c:v>1457</c:v>
                </c:pt>
                <c:pt idx="419">
                  <c:v>1459</c:v>
                </c:pt>
                <c:pt idx="420">
                  <c:v>1465</c:v>
                </c:pt>
                <c:pt idx="421">
                  <c:v>1470</c:v>
                </c:pt>
                <c:pt idx="422">
                  <c:v>1476</c:v>
                </c:pt>
                <c:pt idx="423">
                  <c:v>1481</c:v>
                </c:pt>
                <c:pt idx="424">
                  <c:v>1485</c:v>
                </c:pt>
                <c:pt idx="425">
                  <c:v>1489</c:v>
                </c:pt>
                <c:pt idx="426">
                  <c:v>1493</c:v>
                </c:pt>
                <c:pt idx="427">
                  <c:v>1496</c:v>
                </c:pt>
                <c:pt idx="428">
                  <c:v>1499</c:v>
                </c:pt>
                <c:pt idx="429">
                  <c:v>1501</c:v>
                </c:pt>
                <c:pt idx="430">
                  <c:v>1503</c:v>
                </c:pt>
                <c:pt idx="431">
                  <c:v>1510</c:v>
                </c:pt>
                <c:pt idx="432">
                  <c:v>1516</c:v>
                </c:pt>
                <c:pt idx="433">
                  <c:v>1523</c:v>
                </c:pt>
                <c:pt idx="434">
                  <c:v>1527</c:v>
                </c:pt>
                <c:pt idx="435">
                  <c:v>1533</c:v>
                </c:pt>
                <c:pt idx="436">
                  <c:v>1538</c:v>
                </c:pt>
                <c:pt idx="437">
                  <c:v>1543</c:v>
                </c:pt>
                <c:pt idx="438">
                  <c:v>1547</c:v>
                </c:pt>
                <c:pt idx="439">
                  <c:v>1550</c:v>
                </c:pt>
                <c:pt idx="440">
                  <c:v>1554</c:v>
                </c:pt>
                <c:pt idx="441">
                  <c:v>1557</c:v>
                </c:pt>
                <c:pt idx="442">
                  <c:v>1563</c:v>
                </c:pt>
                <c:pt idx="443">
                  <c:v>1571</c:v>
                </c:pt>
                <c:pt idx="444">
                  <c:v>1579</c:v>
                </c:pt>
                <c:pt idx="445">
                  <c:v>1585</c:v>
                </c:pt>
                <c:pt idx="446">
                  <c:v>1591</c:v>
                </c:pt>
                <c:pt idx="447">
                  <c:v>1595</c:v>
                </c:pt>
                <c:pt idx="448">
                  <c:v>1600</c:v>
                </c:pt>
                <c:pt idx="449">
                  <c:v>1604</c:v>
                </c:pt>
                <c:pt idx="450">
                  <c:v>1609</c:v>
                </c:pt>
                <c:pt idx="451">
                  <c:v>1613</c:v>
                </c:pt>
                <c:pt idx="452">
                  <c:v>1616</c:v>
                </c:pt>
                <c:pt idx="453">
                  <c:v>1616</c:v>
                </c:pt>
                <c:pt idx="454">
                  <c:v>1616</c:v>
                </c:pt>
                <c:pt idx="455">
                  <c:v>1616</c:v>
                </c:pt>
                <c:pt idx="456">
                  <c:v>1624</c:v>
                </c:pt>
                <c:pt idx="457">
                  <c:v>1631</c:v>
                </c:pt>
                <c:pt idx="458">
                  <c:v>1636</c:v>
                </c:pt>
                <c:pt idx="459">
                  <c:v>1641</c:v>
                </c:pt>
                <c:pt idx="460">
                  <c:v>1646</c:v>
                </c:pt>
                <c:pt idx="461">
                  <c:v>1650</c:v>
                </c:pt>
                <c:pt idx="462">
                  <c:v>1654</c:v>
                </c:pt>
                <c:pt idx="463">
                  <c:v>1659</c:v>
                </c:pt>
                <c:pt idx="464">
                  <c:v>1661</c:v>
                </c:pt>
                <c:pt idx="465">
                  <c:v>1664</c:v>
                </c:pt>
                <c:pt idx="466">
                  <c:v>1667</c:v>
                </c:pt>
                <c:pt idx="467">
                  <c:v>1676</c:v>
                </c:pt>
                <c:pt idx="468">
                  <c:v>1686</c:v>
                </c:pt>
                <c:pt idx="469">
                  <c:v>1693</c:v>
                </c:pt>
                <c:pt idx="470">
                  <c:v>1698</c:v>
                </c:pt>
                <c:pt idx="471">
                  <c:v>1706</c:v>
                </c:pt>
                <c:pt idx="472">
                  <c:v>1712</c:v>
                </c:pt>
                <c:pt idx="473">
                  <c:v>1717</c:v>
                </c:pt>
                <c:pt idx="474">
                  <c:v>1721</c:v>
                </c:pt>
                <c:pt idx="475">
                  <c:v>1723</c:v>
                </c:pt>
                <c:pt idx="476">
                  <c:v>1727</c:v>
                </c:pt>
                <c:pt idx="477">
                  <c:v>1731</c:v>
                </c:pt>
                <c:pt idx="478">
                  <c:v>1738</c:v>
                </c:pt>
                <c:pt idx="479">
                  <c:v>1748</c:v>
                </c:pt>
                <c:pt idx="480">
                  <c:v>1757</c:v>
                </c:pt>
                <c:pt idx="481">
                  <c:v>1767</c:v>
                </c:pt>
                <c:pt idx="482">
                  <c:v>1773</c:v>
                </c:pt>
                <c:pt idx="483">
                  <c:v>1776</c:v>
                </c:pt>
                <c:pt idx="484">
                  <c:v>1780</c:v>
                </c:pt>
                <c:pt idx="485">
                  <c:v>1783</c:v>
                </c:pt>
                <c:pt idx="486">
                  <c:v>1787</c:v>
                </c:pt>
                <c:pt idx="487">
                  <c:v>1791</c:v>
                </c:pt>
                <c:pt idx="488">
                  <c:v>1795</c:v>
                </c:pt>
                <c:pt idx="489">
                  <c:v>1803</c:v>
                </c:pt>
                <c:pt idx="490">
                  <c:v>1812</c:v>
                </c:pt>
                <c:pt idx="491">
                  <c:v>1822</c:v>
                </c:pt>
                <c:pt idx="492">
                  <c:v>1832</c:v>
                </c:pt>
                <c:pt idx="493">
                  <c:v>1841</c:v>
                </c:pt>
                <c:pt idx="494">
                  <c:v>1849</c:v>
                </c:pt>
                <c:pt idx="495">
                  <c:v>1858</c:v>
                </c:pt>
                <c:pt idx="496">
                  <c:v>1864</c:v>
                </c:pt>
                <c:pt idx="497">
                  <c:v>1870</c:v>
                </c:pt>
                <c:pt idx="498">
                  <c:v>1878</c:v>
                </c:pt>
                <c:pt idx="499">
                  <c:v>1883</c:v>
                </c:pt>
                <c:pt idx="500">
                  <c:v>1891</c:v>
                </c:pt>
                <c:pt idx="501">
                  <c:v>1905</c:v>
                </c:pt>
                <c:pt idx="502">
                  <c:v>1921</c:v>
                </c:pt>
                <c:pt idx="503">
                  <c:v>1931</c:v>
                </c:pt>
                <c:pt idx="504">
                  <c:v>1939</c:v>
                </c:pt>
                <c:pt idx="505">
                  <c:v>1948</c:v>
                </c:pt>
                <c:pt idx="506">
                  <c:v>1956</c:v>
                </c:pt>
                <c:pt idx="507">
                  <c:v>1964</c:v>
                </c:pt>
                <c:pt idx="508">
                  <c:v>1973</c:v>
                </c:pt>
                <c:pt idx="509">
                  <c:v>1979</c:v>
                </c:pt>
                <c:pt idx="510">
                  <c:v>1983</c:v>
                </c:pt>
                <c:pt idx="511">
                  <c:v>1989</c:v>
                </c:pt>
                <c:pt idx="512">
                  <c:v>2002</c:v>
                </c:pt>
                <c:pt idx="513">
                  <c:v>2012</c:v>
                </c:pt>
                <c:pt idx="514">
                  <c:v>2024</c:v>
                </c:pt>
                <c:pt idx="515">
                  <c:v>2034</c:v>
                </c:pt>
                <c:pt idx="516">
                  <c:v>2044</c:v>
                </c:pt>
                <c:pt idx="517">
                  <c:v>2052</c:v>
                </c:pt>
                <c:pt idx="518">
                  <c:v>2059</c:v>
                </c:pt>
                <c:pt idx="519">
                  <c:v>2066</c:v>
                </c:pt>
                <c:pt idx="520">
                  <c:v>2073</c:v>
                </c:pt>
                <c:pt idx="521">
                  <c:v>2080</c:v>
                </c:pt>
                <c:pt idx="522">
                  <c:v>2086</c:v>
                </c:pt>
                <c:pt idx="523">
                  <c:v>2100</c:v>
                </c:pt>
                <c:pt idx="524">
                  <c:v>2110</c:v>
                </c:pt>
                <c:pt idx="525">
                  <c:v>2123</c:v>
                </c:pt>
                <c:pt idx="526">
                  <c:v>2133</c:v>
                </c:pt>
                <c:pt idx="527">
                  <c:v>2141</c:v>
                </c:pt>
                <c:pt idx="528">
                  <c:v>2148</c:v>
                </c:pt>
                <c:pt idx="529">
                  <c:v>2155</c:v>
                </c:pt>
                <c:pt idx="530">
                  <c:v>2161</c:v>
                </c:pt>
                <c:pt idx="531">
                  <c:v>2169</c:v>
                </c:pt>
                <c:pt idx="532">
                  <c:v>2177</c:v>
                </c:pt>
                <c:pt idx="533">
                  <c:v>2182</c:v>
                </c:pt>
                <c:pt idx="534">
                  <c:v>2201</c:v>
                </c:pt>
                <c:pt idx="535">
                  <c:v>2216</c:v>
                </c:pt>
                <c:pt idx="536">
                  <c:v>2225</c:v>
                </c:pt>
                <c:pt idx="537">
                  <c:v>2233</c:v>
                </c:pt>
                <c:pt idx="538">
                  <c:v>2243</c:v>
                </c:pt>
                <c:pt idx="539">
                  <c:v>2249</c:v>
                </c:pt>
                <c:pt idx="540">
                  <c:v>2258</c:v>
                </c:pt>
                <c:pt idx="541">
                  <c:v>2265</c:v>
                </c:pt>
                <c:pt idx="542">
                  <c:v>2273</c:v>
                </c:pt>
                <c:pt idx="543">
                  <c:v>2284</c:v>
                </c:pt>
                <c:pt idx="544">
                  <c:v>2290</c:v>
                </c:pt>
                <c:pt idx="545">
                  <c:v>2299</c:v>
                </c:pt>
                <c:pt idx="546">
                  <c:v>2309</c:v>
                </c:pt>
                <c:pt idx="547">
                  <c:v>2319</c:v>
                </c:pt>
                <c:pt idx="548">
                  <c:v>2330</c:v>
                </c:pt>
                <c:pt idx="549">
                  <c:v>2339</c:v>
                </c:pt>
                <c:pt idx="550">
                  <c:v>2346</c:v>
                </c:pt>
                <c:pt idx="551">
                  <c:v>2354</c:v>
                </c:pt>
                <c:pt idx="552">
                  <c:v>2363</c:v>
                </c:pt>
                <c:pt idx="553">
                  <c:v>2369</c:v>
                </c:pt>
                <c:pt idx="554">
                  <c:v>2377</c:v>
                </c:pt>
                <c:pt idx="555">
                  <c:v>2385</c:v>
                </c:pt>
                <c:pt idx="556">
                  <c:v>2395</c:v>
                </c:pt>
                <c:pt idx="557">
                  <c:v>2403</c:v>
                </c:pt>
                <c:pt idx="558">
                  <c:v>2414</c:v>
                </c:pt>
                <c:pt idx="559">
                  <c:v>2421</c:v>
                </c:pt>
                <c:pt idx="560">
                  <c:v>2429</c:v>
                </c:pt>
                <c:pt idx="561">
                  <c:v>2438</c:v>
                </c:pt>
                <c:pt idx="562">
                  <c:v>2443</c:v>
                </c:pt>
                <c:pt idx="563">
                  <c:v>2449</c:v>
                </c:pt>
                <c:pt idx="564">
                  <c:v>2454</c:v>
                </c:pt>
                <c:pt idx="565">
                  <c:v>2462</c:v>
                </c:pt>
                <c:pt idx="566">
                  <c:v>2468</c:v>
                </c:pt>
                <c:pt idx="567">
                  <c:v>2478</c:v>
                </c:pt>
                <c:pt idx="568">
                  <c:v>2482</c:v>
                </c:pt>
                <c:pt idx="569">
                  <c:v>2490</c:v>
                </c:pt>
                <c:pt idx="570">
                  <c:v>2500</c:v>
                </c:pt>
                <c:pt idx="571">
                  <c:v>2510</c:v>
                </c:pt>
                <c:pt idx="572">
                  <c:v>2520</c:v>
                </c:pt>
                <c:pt idx="573">
                  <c:v>2526</c:v>
                </c:pt>
                <c:pt idx="574">
                  <c:v>2529</c:v>
                </c:pt>
                <c:pt idx="575">
                  <c:v>2533</c:v>
                </c:pt>
                <c:pt idx="576">
                  <c:v>2539</c:v>
                </c:pt>
                <c:pt idx="577">
                  <c:v>2543</c:v>
                </c:pt>
                <c:pt idx="578">
                  <c:v>2549</c:v>
                </c:pt>
                <c:pt idx="579">
                  <c:v>2557</c:v>
                </c:pt>
                <c:pt idx="580">
                  <c:v>2565</c:v>
                </c:pt>
                <c:pt idx="581">
                  <c:v>2574</c:v>
                </c:pt>
                <c:pt idx="582">
                  <c:v>2584</c:v>
                </c:pt>
                <c:pt idx="583">
                  <c:v>2592</c:v>
                </c:pt>
                <c:pt idx="584">
                  <c:v>2603</c:v>
                </c:pt>
                <c:pt idx="585">
                  <c:v>2609</c:v>
                </c:pt>
                <c:pt idx="586">
                  <c:v>2617</c:v>
                </c:pt>
                <c:pt idx="587">
                  <c:v>2627</c:v>
                </c:pt>
                <c:pt idx="588">
                  <c:v>2634</c:v>
                </c:pt>
                <c:pt idx="589">
                  <c:v>2638</c:v>
                </c:pt>
                <c:pt idx="590">
                  <c:v>2644</c:v>
                </c:pt>
                <c:pt idx="591">
                  <c:v>2650</c:v>
                </c:pt>
                <c:pt idx="592">
                  <c:v>2660</c:v>
                </c:pt>
                <c:pt idx="593">
                  <c:v>2667</c:v>
                </c:pt>
                <c:pt idx="594">
                  <c:v>2673</c:v>
                </c:pt>
                <c:pt idx="595">
                  <c:v>2681</c:v>
                </c:pt>
                <c:pt idx="596">
                  <c:v>2685</c:v>
                </c:pt>
                <c:pt idx="597">
                  <c:v>2691</c:v>
                </c:pt>
                <c:pt idx="598">
                  <c:v>2699</c:v>
                </c:pt>
                <c:pt idx="599">
                  <c:v>2702</c:v>
                </c:pt>
                <c:pt idx="600">
                  <c:v>2708</c:v>
                </c:pt>
                <c:pt idx="601">
                  <c:v>2717</c:v>
                </c:pt>
                <c:pt idx="602">
                  <c:v>2723</c:v>
                </c:pt>
                <c:pt idx="603">
                  <c:v>2733</c:v>
                </c:pt>
                <c:pt idx="604">
                  <c:v>2740</c:v>
                </c:pt>
                <c:pt idx="605">
                  <c:v>2745</c:v>
                </c:pt>
                <c:pt idx="606">
                  <c:v>2753</c:v>
                </c:pt>
                <c:pt idx="607">
                  <c:v>2760</c:v>
                </c:pt>
                <c:pt idx="608">
                  <c:v>2765</c:v>
                </c:pt>
                <c:pt idx="609">
                  <c:v>2769</c:v>
                </c:pt>
                <c:pt idx="610">
                  <c:v>2778</c:v>
                </c:pt>
                <c:pt idx="611">
                  <c:v>2787</c:v>
                </c:pt>
                <c:pt idx="612">
                  <c:v>2793</c:v>
                </c:pt>
                <c:pt idx="613">
                  <c:v>2802</c:v>
                </c:pt>
                <c:pt idx="614">
                  <c:v>2815</c:v>
                </c:pt>
                <c:pt idx="615">
                  <c:v>2822</c:v>
                </c:pt>
                <c:pt idx="616">
                  <c:v>2831</c:v>
                </c:pt>
                <c:pt idx="617">
                  <c:v>2839</c:v>
                </c:pt>
                <c:pt idx="618">
                  <c:v>2847</c:v>
                </c:pt>
                <c:pt idx="619">
                  <c:v>2852</c:v>
                </c:pt>
                <c:pt idx="620">
                  <c:v>2858</c:v>
                </c:pt>
                <c:pt idx="621">
                  <c:v>2865</c:v>
                </c:pt>
                <c:pt idx="622">
                  <c:v>2872</c:v>
                </c:pt>
                <c:pt idx="623">
                  <c:v>2877</c:v>
                </c:pt>
                <c:pt idx="624">
                  <c:v>2885</c:v>
                </c:pt>
                <c:pt idx="625">
                  <c:v>2895</c:v>
                </c:pt>
                <c:pt idx="626">
                  <c:v>2906</c:v>
                </c:pt>
                <c:pt idx="627">
                  <c:v>2917</c:v>
                </c:pt>
                <c:pt idx="628">
                  <c:v>2923</c:v>
                </c:pt>
                <c:pt idx="629">
                  <c:v>2928</c:v>
                </c:pt>
                <c:pt idx="630">
                  <c:v>2935</c:v>
                </c:pt>
                <c:pt idx="631">
                  <c:v>2942</c:v>
                </c:pt>
                <c:pt idx="632">
                  <c:v>2952</c:v>
                </c:pt>
                <c:pt idx="633">
                  <c:v>2958</c:v>
                </c:pt>
                <c:pt idx="634">
                  <c:v>2963</c:v>
                </c:pt>
                <c:pt idx="635">
                  <c:v>2970</c:v>
                </c:pt>
                <c:pt idx="636">
                  <c:v>2977</c:v>
                </c:pt>
                <c:pt idx="637">
                  <c:v>2986</c:v>
                </c:pt>
                <c:pt idx="638">
                  <c:v>2997</c:v>
                </c:pt>
                <c:pt idx="639">
                  <c:v>3005</c:v>
                </c:pt>
                <c:pt idx="640">
                  <c:v>3014</c:v>
                </c:pt>
                <c:pt idx="641">
                  <c:v>3020</c:v>
                </c:pt>
                <c:pt idx="642">
                  <c:v>3028</c:v>
                </c:pt>
                <c:pt idx="643">
                  <c:v>3033</c:v>
                </c:pt>
                <c:pt idx="644">
                  <c:v>3037</c:v>
                </c:pt>
                <c:pt idx="645">
                  <c:v>3047</c:v>
                </c:pt>
                <c:pt idx="646">
                  <c:v>3054</c:v>
                </c:pt>
                <c:pt idx="647">
                  <c:v>3060</c:v>
                </c:pt>
                <c:pt idx="648">
                  <c:v>3066</c:v>
                </c:pt>
                <c:pt idx="649">
                  <c:v>3073</c:v>
                </c:pt>
                <c:pt idx="650">
                  <c:v>3079</c:v>
                </c:pt>
                <c:pt idx="651">
                  <c:v>3089</c:v>
                </c:pt>
                <c:pt idx="652">
                  <c:v>3094</c:v>
                </c:pt>
                <c:pt idx="653">
                  <c:v>3098</c:v>
                </c:pt>
                <c:pt idx="654">
                  <c:v>3105</c:v>
                </c:pt>
                <c:pt idx="655">
                  <c:v>3113</c:v>
                </c:pt>
                <c:pt idx="656">
                  <c:v>3121</c:v>
                </c:pt>
                <c:pt idx="657">
                  <c:v>3126</c:v>
                </c:pt>
                <c:pt idx="658">
                  <c:v>3132</c:v>
                </c:pt>
                <c:pt idx="659">
                  <c:v>3137</c:v>
                </c:pt>
                <c:pt idx="660">
                  <c:v>3143</c:v>
                </c:pt>
                <c:pt idx="661">
                  <c:v>3147</c:v>
                </c:pt>
                <c:pt idx="662">
                  <c:v>3155</c:v>
                </c:pt>
                <c:pt idx="663">
                  <c:v>3161</c:v>
                </c:pt>
                <c:pt idx="664">
                  <c:v>3168</c:v>
                </c:pt>
                <c:pt idx="665">
                  <c:v>3174</c:v>
                </c:pt>
                <c:pt idx="666">
                  <c:v>3184</c:v>
                </c:pt>
                <c:pt idx="667">
                  <c:v>3194</c:v>
                </c:pt>
                <c:pt idx="668">
                  <c:v>3204</c:v>
                </c:pt>
                <c:pt idx="669">
                  <c:v>3219</c:v>
                </c:pt>
                <c:pt idx="670">
                  <c:v>3228</c:v>
                </c:pt>
                <c:pt idx="671">
                  <c:v>3234</c:v>
                </c:pt>
                <c:pt idx="672">
                  <c:v>3242</c:v>
                </c:pt>
                <c:pt idx="673">
                  <c:v>3250</c:v>
                </c:pt>
                <c:pt idx="674">
                  <c:v>3258</c:v>
                </c:pt>
                <c:pt idx="675">
                  <c:v>3265</c:v>
                </c:pt>
                <c:pt idx="676">
                  <c:v>3272</c:v>
                </c:pt>
                <c:pt idx="677">
                  <c:v>3278</c:v>
                </c:pt>
                <c:pt idx="678">
                  <c:v>3289</c:v>
                </c:pt>
                <c:pt idx="679">
                  <c:v>3296</c:v>
                </c:pt>
                <c:pt idx="680">
                  <c:v>3307</c:v>
                </c:pt>
                <c:pt idx="681">
                  <c:v>3312</c:v>
                </c:pt>
                <c:pt idx="682">
                  <c:v>3316</c:v>
                </c:pt>
                <c:pt idx="683">
                  <c:v>3324</c:v>
                </c:pt>
                <c:pt idx="684">
                  <c:v>3333</c:v>
                </c:pt>
                <c:pt idx="685">
                  <c:v>3338</c:v>
                </c:pt>
                <c:pt idx="686">
                  <c:v>3344</c:v>
                </c:pt>
                <c:pt idx="687">
                  <c:v>3351</c:v>
                </c:pt>
                <c:pt idx="688">
                  <c:v>3355</c:v>
                </c:pt>
                <c:pt idx="689">
                  <c:v>3360</c:v>
                </c:pt>
                <c:pt idx="690">
                  <c:v>3368</c:v>
                </c:pt>
                <c:pt idx="691">
                  <c:v>3376</c:v>
                </c:pt>
                <c:pt idx="692">
                  <c:v>3386</c:v>
                </c:pt>
                <c:pt idx="693">
                  <c:v>3395</c:v>
                </c:pt>
                <c:pt idx="694">
                  <c:v>3402</c:v>
                </c:pt>
                <c:pt idx="695">
                  <c:v>3409</c:v>
                </c:pt>
                <c:pt idx="696">
                  <c:v>3417</c:v>
                </c:pt>
                <c:pt idx="697">
                  <c:v>3423</c:v>
                </c:pt>
                <c:pt idx="698">
                  <c:v>3430</c:v>
                </c:pt>
                <c:pt idx="699">
                  <c:v>3434</c:v>
                </c:pt>
                <c:pt idx="700">
                  <c:v>3440</c:v>
                </c:pt>
                <c:pt idx="701">
                  <c:v>3453</c:v>
                </c:pt>
                <c:pt idx="702">
                  <c:v>3461</c:v>
                </c:pt>
                <c:pt idx="703">
                  <c:v>3475</c:v>
                </c:pt>
                <c:pt idx="704">
                  <c:v>3484</c:v>
                </c:pt>
                <c:pt idx="705">
                  <c:v>3490</c:v>
                </c:pt>
                <c:pt idx="706">
                  <c:v>3499</c:v>
                </c:pt>
                <c:pt idx="707">
                  <c:v>3502</c:v>
                </c:pt>
                <c:pt idx="708">
                  <c:v>3508</c:v>
                </c:pt>
                <c:pt idx="709">
                  <c:v>3515</c:v>
                </c:pt>
                <c:pt idx="710">
                  <c:v>3520</c:v>
                </c:pt>
                <c:pt idx="711">
                  <c:v>3527</c:v>
                </c:pt>
                <c:pt idx="712">
                  <c:v>3537</c:v>
                </c:pt>
                <c:pt idx="713">
                  <c:v>3542</c:v>
                </c:pt>
                <c:pt idx="714">
                  <c:v>3551</c:v>
                </c:pt>
                <c:pt idx="715">
                  <c:v>3563</c:v>
                </c:pt>
                <c:pt idx="716">
                  <c:v>3567</c:v>
                </c:pt>
                <c:pt idx="717">
                  <c:v>3576</c:v>
                </c:pt>
                <c:pt idx="718">
                  <c:v>3585</c:v>
                </c:pt>
                <c:pt idx="719">
                  <c:v>3595</c:v>
                </c:pt>
                <c:pt idx="720">
                  <c:v>3606</c:v>
                </c:pt>
                <c:pt idx="721">
                  <c:v>3612</c:v>
                </c:pt>
                <c:pt idx="722">
                  <c:v>3619</c:v>
                </c:pt>
                <c:pt idx="723">
                  <c:v>3630</c:v>
                </c:pt>
                <c:pt idx="724">
                  <c:v>3637</c:v>
                </c:pt>
                <c:pt idx="725">
                  <c:v>3651</c:v>
                </c:pt>
                <c:pt idx="726">
                  <c:v>3658</c:v>
                </c:pt>
                <c:pt idx="727">
                  <c:v>3665</c:v>
                </c:pt>
                <c:pt idx="728">
                  <c:v>3672</c:v>
                </c:pt>
                <c:pt idx="729">
                  <c:v>3682</c:v>
                </c:pt>
                <c:pt idx="730">
                  <c:v>3690</c:v>
                </c:pt>
                <c:pt idx="731">
                  <c:v>3696</c:v>
                </c:pt>
                <c:pt idx="732">
                  <c:v>3703</c:v>
                </c:pt>
                <c:pt idx="733">
                  <c:v>3708</c:v>
                </c:pt>
                <c:pt idx="734">
                  <c:v>3722</c:v>
                </c:pt>
                <c:pt idx="735">
                  <c:v>3733</c:v>
                </c:pt>
                <c:pt idx="736">
                  <c:v>3742</c:v>
                </c:pt>
                <c:pt idx="737">
                  <c:v>3752</c:v>
                </c:pt>
                <c:pt idx="738">
                  <c:v>3762</c:v>
                </c:pt>
                <c:pt idx="739">
                  <c:v>3769</c:v>
                </c:pt>
                <c:pt idx="740">
                  <c:v>3778</c:v>
                </c:pt>
                <c:pt idx="741">
                  <c:v>3785</c:v>
                </c:pt>
                <c:pt idx="742">
                  <c:v>3792</c:v>
                </c:pt>
                <c:pt idx="743">
                  <c:v>3799</c:v>
                </c:pt>
                <c:pt idx="744">
                  <c:v>3807</c:v>
                </c:pt>
                <c:pt idx="745">
                  <c:v>3816</c:v>
                </c:pt>
                <c:pt idx="746">
                  <c:v>3822</c:v>
                </c:pt>
                <c:pt idx="747">
                  <c:v>3832</c:v>
                </c:pt>
                <c:pt idx="748">
                  <c:v>3839</c:v>
                </c:pt>
                <c:pt idx="749">
                  <c:v>3849</c:v>
                </c:pt>
                <c:pt idx="750">
                  <c:v>3857</c:v>
                </c:pt>
                <c:pt idx="751">
                  <c:v>3864</c:v>
                </c:pt>
                <c:pt idx="752">
                  <c:v>3871</c:v>
                </c:pt>
                <c:pt idx="753">
                  <c:v>3877</c:v>
                </c:pt>
                <c:pt idx="754">
                  <c:v>3884</c:v>
                </c:pt>
                <c:pt idx="755">
                  <c:v>3890</c:v>
                </c:pt>
                <c:pt idx="756">
                  <c:v>3900</c:v>
                </c:pt>
                <c:pt idx="757">
                  <c:v>3907</c:v>
                </c:pt>
                <c:pt idx="758">
                  <c:v>3918</c:v>
                </c:pt>
                <c:pt idx="759">
                  <c:v>3928</c:v>
                </c:pt>
                <c:pt idx="760">
                  <c:v>3939</c:v>
                </c:pt>
                <c:pt idx="761">
                  <c:v>3945</c:v>
                </c:pt>
                <c:pt idx="762">
                  <c:v>3955</c:v>
                </c:pt>
                <c:pt idx="763">
                  <c:v>3961</c:v>
                </c:pt>
                <c:pt idx="764">
                  <c:v>3961</c:v>
                </c:pt>
                <c:pt idx="765">
                  <c:v>3961</c:v>
                </c:pt>
                <c:pt idx="766">
                  <c:v>3961</c:v>
                </c:pt>
                <c:pt idx="767">
                  <c:v>3967</c:v>
                </c:pt>
                <c:pt idx="768">
                  <c:v>3973</c:v>
                </c:pt>
                <c:pt idx="769">
                  <c:v>3977</c:v>
                </c:pt>
                <c:pt idx="770">
                  <c:v>3986</c:v>
                </c:pt>
                <c:pt idx="771">
                  <c:v>3993</c:v>
                </c:pt>
                <c:pt idx="772">
                  <c:v>4002</c:v>
                </c:pt>
                <c:pt idx="773">
                  <c:v>4010</c:v>
                </c:pt>
                <c:pt idx="774">
                  <c:v>4016</c:v>
                </c:pt>
                <c:pt idx="775">
                  <c:v>4023</c:v>
                </c:pt>
                <c:pt idx="776">
                  <c:v>4030</c:v>
                </c:pt>
                <c:pt idx="777">
                  <c:v>4034</c:v>
                </c:pt>
                <c:pt idx="778">
                  <c:v>4039</c:v>
                </c:pt>
                <c:pt idx="779">
                  <c:v>4046</c:v>
                </c:pt>
                <c:pt idx="780">
                  <c:v>4050</c:v>
                </c:pt>
                <c:pt idx="781">
                  <c:v>4060</c:v>
                </c:pt>
                <c:pt idx="782">
                  <c:v>4066</c:v>
                </c:pt>
                <c:pt idx="783">
                  <c:v>4073</c:v>
                </c:pt>
                <c:pt idx="784">
                  <c:v>4080</c:v>
                </c:pt>
                <c:pt idx="785">
                  <c:v>4088</c:v>
                </c:pt>
                <c:pt idx="786">
                  <c:v>4095</c:v>
                </c:pt>
                <c:pt idx="787">
                  <c:v>4099</c:v>
                </c:pt>
                <c:pt idx="788">
                  <c:v>4106</c:v>
                </c:pt>
                <c:pt idx="789">
                  <c:v>4111</c:v>
                </c:pt>
                <c:pt idx="790">
                  <c:v>4117</c:v>
                </c:pt>
                <c:pt idx="791">
                  <c:v>4122</c:v>
                </c:pt>
                <c:pt idx="792">
                  <c:v>4130</c:v>
                </c:pt>
                <c:pt idx="793">
                  <c:v>4140</c:v>
                </c:pt>
                <c:pt idx="794">
                  <c:v>4149</c:v>
                </c:pt>
                <c:pt idx="795">
                  <c:v>4157</c:v>
                </c:pt>
                <c:pt idx="796">
                  <c:v>4166</c:v>
                </c:pt>
                <c:pt idx="797">
                  <c:v>4174</c:v>
                </c:pt>
                <c:pt idx="798">
                  <c:v>4183</c:v>
                </c:pt>
                <c:pt idx="799">
                  <c:v>4192</c:v>
                </c:pt>
                <c:pt idx="800">
                  <c:v>4198</c:v>
                </c:pt>
                <c:pt idx="801">
                  <c:v>4205</c:v>
                </c:pt>
                <c:pt idx="802">
                  <c:v>4210</c:v>
                </c:pt>
                <c:pt idx="803">
                  <c:v>4214</c:v>
                </c:pt>
                <c:pt idx="804">
                  <c:v>4224</c:v>
                </c:pt>
                <c:pt idx="805">
                  <c:v>4234</c:v>
                </c:pt>
                <c:pt idx="806">
                  <c:v>4241</c:v>
                </c:pt>
                <c:pt idx="807">
                  <c:v>4250</c:v>
                </c:pt>
                <c:pt idx="808">
                  <c:v>4255</c:v>
                </c:pt>
                <c:pt idx="809">
                  <c:v>4260</c:v>
                </c:pt>
                <c:pt idx="810">
                  <c:v>4267</c:v>
                </c:pt>
                <c:pt idx="811">
                  <c:v>4274</c:v>
                </c:pt>
                <c:pt idx="812">
                  <c:v>4280</c:v>
                </c:pt>
                <c:pt idx="813">
                  <c:v>4284</c:v>
                </c:pt>
                <c:pt idx="814">
                  <c:v>4290</c:v>
                </c:pt>
                <c:pt idx="815">
                  <c:v>4298</c:v>
                </c:pt>
                <c:pt idx="816">
                  <c:v>4315</c:v>
                </c:pt>
                <c:pt idx="817">
                  <c:v>4326</c:v>
                </c:pt>
                <c:pt idx="818">
                  <c:v>4335</c:v>
                </c:pt>
                <c:pt idx="819">
                  <c:v>4346</c:v>
                </c:pt>
                <c:pt idx="820">
                  <c:v>4352</c:v>
                </c:pt>
                <c:pt idx="821">
                  <c:v>4362</c:v>
                </c:pt>
                <c:pt idx="822">
                  <c:v>4369</c:v>
                </c:pt>
                <c:pt idx="823">
                  <c:v>4374</c:v>
                </c:pt>
                <c:pt idx="824">
                  <c:v>4385</c:v>
                </c:pt>
                <c:pt idx="825">
                  <c:v>4391</c:v>
                </c:pt>
                <c:pt idx="826">
                  <c:v>4400</c:v>
                </c:pt>
                <c:pt idx="827">
                  <c:v>4409</c:v>
                </c:pt>
                <c:pt idx="828">
                  <c:v>4417</c:v>
                </c:pt>
                <c:pt idx="829">
                  <c:v>4430</c:v>
                </c:pt>
                <c:pt idx="830">
                  <c:v>4438</c:v>
                </c:pt>
                <c:pt idx="831">
                  <c:v>4444</c:v>
                </c:pt>
                <c:pt idx="832">
                  <c:v>4452</c:v>
                </c:pt>
                <c:pt idx="833">
                  <c:v>4460</c:v>
                </c:pt>
                <c:pt idx="834">
                  <c:v>4466</c:v>
                </c:pt>
                <c:pt idx="835">
                  <c:v>4475</c:v>
                </c:pt>
                <c:pt idx="836">
                  <c:v>4479</c:v>
                </c:pt>
                <c:pt idx="837">
                  <c:v>4491</c:v>
                </c:pt>
                <c:pt idx="838">
                  <c:v>4499</c:v>
                </c:pt>
                <c:pt idx="839">
                  <c:v>4507</c:v>
                </c:pt>
                <c:pt idx="840">
                  <c:v>4520</c:v>
                </c:pt>
                <c:pt idx="841">
                  <c:v>4529</c:v>
                </c:pt>
                <c:pt idx="842">
                  <c:v>4533</c:v>
                </c:pt>
                <c:pt idx="843">
                  <c:v>4541</c:v>
                </c:pt>
                <c:pt idx="844">
                  <c:v>4547</c:v>
                </c:pt>
                <c:pt idx="845">
                  <c:v>4556</c:v>
                </c:pt>
                <c:pt idx="846">
                  <c:v>4564</c:v>
                </c:pt>
                <c:pt idx="847">
                  <c:v>4572</c:v>
                </c:pt>
                <c:pt idx="848">
                  <c:v>4580</c:v>
                </c:pt>
                <c:pt idx="849">
                  <c:v>4592</c:v>
                </c:pt>
                <c:pt idx="850">
                  <c:v>4603</c:v>
                </c:pt>
                <c:pt idx="851">
                  <c:v>4616</c:v>
                </c:pt>
                <c:pt idx="852">
                  <c:v>4625</c:v>
                </c:pt>
                <c:pt idx="853">
                  <c:v>4637</c:v>
                </c:pt>
                <c:pt idx="854">
                  <c:v>4647</c:v>
                </c:pt>
                <c:pt idx="855">
                  <c:v>4655</c:v>
                </c:pt>
                <c:pt idx="856">
                  <c:v>4662</c:v>
                </c:pt>
                <c:pt idx="857">
                  <c:v>4671</c:v>
                </c:pt>
                <c:pt idx="858">
                  <c:v>4678</c:v>
                </c:pt>
                <c:pt idx="859">
                  <c:v>4690</c:v>
                </c:pt>
                <c:pt idx="860">
                  <c:v>4702</c:v>
                </c:pt>
                <c:pt idx="861">
                  <c:v>4712</c:v>
                </c:pt>
                <c:pt idx="862">
                  <c:v>4722</c:v>
                </c:pt>
                <c:pt idx="863">
                  <c:v>4736</c:v>
                </c:pt>
                <c:pt idx="864">
                  <c:v>4746</c:v>
                </c:pt>
                <c:pt idx="865">
                  <c:v>4756</c:v>
                </c:pt>
                <c:pt idx="866">
                  <c:v>4765</c:v>
                </c:pt>
                <c:pt idx="867">
                  <c:v>4773</c:v>
                </c:pt>
                <c:pt idx="868">
                  <c:v>4778</c:v>
                </c:pt>
                <c:pt idx="869">
                  <c:v>4785</c:v>
                </c:pt>
                <c:pt idx="870">
                  <c:v>4795</c:v>
                </c:pt>
                <c:pt idx="871">
                  <c:v>4804</c:v>
                </c:pt>
                <c:pt idx="872">
                  <c:v>4818</c:v>
                </c:pt>
                <c:pt idx="873">
                  <c:v>4830</c:v>
                </c:pt>
                <c:pt idx="874">
                  <c:v>4841</c:v>
                </c:pt>
                <c:pt idx="875">
                  <c:v>4852</c:v>
                </c:pt>
                <c:pt idx="876">
                  <c:v>4860</c:v>
                </c:pt>
                <c:pt idx="877">
                  <c:v>4870</c:v>
                </c:pt>
                <c:pt idx="878">
                  <c:v>4879</c:v>
                </c:pt>
                <c:pt idx="879">
                  <c:v>4886</c:v>
                </c:pt>
                <c:pt idx="880">
                  <c:v>4894</c:v>
                </c:pt>
                <c:pt idx="881">
                  <c:v>4907</c:v>
                </c:pt>
                <c:pt idx="882">
                  <c:v>4923</c:v>
                </c:pt>
                <c:pt idx="883">
                  <c:v>4933</c:v>
                </c:pt>
                <c:pt idx="884">
                  <c:v>4945</c:v>
                </c:pt>
                <c:pt idx="885">
                  <c:v>4955</c:v>
                </c:pt>
                <c:pt idx="886">
                  <c:v>4968</c:v>
                </c:pt>
                <c:pt idx="887">
                  <c:v>4980</c:v>
                </c:pt>
                <c:pt idx="888">
                  <c:v>4989</c:v>
                </c:pt>
                <c:pt idx="889">
                  <c:v>4997</c:v>
                </c:pt>
                <c:pt idx="890">
                  <c:v>5006</c:v>
                </c:pt>
                <c:pt idx="891">
                  <c:v>5011</c:v>
                </c:pt>
                <c:pt idx="892">
                  <c:v>5027</c:v>
                </c:pt>
                <c:pt idx="893">
                  <c:v>5041</c:v>
                </c:pt>
                <c:pt idx="894">
                  <c:v>5056</c:v>
                </c:pt>
                <c:pt idx="895">
                  <c:v>5073</c:v>
                </c:pt>
                <c:pt idx="896">
                  <c:v>5086</c:v>
                </c:pt>
                <c:pt idx="897">
                  <c:v>5099</c:v>
                </c:pt>
                <c:pt idx="898">
                  <c:v>5112</c:v>
                </c:pt>
                <c:pt idx="899">
                  <c:v>5120</c:v>
                </c:pt>
                <c:pt idx="900">
                  <c:v>5129</c:v>
                </c:pt>
                <c:pt idx="901">
                  <c:v>5138</c:v>
                </c:pt>
                <c:pt idx="902">
                  <c:v>5146</c:v>
                </c:pt>
                <c:pt idx="903">
                  <c:v>5154</c:v>
                </c:pt>
                <c:pt idx="904">
                  <c:v>5171</c:v>
                </c:pt>
                <c:pt idx="905">
                  <c:v>5185</c:v>
                </c:pt>
                <c:pt idx="906">
                  <c:v>5197</c:v>
                </c:pt>
                <c:pt idx="907">
                  <c:v>5210</c:v>
                </c:pt>
                <c:pt idx="908">
                  <c:v>5222</c:v>
                </c:pt>
                <c:pt idx="909">
                  <c:v>5234</c:v>
                </c:pt>
                <c:pt idx="910">
                  <c:v>5241</c:v>
                </c:pt>
                <c:pt idx="911">
                  <c:v>5253</c:v>
                </c:pt>
                <c:pt idx="912">
                  <c:v>5263</c:v>
                </c:pt>
                <c:pt idx="913">
                  <c:v>5270</c:v>
                </c:pt>
                <c:pt idx="914">
                  <c:v>5282</c:v>
                </c:pt>
                <c:pt idx="915">
                  <c:v>5300</c:v>
                </c:pt>
                <c:pt idx="916">
                  <c:v>5317</c:v>
                </c:pt>
                <c:pt idx="917">
                  <c:v>5328</c:v>
                </c:pt>
                <c:pt idx="918">
                  <c:v>5349</c:v>
                </c:pt>
                <c:pt idx="919">
                  <c:v>5367</c:v>
                </c:pt>
                <c:pt idx="920">
                  <c:v>5380</c:v>
                </c:pt>
                <c:pt idx="921">
                  <c:v>5394</c:v>
                </c:pt>
                <c:pt idx="922">
                  <c:v>5403</c:v>
                </c:pt>
                <c:pt idx="923">
                  <c:v>5414</c:v>
                </c:pt>
                <c:pt idx="924">
                  <c:v>5423</c:v>
                </c:pt>
                <c:pt idx="925">
                  <c:v>5434</c:v>
                </c:pt>
                <c:pt idx="926">
                  <c:v>5449</c:v>
                </c:pt>
                <c:pt idx="927">
                  <c:v>5467</c:v>
                </c:pt>
                <c:pt idx="928">
                  <c:v>5489</c:v>
                </c:pt>
                <c:pt idx="929">
                  <c:v>5504</c:v>
                </c:pt>
                <c:pt idx="930">
                  <c:v>5522</c:v>
                </c:pt>
                <c:pt idx="931">
                  <c:v>5537</c:v>
                </c:pt>
                <c:pt idx="932">
                  <c:v>5551</c:v>
                </c:pt>
                <c:pt idx="933">
                  <c:v>5563</c:v>
                </c:pt>
                <c:pt idx="934">
                  <c:v>5572</c:v>
                </c:pt>
                <c:pt idx="935">
                  <c:v>5582</c:v>
                </c:pt>
                <c:pt idx="936">
                  <c:v>5592</c:v>
                </c:pt>
                <c:pt idx="937">
                  <c:v>5615</c:v>
                </c:pt>
                <c:pt idx="938">
                  <c:v>5638</c:v>
                </c:pt>
                <c:pt idx="939">
                  <c:v>5660</c:v>
                </c:pt>
                <c:pt idx="940">
                  <c:v>5676</c:v>
                </c:pt>
                <c:pt idx="941">
                  <c:v>5695</c:v>
                </c:pt>
                <c:pt idx="942">
                  <c:v>5712</c:v>
                </c:pt>
                <c:pt idx="943">
                  <c:v>5730</c:v>
                </c:pt>
                <c:pt idx="944">
                  <c:v>5739</c:v>
                </c:pt>
                <c:pt idx="945">
                  <c:v>5754</c:v>
                </c:pt>
                <c:pt idx="946">
                  <c:v>5763</c:v>
                </c:pt>
                <c:pt idx="947">
                  <c:v>5771</c:v>
                </c:pt>
                <c:pt idx="948">
                  <c:v>5799</c:v>
                </c:pt>
                <c:pt idx="949">
                  <c:v>5824</c:v>
                </c:pt>
                <c:pt idx="950">
                  <c:v>5849</c:v>
                </c:pt>
                <c:pt idx="951">
                  <c:v>5869</c:v>
                </c:pt>
                <c:pt idx="952">
                  <c:v>5887</c:v>
                </c:pt>
                <c:pt idx="953">
                  <c:v>5901</c:v>
                </c:pt>
                <c:pt idx="954">
                  <c:v>5915</c:v>
                </c:pt>
                <c:pt idx="955">
                  <c:v>5931</c:v>
                </c:pt>
                <c:pt idx="956">
                  <c:v>5943</c:v>
                </c:pt>
                <c:pt idx="957">
                  <c:v>5953</c:v>
                </c:pt>
                <c:pt idx="958">
                  <c:v>5964</c:v>
                </c:pt>
                <c:pt idx="959">
                  <c:v>5989</c:v>
                </c:pt>
                <c:pt idx="960">
                  <c:v>6020</c:v>
                </c:pt>
                <c:pt idx="961">
                  <c:v>6043</c:v>
                </c:pt>
                <c:pt idx="962">
                  <c:v>6069</c:v>
                </c:pt>
                <c:pt idx="963">
                  <c:v>6090</c:v>
                </c:pt>
                <c:pt idx="964">
                  <c:v>6104</c:v>
                </c:pt>
                <c:pt idx="965">
                  <c:v>6117</c:v>
                </c:pt>
                <c:pt idx="966">
                  <c:v>6131</c:v>
                </c:pt>
                <c:pt idx="967">
                  <c:v>6141</c:v>
                </c:pt>
                <c:pt idx="968">
                  <c:v>6154</c:v>
                </c:pt>
                <c:pt idx="969">
                  <c:v>6162</c:v>
                </c:pt>
                <c:pt idx="970">
                  <c:v>6188</c:v>
                </c:pt>
                <c:pt idx="971">
                  <c:v>6221</c:v>
                </c:pt>
                <c:pt idx="972">
                  <c:v>6238</c:v>
                </c:pt>
                <c:pt idx="973">
                  <c:v>6258</c:v>
                </c:pt>
                <c:pt idx="974">
                  <c:v>6276</c:v>
                </c:pt>
                <c:pt idx="975">
                  <c:v>6292</c:v>
                </c:pt>
                <c:pt idx="976">
                  <c:v>6309</c:v>
                </c:pt>
                <c:pt idx="977">
                  <c:v>6321</c:v>
                </c:pt>
                <c:pt idx="978">
                  <c:v>6336</c:v>
                </c:pt>
                <c:pt idx="979">
                  <c:v>6346</c:v>
                </c:pt>
                <c:pt idx="980">
                  <c:v>6357</c:v>
                </c:pt>
                <c:pt idx="981">
                  <c:v>6385</c:v>
                </c:pt>
                <c:pt idx="982">
                  <c:v>6417</c:v>
                </c:pt>
                <c:pt idx="983">
                  <c:v>6445</c:v>
                </c:pt>
                <c:pt idx="984">
                  <c:v>6471</c:v>
                </c:pt>
                <c:pt idx="985">
                  <c:v>6500</c:v>
                </c:pt>
                <c:pt idx="986">
                  <c:v>6524</c:v>
                </c:pt>
                <c:pt idx="987">
                  <c:v>6541</c:v>
                </c:pt>
                <c:pt idx="988">
                  <c:v>6557</c:v>
                </c:pt>
                <c:pt idx="989">
                  <c:v>6570</c:v>
                </c:pt>
                <c:pt idx="990">
                  <c:v>6586</c:v>
                </c:pt>
                <c:pt idx="991">
                  <c:v>6600</c:v>
                </c:pt>
                <c:pt idx="992">
                  <c:v>6632</c:v>
                </c:pt>
                <c:pt idx="993">
                  <c:v>6673</c:v>
                </c:pt>
                <c:pt idx="994">
                  <c:v>6714</c:v>
                </c:pt>
                <c:pt idx="995">
                  <c:v>6754</c:v>
                </c:pt>
                <c:pt idx="996">
                  <c:v>6789</c:v>
                </c:pt>
                <c:pt idx="997">
                  <c:v>6820</c:v>
                </c:pt>
                <c:pt idx="998">
                  <c:v>6847</c:v>
                </c:pt>
                <c:pt idx="999">
                  <c:v>6865</c:v>
                </c:pt>
                <c:pt idx="1000">
                  <c:v>6894</c:v>
                </c:pt>
                <c:pt idx="1001">
                  <c:v>6914</c:v>
                </c:pt>
                <c:pt idx="1002">
                  <c:v>6930</c:v>
                </c:pt>
                <c:pt idx="1003">
                  <c:v>6957</c:v>
                </c:pt>
                <c:pt idx="1004">
                  <c:v>7006</c:v>
                </c:pt>
                <c:pt idx="1005">
                  <c:v>7054</c:v>
                </c:pt>
                <c:pt idx="1006">
                  <c:v>7094</c:v>
                </c:pt>
                <c:pt idx="1007">
                  <c:v>7132</c:v>
                </c:pt>
                <c:pt idx="1008">
                  <c:v>7167</c:v>
                </c:pt>
                <c:pt idx="1009">
                  <c:v>7182</c:v>
                </c:pt>
                <c:pt idx="1010">
                  <c:v>7195</c:v>
                </c:pt>
                <c:pt idx="1011">
                  <c:v>7208</c:v>
                </c:pt>
                <c:pt idx="1012">
                  <c:v>7220</c:v>
                </c:pt>
                <c:pt idx="1013">
                  <c:v>7227</c:v>
                </c:pt>
                <c:pt idx="1014">
                  <c:v>7241</c:v>
                </c:pt>
                <c:pt idx="1015">
                  <c:v>7279</c:v>
                </c:pt>
                <c:pt idx="1016">
                  <c:v>7302</c:v>
                </c:pt>
                <c:pt idx="1017">
                  <c:v>7322</c:v>
                </c:pt>
                <c:pt idx="1018">
                  <c:v>7341</c:v>
                </c:pt>
                <c:pt idx="1019">
                  <c:v>7352</c:v>
                </c:pt>
                <c:pt idx="1020">
                  <c:v>7366</c:v>
                </c:pt>
                <c:pt idx="1021">
                  <c:v>7382</c:v>
                </c:pt>
                <c:pt idx="1022">
                  <c:v>7393</c:v>
                </c:pt>
                <c:pt idx="1023">
                  <c:v>7403</c:v>
                </c:pt>
                <c:pt idx="1024">
                  <c:v>7410</c:v>
                </c:pt>
                <c:pt idx="1025">
                  <c:v>7420</c:v>
                </c:pt>
                <c:pt idx="1026">
                  <c:v>7452</c:v>
                </c:pt>
                <c:pt idx="1027">
                  <c:v>7482</c:v>
                </c:pt>
                <c:pt idx="1028">
                  <c:v>7506</c:v>
                </c:pt>
                <c:pt idx="1029">
                  <c:v>7526</c:v>
                </c:pt>
                <c:pt idx="1030">
                  <c:v>7544</c:v>
                </c:pt>
                <c:pt idx="1031">
                  <c:v>7565</c:v>
                </c:pt>
                <c:pt idx="1032">
                  <c:v>7577</c:v>
                </c:pt>
                <c:pt idx="1033">
                  <c:v>7592</c:v>
                </c:pt>
                <c:pt idx="1034">
                  <c:v>7606</c:v>
                </c:pt>
                <c:pt idx="1035">
                  <c:v>7621</c:v>
                </c:pt>
                <c:pt idx="1036">
                  <c:v>7631</c:v>
                </c:pt>
                <c:pt idx="1037">
                  <c:v>7646</c:v>
                </c:pt>
                <c:pt idx="1038">
                  <c:v>7661</c:v>
                </c:pt>
                <c:pt idx="1039">
                  <c:v>7674</c:v>
                </c:pt>
                <c:pt idx="1040">
                  <c:v>7686</c:v>
                </c:pt>
                <c:pt idx="1041">
                  <c:v>7694</c:v>
                </c:pt>
                <c:pt idx="1042">
                  <c:v>7702</c:v>
                </c:pt>
                <c:pt idx="1043">
                  <c:v>7713</c:v>
                </c:pt>
                <c:pt idx="1044">
                  <c:v>7723</c:v>
                </c:pt>
                <c:pt idx="1045">
                  <c:v>7732</c:v>
                </c:pt>
                <c:pt idx="1046">
                  <c:v>7741</c:v>
                </c:pt>
                <c:pt idx="1047">
                  <c:v>7750</c:v>
                </c:pt>
                <c:pt idx="1048">
                  <c:v>7760</c:v>
                </c:pt>
                <c:pt idx="1049">
                  <c:v>7770</c:v>
                </c:pt>
                <c:pt idx="1050">
                  <c:v>7784</c:v>
                </c:pt>
                <c:pt idx="1051">
                  <c:v>7796</c:v>
                </c:pt>
                <c:pt idx="1052">
                  <c:v>7806</c:v>
                </c:pt>
                <c:pt idx="1053">
                  <c:v>7814</c:v>
                </c:pt>
                <c:pt idx="1054">
                  <c:v>7822</c:v>
                </c:pt>
                <c:pt idx="1055">
                  <c:v>7830</c:v>
                </c:pt>
                <c:pt idx="1056">
                  <c:v>7839</c:v>
                </c:pt>
                <c:pt idx="1057">
                  <c:v>7845</c:v>
                </c:pt>
                <c:pt idx="1058">
                  <c:v>7853</c:v>
                </c:pt>
                <c:pt idx="1059">
                  <c:v>7874</c:v>
                </c:pt>
                <c:pt idx="1060">
                  <c:v>7900</c:v>
                </c:pt>
                <c:pt idx="1061">
                  <c:v>7923</c:v>
                </c:pt>
                <c:pt idx="1062">
                  <c:v>7943</c:v>
                </c:pt>
                <c:pt idx="1063">
                  <c:v>7957</c:v>
                </c:pt>
                <c:pt idx="1064">
                  <c:v>7971</c:v>
                </c:pt>
                <c:pt idx="1065">
                  <c:v>7982</c:v>
                </c:pt>
                <c:pt idx="1066">
                  <c:v>7988</c:v>
                </c:pt>
                <c:pt idx="1067">
                  <c:v>7997</c:v>
                </c:pt>
                <c:pt idx="1068">
                  <c:v>8004</c:v>
                </c:pt>
                <c:pt idx="1069">
                  <c:v>8012</c:v>
                </c:pt>
                <c:pt idx="1070">
                  <c:v>8030</c:v>
                </c:pt>
                <c:pt idx="1071">
                  <c:v>8052</c:v>
                </c:pt>
                <c:pt idx="1072">
                  <c:v>8070</c:v>
                </c:pt>
                <c:pt idx="1073">
                  <c:v>8083</c:v>
                </c:pt>
                <c:pt idx="1074">
                  <c:v>8096</c:v>
                </c:pt>
                <c:pt idx="1075">
                  <c:v>8109</c:v>
                </c:pt>
                <c:pt idx="1076">
                  <c:v>8120</c:v>
                </c:pt>
                <c:pt idx="1077">
                  <c:v>8129</c:v>
                </c:pt>
                <c:pt idx="1078">
                  <c:v>8138</c:v>
                </c:pt>
                <c:pt idx="1079">
                  <c:v>8145</c:v>
                </c:pt>
                <c:pt idx="1080">
                  <c:v>8151</c:v>
                </c:pt>
                <c:pt idx="1081">
                  <c:v>8169</c:v>
                </c:pt>
                <c:pt idx="1082">
                  <c:v>8193</c:v>
                </c:pt>
                <c:pt idx="1083">
                  <c:v>8214</c:v>
                </c:pt>
                <c:pt idx="1084">
                  <c:v>8233</c:v>
                </c:pt>
                <c:pt idx="1085">
                  <c:v>8251</c:v>
                </c:pt>
                <c:pt idx="1086">
                  <c:v>8265</c:v>
                </c:pt>
                <c:pt idx="1087">
                  <c:v>8280</c:v>
                </c:pt>
                <c:pt idx="1088">
                  <c:v>8290</c:v>
                </c:pt>
                <c:pt idx="1089">
                  <c:v>8300</c:v>
                </c:pt>
                <c:pt idx="1090">
                  <c:v>8310</c:v>
                </c:pt>
                <c:pt idx="1091">
                  <c:v>8320</c:v>
                </c:pt>
                <c:pt idx="1092">
                  <c:v>8338</c:v>
                </c:pt>
                <c:pt idx="1093">
                  <c:v>8374</c:v>
                </c:pt>
                <c:pt idx="1094">
                  <c:v>8405</c:v>
                </c:pt>
                <c:pt idx="1095">
                  <c:v>8429</c:v>
                </c:pt>
                <c:pt idx="1096">
                  <c:v>8449</c:v>
                </c:pt>
                <c:pt idx="1097">
                  <c:v>8469</c:v>
                </c:pt>
                <c:pt idx="1098">
                  <c:v>8487</c:v>
                </c:pt>
                <c:pt idx="1099">
                  <c:v>8500</c:v>
                </c:pt>
                <c:pt idx="1100">
                  <c:v>8514</c:v>
                </c:pt>
                <c:pt idx="1101">
                  <c:v>8531</c:v>
                </c:pt>
                <c:pt idx="1102">
                  <c:v>8550</c:v>
                </c:pt>
                <c:pt idx="1103">
                  <c:v>8565</c:v>
                </c:pt>
                <c:pt idx="1104">
                  <c:v>8586</c:v>
                </c:pt>
                <c:pt idx="1105">
                  <c:v>8601</c:v>
                </c:pt>
                <c:pt idx="1106">
                  <c:v>8618</c:v>
                </c:pt>
                <c:pt idx="1107">
                  <c:v>8641</c:v>
                </c:pt>
                <c:pt idx="1108">
                  <c:v>8655</c:v>
                </c:pt>
                <c:pt idx="1109">
                  <c:v>8668</c:v>
                </c:pt>
                <c:pt idx="1110">
                  <c:v>8677</c:v>
                </c:pt>
                <c:pt idx="1111">
                  <c:v>8690</c:v>
                </c:pt>
                <c:pt idx="1112">
                  <c:v>8697</c:v>
                </c:pt>
                <c:pt idx="1113">
                  <c:v>8704</c:v>
                </c:pt>
                <c:pt idx="1114">
                  <c:v>8714</c:v>
                </c:pt>
                <c:pt idx="1115">
                  <c:v>8739</c:v>
                </c:pt>
                <c:pt idx="1116">
                  <c:v>8759</c:v>
                </c:pt>
                <c:pt idx="1117">
                  <c:v>8773</c:v>
                </c:pt>
                <c:pt idx="1118">
                  <c:v>8787</c:v>
                </c:pt>
                <c:pt idx="1119">
                  <c:v>8805</c:v>
                </c:pt>
                <c:pt idx="1120">
                  <c:v>8817</c:v>
                </c:pt>
                <c:pt idx="1121">
                  <c:v>8827</c:v>
                </c:pt>
                <c:pt idx="1122">
                  <c:v>8833</c:v>
                </c:pt>
                <c:pt idx="1123">
                  <c:v>8839</c:v>
                </c:pt>
                <c:pt idx="1124">
                  <c:v>8848</c:v>
                </c:pt>
                <c:pt idx="1125">
                  <c:v>8859</c:v>
                </c:pt>
                <c:pt idx="1126">
                  <c:v>8867</c:v>
                </c:pt>
                <c:pt idx="1127">
                  <c:v>8877</c:v>
                </c:pt>
                <c:pt idx="1128">
                  <c:v>8885</c:v>
                </c:pt>
                <c:pt idx="1129">
                  <c:v>8898</c:v>
                </c:pt>
                <c:pt idx="1130">
                  <c:v>8908</c:v>
                </c:pt>
                <c:pt idx="1131">
                  <c:v>8919</c:v>
                </c:pt>
                <c:pt idx="1132">
                  <c:v>8922</c:v>
                </c:pt>
                <c:pt idx="1133">
                  <c:v>8933</c:v>
                </c:pt>
              </c:numCache>
            </c:numRef>
          </c:yVal>
          <c:smooth val="1"/>
          <c:extLst>
            <c:ext xmlns:c16="http://schemas.microsoft.com/office/drawing/2014/chart" uri="{C3380CC4-5D6E-409C-BE32-E72D297353CC}">
              <c16:uniqueId val="{00000002-F825-4DB4-A97B-B97E03FB15A4}"/>
            </c:ext>
          </c:extLst>
        </c:ser>
        <c:dLbls>
          <c:showLegendKey val="0"/>
          <c:showVal val="0"/>
          <c:showCatName val="0"/>
          <c:showSerName val="0"/>
          <c:showPercent val="0"/>
          <c:showBubbleSize val="0"/>
        </c:dLbls>
        <c:axId val="793729039"/>
        <c:axId val="752418015"/>
      </c:scatterChart>
      <c:scatterChart>
        <c:scatterStyle val="lineMarker"/>
        <c:varyColors val="0"/>
        <c:ser>
          <c:idx val="4"/>
          <c:order val="3"/>
          <c:tx>
            <c:v>14C Age</c:v>
          </c:tx>
          <c:spPr>
            <a:ln w="25400" cap="rnd">
              <a:noFill/>
              <a:round/>
            </a:ln>
            <a:effectLst/>
          </c:spPr>
          <c:marker>
            <c:symbol val="circle"/>
            <c:size val="5"/>
            <c:spPr>
              <a:solidFill>
                <a:srgbClr val="FFC000"/>
              </a:solidFill>
              <a:ln w="9525">
                <a:solidFill>
                  <a:srgbClr val="FFC000"/>
                </a:solidFill>
              </a:ln>
              <a:effectLst/>
            </c:spPr>
          </c:marker>
          <c:errBars>
            <c:errDir val="y"/>
            <c:errBarType val="both"/>
            <c:errValType val="cust"/>
            <c:noEndCap val="1"/>
            <c:plus>
              <c:numRef>
                <c:f>'age model'!$J$2:$J$17</c:f>
                <c:numCache>
                  <c:formatCode>General</c:formatCode>
                  <c:ptCount val="16"/>
                  <c:pt idx="0">
                    <c:v>63</c:v>
                  </c:pt>
                  <c:pt idx="1">
                    <c:v>3</c:v>
                  </c:pt>
                  <c:pt idx="2">
                    <c:v>5</c:v>
                  </c:pt>
                  <c:pt idx="3">
                    <c:v>70</c:v>
                  </c:pt>
                  <c:pt idx="4">
                    <c:v>77</c:v>
                  </c:pt>
                  <c:pt idx="5">
                    <c:v>7</c:v>
                  </c:pt>
                  <c:pt idx="6">
                    <c:v>82</c:v>
                  </c:pt>
                  <c:pt idx="7">
                    <c:v>72</c:v>
                  </c:pt>
                  <c:pt idx="8">
                    <c:v>105.37004875258381</c:v>
                  </c:pt>
                  <c:pt idx="9">
                    <c:v>117.57917081908147</c:v>
                  </c:pt>
                  <c:pt idx="10">
                    <c:v>75.027808675840234</c:v>
                  </c:pt>
                  <c:pt idx="11">
                    <c:v>19.976035001554166</c:v>
                  </c:pt>
                  <c:pt idx="12">
                    <c:v>93</c:v>
                  </c:pt>
                  <c:pt idx="13">
                    <c:v>93</c:v>
                  </c:pt>
                  <c:pt idx="14">
                    <c:v>146.24704526592782</c:v>
                  </c:pt>
                  <c:pt idx="15">
                    <c:v>94.217701196290889</c:v>
                  </c:pt>
                </c:numCache>
              </c:numRef>
            </c:plus>
            <c:minus>
              <c:numRef>
                <c:f>'age model'!$J$2:$J$17</c:f>
                <c:numCache>
                  <c:formatCode>General</c:formatCode>
                  <c:ptCount val="16"/>
                  <c:pt idx="0">
                    <c:v>63</c:v>
                  </c:pt>
                  <c:pt idx="1">
                    <c:v>3</c:v>
                  </c:pt>
                  <c:pt idx="2">
                    <c:v>5</c:v>
                  </c:pt>
                  <c:pt idx="3">
                    <c:v>70</c:v>
                  </c:pt>
                  <c:pt idx="4">
                    <c:v>77</c:v>
                  </c:pt>
                  <c:pt idx="5">
                    <c:v>7</c:v>
                  </c:pt>
                  <c:pt idx="6">
                    <c:v>82</c:v>
                  </c:pt>
                  <c:pt idx="7">
                    <c:v>72</c:v>
                  </c:pt>
                  <c:pt idx="8">
                    <c:v>105.37004875258381</c:v>
                  </c:pt>
                  <c:pt idx="9">
                    <c:v>117.57917081908147</c:v>
                  </c:pt>
                  <c:pt idx="10">
                    <c:v>75.027808675840234</c:v>
                  </c:pt>
                  <c:pt idx="11">
                    <c:v>19.976035001554166</c:v>
                  </c:pt>
                  <c:pt idx="12">
                    <c:v>93</c:v>
                  </c:pt>
                  <c:pt idx="13">
                    <c:v>93</c:v>
                  </c:pt>
                  <c:pt idx="14">
                    <c:v>146.24704526592782</c:v>
                  </c:pt>
                  <c:pt idx="15">
                    <c:v>94.217701196290889</c:v>
                  </c:pt>
                </c:numCache>
              </c:numRef>
            </c:minus>
            <c:spPr>
              <a:noFill/>
              <a:ln w="25400" cap="flat" cmpd="sng" algn="ctr">
                <a:solidFill>
                  <a:srgbClr val="FFC000"/>
                </a:solidFill>
                <a:round/>
              </a:ln>
              <a:effectLst/>
            </c:spPr>
          </c:errBars>
          <c:xVal>
            <c:numRef>
              <c:f>'age model'!$H$2:$H$17</c:f>
              <c:numCache>
                <c:formatCode>General</c:formatCode>
                <c:ptCount val="16"/>
                <c:pt idx="0">
                  <c:v>79</c:v>
                </c:pt>
                <c:pt idx="1">
                  <c:v>144</c:v>
                </c:pt>
                <c:pt idx="2">
                  <c:v>336</c:v>
                </c:pt>
                <c:pt idx="3">
                  <c:v>380.5</c:v>
                </c:pt>
                <c:pt idx="4" formatCode="0">
                  <c:v>382</c:v>
                </c:pt>
                <c:pt idx="5" formatCode="0">
                  <c:v>438</c:v>
                </c:pt>
                <c:pt idx="6" formatCode="0">
                  <c:v>542</c:v>
                </c:pt>
                <c:pt idx="7" formatCode="0">
                  <c:v>747</c:v>
                </c:pt>
                <c:pt idx="8" formatCode="0">
                  <c:v>862</c:v>
                </c:pt>
                <c:pt idx="9" formatCode="0">
                  <c:v>943</c:v>
                </c:pt>
                <c:pt idx="10">
                  <c:v>989</c:v>
                </c:pt>
                <c:pt idx="11">
                  <c:v>1017</c:v>
                </c:pt>
                <c:pt idx="12">
                  <c:v>1043.5</c:v>
                </c:pt>
                <c:pt idx="13">
                  <c:v>1046</c:v>
                </c:pt>
                <c:pt idx="14">
                  <c:v>1082</c:v>
                </c:pt>
                <c:pt idx="15">
                  <c:v>1111</c:v>
                </c:pt>
              </c:numCache>
            </c:numRef>
          </c:xVal>
          <c:yVal>
            <c:numRef>
              <c:f>'age model'!$L$2:$L$17</c:f>
              <c:numCache>
                <c:formatCode>0</c:formatCode>
                <c:ptCount val="16"/>
                <c:pt idx="0">
                  <c:v>419</c:v>
                </c:pt>
                <c:pt idx="1">
                  <c:v>453.8</c:v>
                </c:pt>
                <c:pt idx="2">
                  <c:v>1312</c:v>
                </c:pt>
                <c:pt idx="3">
                  <c:v>2036</c:v>
                </c:pt>
                <c:pt idx="4" formatCode="General">
                  <c:v>2182</c:v>
                </c:pt>
                <c:pt idx="5" formatCode="General">
                  <c:v>1749</c:v>
                </c:pt>
                <c:pt idx="6" formatCode="General">
                  <c:v>3385</c:v>
                </c:pt>
                <c:pt idx="7" formatCode="General">
                  <c:v>3713</c:v>
                </c:pt>
                <c:pt idx="8" formatCode="General">
                  <c:v>4914</c:v>
                </c:pt>
                <c:pt idx="9" formatCode="General">
                  <c:v>6218</c:v>
                </c:pt>
                <c:pt idx="10" formatCode="General">
                  <c:v>7337</c:v>
                </c:pt>
                <c:pt idx="11" formatCode="General">
                  <c:v>8413</c:v>
                </c:pt>
                <c:pt idx="12" formatCode="General">
                  <c:v>7890</c:v>
                </c:pt>
                <c:pt idx="13" formatCode="General">
                  <c:v>7973</c:v>
                </c:pt>
                <c:pt idx="14" formatCode="General">
                  <c:v>8903</c:v>
                </c:pt>
                <c:pt idx="15" formatCode="General">
                  <c:v>9647</c:v>
                </c:pt>
              </c:numCache>
            </c:numRef>
          </c:yVal>
          <c:smooth val="0"/>
          <c:extLst>
            <c:ext xmlns:c16="http://schemas.microsoft.com/office/drawing/2014/chart" uri="{C3380CC4-5D6E-409C-BE32-E72D297353CC}">
              <c16:uniqueId val="{00000003-F825-4DB4-A97B-B97E03FB15A4}"/>
            </c:ext>
          </c:extLst>
        </c:ser>
        <c:ser>
          <c:idx val="0"/>
          <c:order val="4"/>
          <c:tx>
            <c:v>Tephra Age</c:v>
          </c:tx>
          <c:spPr>
            <a:ln w="25400" cap="rnd">
              <a:noFill/>
              <a:round/>
            </a:ln>
            <a:effectLst/>
          </c:spPr>
          <c:marker>
            <c:symbol val="circle"/>
            <c:size val="5"/>
            <c:spPr>
              <a:solidFill>
                <a:srgbClr val="002060"/>
              </a:solidFill>
              <a:ln w="9525">
                <a:solidFill>
                  <a:srgbClr val="002060"/>
                </a:solidFill>
              </a:ln>
              <a:effectLst/>
            </c:spPr>
          </c:marker>
          <c:errBars>
            <c:errDir val="y"/>
            <c:errBarType val="both"/>
            <c:errValType val="cust"/>
            <c:noEndCap val="1"/>
            <c:plus>
              <c:numRef>
                <c:f>Sheet1!$F$6:$F$12</c:f>
                <c:numCache>
                  <c:formatCode>General</c:formatCode>
                  <c:ptCount val="7"/>
                  <c:pt idx="0">
                    <c:v>3</c:v>
                  </c:pt>
                  <c:pt idx="1">
                    <c:v>3</c:v>
                  </c:pt>
                  <c:pt idx="2">
                    <c:v>5</c:v>
                  </c:pt>
                  <c:pt idx="3">
                    <c:v>7</c:v>
                  </c:pt>
                  <c:pt idx="5">
                    <c:v>72</c:v>
                  </c:pt>
                </c:numCache>
              </c:numRef>
            </c:plus>
            <c:minus>
              <c:numRef>
                <c:f>Sheet1!$F$6:$F$12</c:f>
                <c:numCache>
                  <c:formatCode>General</c:formatCode>
                  <c:ptCount val="7"/>
                  <c:pt idx="0">
                    <c:v>3</c:v>
                  </c:pt>
                  <c:pt idx="1">
                    <c:v>3</c:v>
                  </c:pt>
                  <c:pt idx="2">
                    <c:v>5</c:v>
                  </c:pt>
                  <c:pt idx="3">
                    <c:v>7</c:v>
                  </c:pt>
                  <c:pt idx="5">
                    <c:v>72</c:v>
                  </c:pt>
                </c:numCache>
              </c:numRef>
            </c:minus>
            <c:spPr>
              <a:noFill/>
              <a:ln w="9525" cap="flat" cmpd="sng" algn="ctr">
                <a:solidFill>
                  <a:srgbClr val="002060"/>
                </a:solidFill>
                <a:round/>
              </a:ln>
              <a:effectLst/>
            </c:spPr>
          </c:errBars>
          <c:errBars>
            <c:errDir val="x"/>
            <c:errBarType val="both"/>
            <c:errValType val="fixedVal"/>
            <c:noEndCap val="0"/>
            <c:val val="1"/>
            <c:spPr>
              <a:noFill/>
              <a:ln w="9525" cap="flat" cmpd="sng" algn="ctr">
                <a:solidFill>
                  <a:schemeClr val="tx1">
                    <a:lumMod val="65000"/>
                    <a:lumOff val="35000"/>
                  </a:schemeClr>
                </a:solidFill>
                <a:round/>
              </a:ln>
              <a:effectLst/>
            </c:spPr>
          </c:errBars>
          <c:xVal>
            <c:numRef>
              <c:f>Sheet1!$D$6:$D$12</c:f>
              <c:numCache>
                <c:formatCode>General</c:formatCode>
                <c:ptCount val="7"/>
                <c:pt idx="0">
                  <c:v>44.5</c:v>
                </c:pt>
                <c:pt idx="1">
                  <c:v>144</c:v>
                </c:pt>
                <c:pt idx="2">
                  <c:v>336</c:v>
                </c:pt>
                <c:pt idx="3">
                  <c:v>438</c:v>
                </c:pt>
                <c:pt idx="4">
                  <c:v>601</c:v>
                </c:pt>
                <c:pt idx="5">
                  <c:v>747</c:v>
                </c:pt>
                <c:pt idx="6">
                  <c:v>942</c:v>
                </c:pt>
              </c:numCache>
            </c:numRef>
          </c:xVal>
          <c:yVal>
            <c:numRef>
              <c:f>Sheet1!$E$6:$E$12</c:f>
              <c:numCache>
                <c:formatCode>General</c:formatCode>
                <c:ptCount val="7"/>
                <c:pt idx="0">
                  <c:v>63</c:v>
                </c:pt>
                <c:pt idx="1">
                  <c:v>453.8</c:v>
                </c:pt>
                <c:pt idx="2">
                  <c:v>1312</c:v>
                </c:pt>
                <c:pt idx="3">
                  <c:v>1749</c:v>
                </c:pt>
                <c:pt idx="5">
                  <c:v>3713</c:v>
                </c:pt>
              </c:numCache>
            </c:numRef>
          </c:yVal>
          <c:smooth val="0"/>
          <c:extLst>
            <c:ext xmlns:c16="http://schemas.microsoft.com/office/drawing/2014/chart" uri="{C3380CC4-5D6E-409C-BE32-E72D297353CC}">
              <c16:uniqueId val="{00000004-F825-4DB4-A97B-B97E03FB15A4}"/>
            </c:ext>
          </c:extLst>
        </c:ser>
        <c:dLbls>
          <c:showLegendKey val="0"/>
          <c:showVal val="0"/>
          <c:showCatName val="0"/>
          <c:showSerName val="0"/>
          <c:showPercent val="0"/>
          <c:showBubbleSize val="0"/>
        </c:dLbls>
        <c:axId val="793729039"/>
        <c:axId val="752418015"/>
      </c:scatterChart>
      <c:valAx>
        <c:axId val="793729039"/>
        <c:scaling>
          <c:orientation val="minMax"/>
        </c:scaling>
        <c:delete val="0"/>
        <c:axPos val="t"/>
        <c:title>
          <c:tx>
            <c:rich>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r>
                  <a:rPr lang="en-US" sz="1200"/>
                  <a:t>Depth (cm)</a:t>
                </a:r>
              </a:p>
            </c:rich>
          </c:tx>
          <c:layout>
            <c:manualLayout>
              <c:xMode val="edge"/>
              <c:yMode val="edge"/>
              <c:x val="0.41902145180194783"/>
              <c:y val="5.6885180462652896E-2"/>
            </c:manualLayout>
          </c:layout>
          <c:overlay val="0"/>
          <c:spPr>
            <a:solidFill>
              <a:sysClr val="window" lastClr="FFFFFF"/>
            </a:solid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52418015"/>
        <c:crosses val="autoZero"/>
        <c:crossBetween val="midCat"/>
      </c:valAx>
      <c:valAx>
        <c:axId val="752418015"/>
        <c:scaling>
          <c:orientation val="maxMin"/>
          <c:max val="9800"/>
          <c:min val="0"/>
        </c:scaling>
        <c:delete val="0"/>
        <c:axPos val="l"/>
        <c:title>
          <c:tx>
            <c:rich>
              <a:bodyPr rot="-5400000" spcFirstLastPara="1" vertOverflow="ellipsis" vert="horz" wrap="square" anchor="ctr" anchorCtr="1"/>
              <a:lstStyle/>
              <a:p>
                <a:pPr>
                  <a:defRPr sz="1300" b="0" i="0" u="none" strike="noStrike" kern="1200" baseline="0">
                    <a:solidFill>
                      <a:schemeClr val="tx1"/>
                    </a:solidFill>
                    <a:latin typeface="Arial" panose="020B0604020202020204" pitchFamily="34" charset="0"/>
                    <a:ea typeface="+mn-ea"/>
                    <a:cs typeface="Arial" panose="020B0604020202020204" pitchFamily="34" charset="0"/>
                  </a:defRPr>
                </a:pPr>
                <a:r>
                  <a:rPr lang="en-US" sz="1300"/>
                  <a:t>Age (cal yr BP)</a:t>
                </a:r>
              </a:p>
            </c:rich>
          </c:tx>
          <c:overlay val="0"/>
          <c:spPr>
            <a:noFill/>
            <a:ln>
              <a:noFill/>
            </a:ln>
            <a:effectLst/>
          </c:spPr>
          <c:txPr>
            <a:bodyPr rot="-5400000" spcFirstLastPara="1" vertOverflow="ellipsis" vert="horz" wrap="square" anchor="ctr" anchorCtr="1"/>
            <a:lstStyle/>
            <a:p>
              <a:pPr>
                <a:defRPr sz="13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93729039"/>
        <c:crosses val="autoZero"/>
        <c:crossBetween val="midCat"/>
      </c:valAx>
      <c:spPr>
        <a:noFill/>
        <a:ln>
          <a:noFill/>
        </a:ln>
        <a:effectLst/>
      </c:spPr>
    </c:plotArea>
    <c:legend>
      <c:legendPos val="r"/>
      <c:layout>
        <c:manualLayout>
          <c:xMode val="edge"/>
          <c:yMode val="edge"/>
          <c:x val="0.70793796613037752"/>
          <c:y val="0.35729805133415499"/>
          <c:w val="0.29206203386962248"/>
          <c:h val="0.3608166604944897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500" baseline="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t" anchorCtr="1"/>
          <a:lstStyle/>
          <a:p>
            <a:pPr>
              <a:defRPr sz="1500" b="1" i="0" u="none" strike="noStrike" kern="1200" spc="0" baseline="0">
                <a:solidFill>
                  <a:schemeClr val="tx1"/>
                </a:solidFill>
                <a:latin typeface="Arial" panose="020B0604020202020204" pitchFamily="34" charset="0"/>
                <a:ea typeface="+mn-ea"/>
                <a:cs typeface="Arial" panose="020B0604020202020204" pitchFamily="34" charset="0"/>
              </a:defRPr>
            </a:pPr>
            <a:r>
              <a:rPr lang="en-US" sz="1500" b="1"/>
              <a:t>Age-Depth Model</a:t>
            </a:r>
          </a:p>
        </c:rich>
      </c:tx>
      <c:layout>
        <c:manualLayout>
          <c:xMode val="edge"/>
          <c:yMode val="edge"/>
          <c:x val="0.31718358392356011"/>
          <c:y val="1.409241931166459E-2"/>
        </c:manualLayout>
      </c:layout>
      <c:overlay val="0"/>
      <c:spPr>
        <a:noFill/>
        <a:ln>
          <a:noFill/>
        </a:ln>
        <a:effectLst/>
      </c:spPr>
      <c:txPr>
        <a:bodyPr rot="0" spcFirstLastPara="1" vertOverflow="ellipsis" vert="horz" wrap="square" anchor="t" anchorCtr="1"/>
        <a:lstStyle/>
        <a:p>
          <a:pPr>
            <a:defRPr sz="15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20520456426583109"/>
          <c:y val="0.145152555796386"/>
          <c:w val="0.65446619757846558"/>
          <c:h val="0.8217821837817666"/>
        </c:manualLayout>
      </c:layout>
      <c:scatterChart>
        <c:scatterStyle val="smoothMarker"/>
        <c:varyColors val="0"/>
        <c:ser>
          <c:idx val="2"/>
          <c:order val="0"/>
          <c:tx>
            <c:v>Maximum Age</c:v>
          </c:tx>
          <c:spPr>
            <a:ln w="12700" cap="rnd">
              <a:solidFill>
                <a:schemeClr val="tx1"/>
              </a:solidFill>
              <a:prstDash val="dash"/>
              <a:round/>
            </a:ln>
            <a:effectLst/>
          </c:spPr>
          <c:marker>
            <c:symbol val="none"/>
          </c:marker>
          <c:xVal>
            <c:numRef>
              <c:f>'age model'!$A$2:$A$1135</c:f>
              <c:numCache>
                <c:formatCode>General</c:formatCode>
                <c:ptCount val="113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18.0000090009001</c:v>
                </c:pt>
                <c:pt idx="20">
                  <c:v>19</c:v>
                </c:pt>
                <c:pt idx="21">
                  <c:v>19.0000090009001</c:v>
                </c:pt>
                <c:pt idx="22">
                  <c:v>20</c:v>
                </c:pt>
                <c:pt idx="23">
                  <c:v>21</c:v>
                </c:pt>
                <c:pt idx="24">
                  <c:v>22</c:v>
                </c:pt>
                <c:pt idx="25">
                  <c:v>23</c:v>
                </c:pt>
                <c:pt idx="26">
                  <c:v>24</c:v>
                </c:pt>
                <c:pt idx="27">
                  <c:v>25</c:v>
                </c:pt>
                <c:pt idx="28">
                  <c:v>26</c:v>
                </c:pt>
                <c:pt idx="29">
                  <c:v>26.5</c:v>
                </c:pt>
                <c:pt idx="30">
                  <c:v>26.5000090009001</c:v>
                </c:pt>
                <c:pt idx="31">
                  <c:v>27</c:v>
                </c:pt>
                <c:pt idx="32">
                  <c:v>27.0000090009001</c:v>
                </c:pt>
                <c:pt idx="33">
                  <c:v>28</c:v>
                </c:pt>
                <c:pt idx="34">
                  <c:v>29</c:v>
                </c:pt>
                <c:pt idx="35">
                  <c:v>30</c:v>
                </c:pt>
                <c:pt idx="36">
                  <c:v>30.0000090009001</c:v>
                </c:pt>
                <c:pt idx="37">
                  <c:v>31</c:v>
                </c:pt>
                <c:pt idx="38">
                  <c:v>31.0000090009001</c:v>
                </c:pt>
                <c:pt idx="39">
                  <c:v>32</c:v>
                </c:pt>
                <c:pt idx="40">
                  <c:v>33</c:v>
                </c:pt>
                <c:pt idx="41">
                  <c:v>34</c:v>
                </c:pt>
                <c:pt idx="42">
                  <c:v>35</c:v>
                </c:pt>
                <c:pt idx="43">
                  <c:v>36</c:v>
                </c:pt>
                <c:pt idx="44">
                  <c:v>37</c:v>
                </c:pt>
                <c:pt idx="45">
                  <c:v>38</c:v>
                </c:pt>
                <c:pt idx="46">
                  <c:v>39</c:v>
                </c:pt>
                <c:pt idx="47">
                  <c:v>40</c:v>
                </c:pt>
                <c:pt idx="48">
                  <c:v>41</c:v>
                </c:pt>
                <c:pt idx="49">
                  <c:v>42</c:v>
                </c:pt>
                <c:pt idx="50">
                  <c:v>43</c:v>
                </c:pt>
                <c:pt idx="51">
                  <c:v>44</c:v>
                </c:pt>
                <c:pt idx="52">
                  <c:v>44.5</c:v>
                </c:pt>
                <c:pt idx="53">
                  <c:v>44.5000090009001</c:v>
                </c:pt>
                <c:pt idx="54">
                  <c:v>45</c:v>
                </c:pt>
                <c:pt idx="55">
                  <c:v>45.0000090009001</c:v>
                </c:pt>
                <c:pt idx="56">
                  <c:v>46</c:v>
                </c:pt>
                <c:pt idx="57">
                  <c:v>47</c:v>
                </c:pt>
                <c:pt idx="58">
                  <c:v>48</c:v>
                </c:pt>
                <c:pt idx="59">
                  <c:v>49</c:v>
                </c:pt>
                <c:pt idx="60">
                  <c:v>50</c:v>
                </c:pt>
                <c:pt idx="61">
                  <c:v>51</c:v>
                </c:pt>
                <c:pt idx="62">
                  <c:v>52</c:v>
                </c:pt>
                <c:pt idx="63">
                  <c:v>53</c:v>
                </c:pt>
                <c:pt idx="64">
                  <c:v>54</c:v>
                </c:pt>
                <c:pt idx="65">
                  <c:v>55</c:v>
                </c:pt>
                <c:pt idx="66">
                  <c:v>56</c:v>
                </c:pt>
                <c:pt idx="67">
                  <c:v>57</c:v>
                </c:pt>
                <c:pt idx="68">
                  <c:v>58</c:v>
                </c:pt>
                <c:pt idx="69">
                  <c:v>59</c:v>
                </c:pt>
                <c:pt idx="70">
                  <c:v>60</c:v>
                </c:pt>
                <c:pt idx="71">
                  <c:v>61</c:v>
                </c:pt>
                <c:pt idx="72">
                  <c:v>62</c:v>
                </c:pt>
                <c:pt idx="73">
                  <c:v>63</c:v>
                </c:pt>
                <c:pt idx="74">
                  <c:v>64</c:v>
                </c:pt>
                <c:pt idx="75">
                  <c:v>65</c:v>
                </c:pt>
                <c:pt idx="76">
                  <c:v>66</c:v>
                </c:pt>
                <c:pt idx="77">
                  <c:v>67</c:v>
                </c:pt>
                <c:pt idx="78">
                  <c:v>68</c:v>
                </c:pt>
                <c:pt idx="79">
                  <c:v>69</c:v>
                </c:pt>
                <c:pt idx="80">
                  <c:v>70</c:v>
                </c:pt>
                <c:pt idx="81">
                  <c:v>71</c:v>
                </c:pt>
                <c:pt idx="82">
                  <c:v>72</c:v>
                </c:pt>
                <c:pt idx="83">
                  <c:v>73</c:v>
                </c:pt>
                <c:pt idx="84">
                  <c:v>74</c:v>
                </c:pt>
                <c:pt idx="85">
                  <c:v>75</c:v>
                </c:pt>
                <c:pt idx="86">
                  <c:v>76</c:v>
                </c:pt>
                <c:pt idx="87">
                  <c:v>77</c:v>
                </c:pt>
                <c:pt idx="88">
                  <c:v>78</c:v>
                </c:pt>
                <c:pt idx="89">
                  <c:v>79</c:v>
                </c:pt>
                <c:pt idx="90">
                  <c:v>80</c:v>
                </c:pt>
                <c:pt idx="91">
                  <c:v>81</c:v>
                </c:pt>
                <c:pt idx="92">
                  <c:v>82</c:v>
                </c:pt>
                <c:pt idx="93">
                  <c:v>83</c:v>
                </c:pt>
                <c:pt idx="94">
                  <c:v>84</c:v>
                </c:pt>
                <c:pt idx="95">
                  <c:v>85</c:v>
                </c:pt>
                <c:pt idx="96">
                  <c:v>86</c:v>
                </c:pt>
                <c:pt idx="97">
                  <c:v>87</c:v>
                </c:pt>
                <c:pt idx="98">
                  <c:v>88</c:v>
                </c:pt>
                <c:pt idx="99">
                  <c:v>89</c:v>
                </c:pt>
                <c:pt idx="100">
                  <c:v>90</c:v>
                </c:pt>
                <c:pt idx="101">
                  <c:v>91</c:v>
                </c:pt>
                <c:pt idx="102">
                  <c:v>92</c:v>
                </c:pt>
                <c:pt idx="103">
                  <c:v>93</c:v>
                </c:pt>
                <c:pt idx="104">
                  <c:v>94</c:v>
                </c:pt>
                <c:pt idx="105">
                  <c:v>95</c:v>
                </c:pt>
                <c:pt idx="106">
                  <c:v>96</c:v>
                </c:pt>
                <c:pt idx="107">
                  <c:v>97</c:v>
                </c:pt>
                <c:pt idx="108">
                  <c:v>98</c:v>
                </c:pt>
                <c:pt idx="109">
                  <c:v>99</c:v>
                </c:pt>
                <c:pt idx="110">
                  <c:v>100</c:v>
                </c:pt>
                <c:pt idx="111">
                  <c:v>101</c:v>
                </c:pt>
                <c:pt idx="112">
                  <c:v>102</c:v>
                </c:pt>
                <c:pt idx="113">
                  <c:v>103</c:v>
                </c:pt>
                <c:pt idx="114">
                  <c:v>104</c:v>
                </c:pt>
                <c:pt idx="115">
                  <c:v>105</c:v>
                </c:pt>
                <c:pt idx="116">
                  <c:v>106</c:v>
                </c:pt>
                <c:pt idx="117">
                  <c:v>107</c:v>
                </c:pt>
                <c:pt idx="118">
                  <c:v>108</c:v>
                </c:pt>
                <c:pt idx="119">
                  <c:v>109</c:v>
                </c:pt>
                <c:pt idx="120">
                  <c:v>110</c:v>
                </c:pt>
                <c:pt idx="121">
                  <c:v>111</c:v>
                </c:pt>
                <c:pt idx="122">
                  <c:v>112</c:v>
                </c:pt>
                <c:pt idx="123">
                  <c:v>113</c:v>
                </c:pt>
                <c:pt idx="124">
                  <c:v>114</c:v>
                </c:pt>
                <c:pt idx="125">
                  <c:v>115</c:v>
                </c:pt>
                <c:pt idx="126">
                  <c:v>116</c:v>
                </c:pt>
                <c:pt idx="127">
                  <c:v>117</c:v>
                </c:pt>
                <c:pt idx="128">
                  <c:v>118</c:v>
                </c:pt>
                <c:pt idx="129">
                  <c:v>119</c:v>
                </c:pt>
                <c:pt idx="130">
                  <c:v>120</c:v>
                </c:pt>
                <c:pt idx="131">
                  <c:v>121</c:v>
                </c:pt>
                <c:pt idx="132">
                  <c:v>122</c:v>
                </c:pt>
                <c:pt idx="133">
                  <c:v>123</c:v>
                </c:pt>
                <c:pt idx="134">
                  <c:v>124</c:v>
                </c:pt>
                <c:pt idx="135">
                  <c:v>125</c:v>
                </c:pt>
                <c:pt idx="136">
                  <c:v>126</c:v>
                </c:pt>
                <c:pt idx="137">
                  <c:v>127</c:v>
                </c:pt>
                <c:pt idx="138">
                  <c:v>128</c:v>
                </c:pt>
                <c:pt idx="139">
                  <c:v>129</c:v>
                </c:pt>
                <c:pt idx="140">
                  <c:v>130</c:v>
                </c:pt>
                <c:pt idx="141">
                  <c:v>131</c:v>
                </c:pt>
                <c:pt idx="142">
                  <c:v>132</c:v>
                </c:pt>
                <c:pt idx="143">
                  <c:v>133</c:v>
                </c:pt>
                <c:pt idx="144">
                  <c:v>134</c:v>
                </c:pt>
                <c:pt idx="145">
                  <c:v>135</c:v>
                </c:pt>
                <c:pt idx="146">
                  <c:v>136</c:v>
                </c:pt>
                <c:pt idx="147">
                  <c:v>137</c:v>
                </c:pt>
                <c:pt idx="148">
                  <c:v>138</c:v>
                </c:pt>
                <c:pt idx="149">
                  <c:v>139</c:v>
                </c:pt>
                <c:pt idx="150">
                  <c:v>140</c:v>
                </c:pt>
                <c:pt idx="151">
                  <c:v>141</c:v>
                </c:pt>
                <c:pt idx="152">
                  <c:v>142</c:v>
                </c:pt>
                <c:pt idx="153">
                  <c:v>143</c:v>
                </c:pt>
                <c:pt idx="154">
                  <c:v>144</c:v>
                </c:pt>
                <c:pt idx="155">
                  <c:v>144.00000900090001</c:v>
                </c:pt>
                <c:pt idx="156">
                  <c:v>145</c:v>
                </c:pt>
                <c:pt idx="157">
                  <c:v>145.00000900090001</c:v>
                </c:pt>
                <c:pt idx="158">
                  <c:v>146</c:v>
                </c:pt>
                <c:pt idx="159">
                  <c:v>147</c:v>
                </c:pt>
                <c:pt idx="160">
                  <c:v>148</c:v>
                </c:pt>
                <c:pt idx="161">
                  <c:v>149</c:v>
                </c:pt>
                <c:pt idx="162">
                  <c:v>150</c:v>
                </c:pt>
                <c:pt idx="163">
                  <c:v>151</c:v>
                </c:pt>
                <c:pt idx="164">
                  <c:v>152</c:v>
                </c:pt>
                <c:pt idx="165">
                  <c:v>153</c:v>
                </c:pt>
                <c:pt idx="166">
                  <c:v>154</c:v>
                </c:pt>
                <c:pt idx="167">
                  <c:v>155</c:v>
                </c:pt>
                <c:pt idx="168">
                  <c:v>156</c:v>
                </c:pt>
                <c:pt idx="169">
                  <c:v>157</c:v>
                </c:pt>
                <c:pt idx="170">
                  <c:v>158</c:v>
                </c:pt>
                <c:pt idx="171">
                  <c:v>159</c:v>
                </c:pt>
                <c:pt idx="172">
                  <c:v>160</c:v>
                </c:pt>
                <c:pt idx="173">
                  <c:v>161</c:v>
                </c:pt>
                <c:pt idx="174">
                  <c:v>162</c:v>
                </c:pt>
                <c:pt idx="175">
                  <c:v>163</c:v>
                </c:pt>
                <c:pt idx="176">
                  <c:v>164</c:v>
                </c:pt>
                <c:pt idx="177">
                  <c:v>165</c:v>
                </c:pt>
                <c:pt idx="178">
                  <c:v>166</c:v>
                </c:pt>
                <c:pt idx="179">
                  <c:v>167</c:v>
                </c:pt>
                <c:pt idx="180">
                  <c:v>168</c:v>
                </c:pt>
                <c:pt idx="181">
                  <c:v>169</c:v>
                </c:pt>
                <c:pt idx="182">
                  <c:v>170</c:v>
                </c:pt>
                <c:pt idx="183">
                  <c:v>171</c:v>
                </c:pt>
                <c:pt idx="184">
                  <c:v>172</c:v>
                </c:pt>
                <c:pt idx="185">
                  <c:v>173</c:v>
                </c:pt>
                <c:pt idx="186">
                  <c:v>174</c:v>
                </c:pt>
                <c:pt idx="187">
                  <c:v>175</c:v>
                </c:pt>
                <c:pt idx="188">
                  <c:v>176</c:v>
                </c:pt>
                <c:pt idx="189">
                  <c:v>177</c:v>
                </c:pt>
                <c:pt idx="190">
                  <c:v>178</c:v>
                </c:pt>
                <c:pt idx="191">
                  <c:v>179</c:v>
                </c:pt>
                <c:pt idx="192">
                  <c:v>180</c:v>
                </c:pt>
                <c:pt idx="193">
                  <c:v>181</c:v>
                </c:pt>
                <c:pt idx="194">
                  <c:v>182</c:v>
                </c:pt>
                <c:pt idx="195">
                  <c:v>183</c:v>
                </c:pt>
                <c:pt idx="196">
                  <c:v>184</c:v>
                </c:pt>
                <c:pt idx="197">
                  <c:v>185</c:v>
                </c:pt>
                <c:pt idx="198">
                  <c:v>186</c:v>
                </c:pt>
                <c:pt idx="199">
                  <c:v>187</c:v>
                </c:pt>
                <c:pt idx="200">
                  <c:v>188</c:v>
                </c:pt>
                <c:pt idx="201">
                  <c:v>189</c:v>
                </c:pt>
                <c:pt idx="202">
                  <c:v>190</c:v>
                </c:pt>
                <c:pt idx="203">
                  <c:v>191</c:v>
                </c:pt>
                <c:pt idx="204">
                  <c:v>192</c:v>
                </c:pt>
                <c:pt idx="205">
                  <c:v>193</c:v>
                </c:pt>
                <c:pt idx="206">
                  <c:v>194</c:v>
                </c:pt>
                <c:pt idx="207">
                  <c:v>195</c:v>
                </c:pt>
                <c:pt idx="208">
                  <c:v>196</c:v>
                </c:pt>
                <c:pt idx="209">
                  <c:v>197</c:v>
                </c:pt>
                <c:pt idx="210">
                  <c:v>198</c:v>
                </c:pt>
                <c:pt idx="211">
                  <c:v>199</c:v>
                </c:pt>
                <c:pt idx="212">
                  <c:v>200</c:v>
                </c:pt>
                <c:pt idx="213">
                  <c:v>201</c:v>
                </c:pt>
                <c:pt idx="214">
                  <c:v>202</c:v>
                </c:pt>
                <c:pt idx="215">
                  <c:v>203</c:v>
                </c:pt>
                <c:pt idx="216">
                  <c:v>204</c:v>
                </c:pt>
                <c:pt idx="217">
                  <c:v>205</c:v>
                </c:pt>
                <c:pt idx="218">
                  <c:v>206</c:v>
                </c:pt>
                <c:pt idx="219">
                  <c:v>207</c:v>
                </c:pt>
                <c:pt idx="220">
                  <c:v>208</c:v>
                </c:pt>
                <c:pt idx="221">
                  <c:v>209</c:v>
                </c:pt>
                <c:pt idx="222">
                  <c:v>210</c:v>
                </c:pt>
                <c:pt idx="223">
                  <c:v>211</c:v>
                </c:pt>
                <c:pt idx="224">
                  <c:v>212</c:v>
                </c:pt>
                <c:pt idx="225">
                  <c:v>213</c:v>
                </c:pt>
                <c:pt idx="226">
                  <c:v>214</c:v>
                </c:pt>
                <c:pt idx="227">
                  <c:v>215</c:v>
                </c:pt>
                <c:pt idx="228">
                  <c:v>216</c:v>
                </c:pt>
                <c:pt idx="229">
                  <c:v>217</c:v>
                </c:pt>
                <c:pt idx="230">
                  <c:v>218</c:v>
                </c:pt>
                <c:pt idx="231">
                  <c:v>219</c:v>
                </c:pt>
                <c:pt idx="232">
                  <c:v>220</c:v>
                </c:pt>
                <c:pt idx="233">
                  <c:v>221</c:v>
                </c:pt>
                <c:pt idx="234">
                  <c:v>222</c:v>
                </c:pt>
                <c:pt idx="235">
                  <c:v>223</c:v>
                </c:pt>
                <c:pt idx="236">
                  <c:v>224</c:v>
                </c:pt>
                <c:pt idx="237">
                  <c:v>225</c:v>
                </c:pt>
                <c:pt idx="238">
                  <c:v>226</c:v>
                </c:pt>
                <c:pt idx="239">
                  <c:v>227</c:v>
                </c:pt>
                <c:pt idx="240">
                  <c:v>228</c:v>
                </c:pt>
                <c:pt idx="241">
                  <c:v>229</c:v>
                </c:pt>
                <c:pt idx="242">
                  <c:v>230</c:v>
                </c:pt>
                <c:pt idx="243">
                  <c:v>231</c:v>
                </c:pt>
                <c:pt idx="244">
                  <c:v>232</c:v>
                </c:pt>
                <c:pt idx="245">
                  <c:v>233</c:v>
                </c:pt>
                <c:pt idx="246">
                  <c:v>234</c:v>
                </c:pt>
                <c:pt idx="247">
                  <c:v>235</c:v>
                </c:pt>
                <c:pt idx="248">
                  <c:v>236</c:v>
                </c:pt>
                <c:pt idx="249">
                  <c:v>237</c:v>
                </c:pt>
                <c:pt idx="250">
                  <c:v>238</c:v>
                </c:pt>
                <c:pt idx="251">
                  <c:v>239</c:v>
                </c:pt>
                <c:pt idx="252">
                  <c:v>240</c:v>
                </c:pt>
                <c:pt idx="253">
                  <c:v>241</c:v>
                </c:pt>
                <c:pt idx="254">
                  <c:v>242</c:v>
                </c:pt>
                <c:pt idx="255">
                  <c:v>243</c:v>
                </c:pt>
                <c:pt idx="256">
                  <c:v>244</c:v>
                </c:pt>
                <c:pt idx="257">
                  <c:v>245</c:v>
                </c:pt>
                <c:pt idx="258">
                  <c:v>246</c:v>
                </c:pt>
                <c:pt idx="259">
                  <c:v>247</c:v>
                </c:pt>
                <c:pt idx="260">
                  <c:v>248</c:v>
                </c:pt>
                <c:pt idx="261">
                  <c:v>249</c:v>
                </c:pt>
                <c:pt idx="262">
                  <c:v>250</c:v>
                </c:pt>
                <c:pt idx="263">
                  <c:v>251</c:v>
                </c:pt>
                <c:pt idx="264">
                  <c:v>252</c:v>
                </c:pt>
                <c:pt idx="265">
                  <c:v>253</c:v>
                </c:pt>
                <c:pt idx="266">
                  <c:v>254</c:v>
                </c:pt>
                <c:pt idx="267">
                  <c:v>255</c:v>
                </c:pt>
                <c:pt idx="268">
                  <c:v>256</c:v>
                </c:pt>
                <c:pt idx="269">
                  <c:v>257</c:v>
                </c:pt>
                <c:pt idx="270">
                  <c:v>258</c:v>
                </c:pt>
                <c:pt idx="271">
                  <c:v>259</c:v>
                </c:pt>
                <c:pt idx="272">
                  <c:v>260</c:v>
                </c:pt>
                <c:pt idx="273">
                  <c:v>261</c:v>
                </c:pt>
                <c:pt idx="274">
                  <c:v>262</c:v>
                </c:pt>
                <c:pt idx="275">
                  <c:v>263</c:v>
                </c:pt>
                <c:pt idx="276">
                  <c:v>264</c:v>
                </c:pt>
                <c:pt idx="277">
                  <c:v>265</c:v>
                </c:pt>
                <c:pt idx="278">
                  <c:v>266</c:v>
                </c:pt>
                <c:pt idx="279">
                  <c:v>267</c:v>
                </c:pt>
                <c:pt idx="280">
                  <c:v>268</c:v>
                </c:pt>
                <c:pt idx="281">
                  <c:v>269</c:v>
                </c:pt>
                <c:pt idx="282">
                  <c:v>270</c:v>
                </c:pt>
                <c:pt idx="283">
                  <c:v>271</c:v>
                </c:pt>
                <c:pt idx="284">
                  <c:v>272</c:v>
                </c:pt>
                <c:pt idx="285">
                  <c:v>273</c:v>
                </c:pt>
                <c:pt idx="286">
                  <c:v>274</c:v>
                </c:pt>
                <c:pt idx="287">
                  <c:v>275</c:v>
                </c:pt>
                <c:pt idx="288">
                  <c:v>276</c:v>
                </c:pt>
                <c:pt idx="289">
                  <c:v>277</c:v>
                </c:pt>
                <c:pt idx="290">
                  <c:v>278</c:v>
                </c:pt>
                <c:pt idx="291">
                  <c:v>279</c:v>
                </c:pt>
                <c:pt idx="292">
                  <c:v>280</c:v>
                </c:pt>
                <c:pt idx="293">
                  <c:v>281</c:v>
                </c:pt>
                <c:pt idx="294">
                  <c:v>282</c:v>
                </c:pt>
                <c:pt idx="295">
                  <c:v>283</c:v>
                </c:pt>
                <c:pt idx="296">
                  <c:v>284</c:v>
                </c:pt>
                <c:pt idx="297">
                  <c:v>285</c:v>
                </c:pt>
                <c:pt idx="298">
                  <c:v>286</c:v>
                </c:pt>
                <c:pt idx="299">
                  <c:v>287</c:v>
                </c:pt>
                <c:pt idx="300">
                  <c:v>288</c:v>
                </c:pt>
                <c:pt idx="301">
                  <c:v>289</c:v>
                </c:pt>
                <c:pt idx="302">
                  <c:v>290</c:v>
                </c:pt>
                <c:pt idx="303">
                  <c:v>291</c:v>
                </c:pt>
                <c:pt idx="304">
                  <c:v>292</c:v>
                </c:pt>
                <c:pt idx="305">
                  <c:v>293</c:v>
                </c:pt>
                <c:pt idx="306">
                  <c:v>294</c:v>
                </c:pt>
                <c:pt idx="307">
                  <c:v>295</c:v>
                </c:pt>
                <c:pt idx="308">
                  <c:v>296</c:v>
                </c:pt>
                <c:pt idx="309">
                  <c:v>297</c:v>
                </c:pt>
                <c:pt idx="310">
                  <c:v>298</c:v>
                </c:pt>
                <c:pt idx="311">
                  <c:v>299</c:v>
                </c:pt>
                <c:pt idx="312">
                  <c:v>300</c:v>
                </c:pt>
                <c:pt idx="313">
                  <c:v>301</c:v>
                </c:pt>
                <c:pt idx="314">
                  <c:v>302</c:v>
                </c:pt>
                <c:pt idx="315">
                  <c:v>303</c:v>
                </c:pt>
                <c:pt idx="316">
                  <c:v>304</c:v>
                </c:pt>
                <c:pt idx="317">
                  <c:v>305</c:v>
                </c:pt>
                <c:pt idx="318">
                  <c:v>306</c:v>
                </c:pt>
                <c:pt idx="319">
                  <c:v>307</c:v>
                </c:pt>
                <c:pt idx="320">
                  <c:v>308</c:v>
                </c:pt>
                <c:pt idx="321">
                  <c:v>309</c:v>
                </c:pt>
                <c:pt idx="322">
                  <c:v>310</c:v>
                </c:pt>
                <c:pt idx="323">
                  <c:v>311</c:v>
                </c:pt>
                <c:pt idx="324">
                  <c:v>312</c:v>
                </c:pt>
                <c:pt idx="325">
                  <c:v>313</c:v>
                </c:pt>
                <c:pt idx="326">
                  <c:v>314</c:v>
                </c:pt>
                <c:pt idx="327">
                  <c:v>315</c:v>
                </c:pt>
                <c:pt idx="328">
                  <c:v>316</c:v>
                </c:pt>
                <c:pt idx="329">
                  <c:v>317</c:v>
                </c:pt>
                <c:pt idx="330">
                  <c:v>318</c:v>
                </c:pt>
                <c:pt idx="331">
                  <c:v>319</c:v>
                </c:pt>
                <c:pt idx="332">
                  <c:v>320</c:v>
                </c:pt>
                <c:pt idx="333">
                  <c:v>321</c:v>
                </c:pt>
                <c:pt idx="334">
                  <c:v>322</c:v>
                </c:pt>
                <c:pt idx="335">
                  <c:v>323</c:v>
                </c:pt>
                <c:pt idx="336">
                  <c:v>324</c:v>
                </c:pt>
                <c:pt idx="337">
                  <c:v>325</c:v>
                </c:pt>
                <c:pt idx="338">
                  <c:v>326</c:v>
                </c:pt>
                <c:pt idx="339">
                  <c:v>327</c:v>
                </c:pt>
                <c:pt idx="340">
                  <c:v>328</c:v>
                </c:pt>
                <c:pt idx="341">
                  <c:v>329</c:v>
                </c:pt>
                <c:pt idx="342">
                  <c:v>330</c:v>
                </c:pt>
                <c:pt idx="343">
                  <c:v>331</c:v>
                </c:pt>
                <c:pt idx="344">
                  <c:v>332</c:v>
                </c:pt>
                <c:pt idx="345">
                  <c:v>333</c:v>
                </c:pt>
                <c:pt idx="346">
                  <c:v>334</c:v>
                </c:pt>
                <c:pt idx="347">
                  <c:v>335</c:v>
                </c:pt>
                <c:pt idx="348">
                  <c:v>336</c:v>
                </c:pt>
                <c:pt idx="349">
                  <c:v>336.00000900089998</c:v>
                </c:pt>
                <c:pt idx="350">
                  <c:v>337</c:v>
                </c:pt>
                <c:pt idx="351">
                  <c:v>337.00000900089998</c:v>
                </c:pt>
                <c:pt idx="352">
                  <c:v>338</c:v>
                </c:pt>
                <c:pt idx="353">
                  <c:v>339</c:v>
                </c:pt>
                <c:pt idx="354">
                  <c:v>340</c:v>
                </c:pt>
                <c:pt idx="355">
                  <c:v>341</c:v>
                </c:pt>
                <c:pt idx="356">
                  <c:v>342</c:v>
                </c:pt>
                <c:pt idx="357">
                  <c:v>343</c:v>
                </c:pt>
                <c:pt idx="358">
                  <c:v>344</c:v>
                </c:pt>
                <c:pt idx="359">
                  <c:v>345</c:v>
                </c:pt>
                <c:pt idx="360">
                  <c:v>346</c:v>
                </c:pt>
                <c:pt idx="361">
                  <c:v>347</c:v>
                </c:pt>
                <c:pt idx="362">
                  <c:v>348</c:v>
                </c:pt>
                <c:pt idx="363">
                  <c:v>349</c:v>
                </c:pt>
                <c:pt idx="364">
                  <c:v>350</c:v>
                </c:pt>
                <c:pt idx="365">
                  <c:v>351</c:v>
                </c:pt>
                <c:pt idx="366">
                  <c:v>352</c:v>
                </c:pt>
                <c:pt idx="367">
                  <c:v>353</c:v>
                </c:pt>
                <c:pt idx="368">
                  <c:v>354</c:v>
                </c:pt>
                <c:pt idx="369">
                  <c:v>355</c:v>
                </c:pt>
                <c:pt idx="370">
                  <c:v>356</c:v>
                </c:pt>
                <c:pt idx="371">
                  <c:v>357</c:v>
                </c:pt>
                <c:pt idx="372">
                  <c:v>358</c:v>
                </c:pt>
                <c:pt idx="373">
                  <c:v>359</c:v>
                </c:pt>
                <c:pt idx="374">
                  <c:v>360</c:v>
                </c:pt>
                <c:pt idx="375">
                  <c:v>361</c:v>
                </c:pt>
                <c:pt idx="376">
                  <c:v>362</c:v>
                </c:pt>
                <c:pt idx="377">
                  <c:v>363</c:v>
                </c:pt>
                <c:pt idx="378">
                  <c:v>364</c:v>
                </c:pt>
                <c:pt idx="379">
                  <c:v>365</c:v>
                </c:pt>
                <c:pt idx="380">
                  <c:v>366</c:v>
                </c:pt>
                <c:pt idx="381">
                  <c:v>367</c:v>
                </c:pt>
                <c:pt idx="382">
                  <c:v>368</c:v>
                </c:pt>
                <c:pt idx="383">
                  <c:v>369</c:v>
                </c:pt>
                <c:pt idx="384">
                  <c:v>370</c:v>
                </c:pt>
                <c:pt idx="385">
                  <c:v>371</c:v>
                </c:pt>
                <c:pt idx="386">
                  <c:v>372</c:v>
                </c:pt>
                <c:pt idx="387">
                  <c:v>373</c:v>
                </c:pt>
                <c:pt idx="388">
                  <c:v>374</c:v>
                </c:pt>
                <c:pt idx="389">
                  <c:v>375</c:v>
                </c:pt>
                <c:pt idx="390">
                  <c:v>376</c:v>
                </c:pt>
                <c:pt idx="391">
                  <c:v>377</c:v>
                </c:pt>
                <c:pt idx="392">
                  <c:v>378</c:v>
                </c:pt>
                <c:pt idx="393">
                  <c:v>379</c:v>
                </c:pt>
                <c:pt idx="394">
                  <c:v>380</c:v>
                </c:pt>
                <c:pt idx="395">
                  <c:v>381</c:v>
                </c:pt>
                <c:pt idx="396">
                  <c:v>382</c:v>
                </c:pt>
                <c:pt idx="397">
                  <c:v>383</c:v>
                </c:pt>
                <c:pt idx="398">
                  <c:v>384</c:v>
                </c:pt>
                <c:pt idx="399">
                  <c:v>385</c:v>
                </c:pt>
                <c:pt idx="400">
                  <c:v>386</c:v>
                </c:pt>
                <c:pt idx="401">
                  <c:v>387</c:v>
                </c:pt>
                <c:pt idx="402">
                  <c:v>388</c:v>
                </c:pt>
                <c:pt idx="403">
                  <c:v>389</c:v>
                </c:pt>
                <c:pt idx="404">
                  <c:v>390</c:v>
                </c:pt>
                <c:pt idx="405">
                  <c:v>391</c:v>
                </c:pt>
                <c:pt idx="406">
                  <c:v>392</c:v>
                </c:pt>
                <c:pt idx="407">
                  <c:v>393</c:v>
                </c:pt>
                <c:pt idx="408">
                  <c:v>394</c:v>
                </c:pt>
                <c:pt idx="409">
                  <c:v>395</c:v>
                </c:pt>
                <c:pt idx="410">
                  <c:v>396</c:v>
                </c:pt>
                <c:pt idx="411">
                  <c:v>397</c:v>
                </c:pt>
                <c:pt idx="412">
                  <c:v>398</c:v>
                </c:pt>
                <c:pt idx="413">
                  <c:v>399</c:v>
                </c:pt>
                <c:pt idx="414">
                  <c:v>400</c:v>
                </c:pt>
                <c:pt idx="415">
                  <c:v>401</c:v>
                </c:pt>
                <c:pt idx="416">
                  <c:v>402</c:v>
                </c:pt>
                <c:pt idx="417">
                  <c:v>403</c:v>
                </c:pt>
                <c:pt idx="418">
                  <c:v>404</c:v>
                </c:pt>
                <c:pt idx="419">
                  <c:v>405</c:v>
                </c:pt>
                <c:pt idx="420">
                  <c:v>406</c:v>
                </c:pt>
                <c:pt idx="421">
                  <c:v>407</c:v>
                </c:pt>
                <c:pt idx="422">
                  <c:v>408</c:v>
                </c:pt>
                <c:pt idx="423">
                  <c:v>409</c:v>
                </c:pt>
                <c:pt idx="424">
                  <c:v>410</c:v>
                </c:pt>
                <c:pt idx="425">
                  <c:v>411</c:v>
                </c:pt>
                <c:pt idx="426">
                  <c:v>412</c:v>
                </c:pt>
                <c:pt idx="427">
                  <c:v>413</c:v>
                </c:pt>
                <c:pt idx="428">
                  <c:v>414</c:v>
                </c:pt>
                <c:pt idx="429">
                  <c:v>415</c:v>
                </c:pt>
                <c:pt idx="430">
                  <c:v>416</c:v>
                </c:pt>
                <c:pt idx="431">
                  <c:v>417</c:v>
                </c:pt>
                <c:pt idx="432">
                  <c:v>418</c:v>
                </c:pt>
                <c:pt idx="433">
                  <c:v>419</c:v>
                </c:pt>
                <c:pt idx="434">
                  <c:v>420</c:v>
                </c:pt>
                <c:pt idx="435">
                  <c:v>421</c:v>
                </c:pt>
                <c:pt idx="436">
                  <c:v>422</c:v>
                </c:pt>
                <c:pt idx="437">
                  <c:v>423</c:v>
                </c:pt>
                <c:pt idx="438">
                  <c:v>424</c:v>
                </c:pt>
                <c:pt idx="439">
                  <c:v>425</c:v>
                </c:pt>
                <c:pt idx="440">
                  <c:v>426</c:v>
                </c:pt>
                <c:pt idx="441">
                  <c:v>427</c:v>
                </c:pt>
                <c:pt idx="442">
                  <c:v>428</c:v>
                </c:pt>
                <c:pt idx="443">
                  <c:v>429</c:v>
                </c:pt>
                <c:pt idx="444">
                  <c:v>430</c:v>
                </c:pt>
                <c:pt idx="445">
                  <c:v>431</c:v>
                </c:pt>
                <c:pt idx="446">
                  <c:v>432</c:v>
                </c:pt>
                <c:pt idx="447">
                  <c:v>433</c:v>
                </c:pt>
                <c:pt idx="448">
                  <c:v>434</c:v>
                </c:pt>
                <c:pt idx="449">
                  <c:v>435</c:v>
                </c:pt>
                <c:pt idx="450">
                  <c:v>436</c:v>
                </c:pt>
                <c:pt idx="451">
                  <c:v>437</c:v>
                </c:pt>
                <c:pt idx="452">
                  <c:v>438</c:v>
                </c:pt>
                <c:pt idx="453">
                  <c:v>438.00000900089998</c:v>
                </c:pt>
                <c:pt idx="454">
                  <c:v>439</c:v>
                </c:pt>
                <c:pt idx="455">
                  <c:v>439.00000900089998</c:v>
                </c:pt>
                <c:pt idx="456">
                  <c:v>440</c:v>
                </c:pt>
                <c:pt idx="457">
                  <c:v>441</c:v>
                </c:pt>
                <c:pt idx="458">
                  <c:v>442</c:v>
                </c:pt>
                <c:pt idx="459">
                  <c:v>443</c:v>
                </c:pt>
                <c:pt idx="460">
                  <c:v>444</c:v>
                </c:pt>
                <c:pt idx="461">
                  <c:v>445</c:v>
                </c:pt>
                <c:pt idx="462">
                  <c:v>446</c:v>
                </c:pt>
                <c:pt idx="463">
                  <c:v>447</c:v>
                </c:pt>
                <c:pt idx="464">
                  <c:v>448</c:v>
                </c:pt>
                <c:pt idx="465">
                  <c:v>449</c:v>
                </c:pt>
                <c:pt idx="466">
                  <c:v>450</c:v>
                </c:pt>
                <c:pt idx="467">
                  <c:v>451</c:v>
                </c:pt>
                <c:pt idx="468">
                  <c:v>452</c:v>
                </c:pt>
                <c:pt idx="469">
                  <c:v>453</c:v>
                </c:pt>
                <c:pt idx="470">
                  <c:v>454</c:v>
                </c:pt>
                <c:pt idx="471">
                  <c:v>455</c:v>
                </c:pt>
                <c:pt idx="472">
                  <c:v>456</c:v>
                </c:pt>
                <c:pt idx="473">
                  <c:v>457</c:v>
                </c:pt>
                <c:pt idx="474">
                  <c:v>458</c:v>
                </c:pt>
                <c:pt idx="475">
                  <c:v>459</c:v>
                </c:pt>
                <c:pt idx="476">
                  <c:v>460</c:v>
                </c:pt>
                <c:pt idx="477">
                  <c:v>461</c:v>
                </c:pt>
                <c:pt idx="478">
                  <c:v>462</c:v>
                </c:pt>
                <c:pt idx="479">
                  <c:v>463</c:v>
                </c:pt>
                <c:pt idx="480">
                  <c:v>464</c:v>
                </c:pt>
                <c:pt idx="481">
                  <c:v>465</c:v>
                </c:pt>
                <c:pt idx="482">
                  <c:v>466</c:v>
                </c:pt>
                <c:pt idx="483">
                  <c:v>467</c:v>
                </c:pt>
                <c:pt idx="484">
                  <c:v>468</c:v>
                </c:pt>
                <c:pt idx="485">
                  <c:v>469</c:v>
                </c:pt>
                <c:pt idx="486">
                  <c:v>470</c:v>
                </c:pt>
                <c:pt idx="487">
                  <c:v>471</c:v>
                </c:pt>
                <c:pt idx="488">
                  <c:v>472</c:v>
                </c:pt>
                <c:pt idx="489">
                  <c:v>473</c:v>
                </c:pt>
                <c:pt idx="490">
                  <c:v>474</c:v>
                </c:pt>
                <c:pt idx="491">
                  <c:v>475</c:v>
                </c:pt>
                <c:pt idx="492">
                  <c:v>476</c:v>
                </c:pt>
                <c:pt idx="493">
                  <c:v>477</c:v>
                </c:pt>
                <c:pt idx="494">
                  <c:v>478</c:v>
                </c:pt>
                <c:pt idx="495">
                  <c:v>479</c:v>
                </c:pt>
                <c:pt idx="496">
                  <c:v>480</c:v>
                </c:pt>
                <c:pt idx="497">
                  <c:v>481</c:v>
                </c:pt>
                <c:pt idx="498">
                  <c:v>482</c:v>
                </c:pt>
                <c:pt idx="499">
                  <c:v>483</c:v>
                </c:pt>
                <c:pt idx="500">
                  <c:v>484</c:v>
                </c:pt>
                <c:pt idx="501">
                  <c:v>485</c:v>
                </c:pt>
                <c:pt idx="502">
                  <c:v>486</c:v>
                </c:pt>
                <c:pt idx="503">
                  <c:v>487</c:v>
                </c:pt>
                <c:pt idx="504">
                  <c:v>488</c:v>
                </c:pt>
                <c:pt idx="505">
                  <c:v>489</c:v>
                </c:pt>
                <c:pt idx="506">
                  <c:v>490</c:v>
                </c:pt>
                <c:pt idx="507">
                  <c:v>491</c:v>
                </c:pt>
                <c:pt idx="508">
                  <c:v>492</c:v>
                </c:pt>
                <c:pt idx="509">
                  <c:v>493</c:v>
                </c:pt>
                <c:pt idx="510">
                  <c:v>494</c:v>
                </c:pt>
                <c:pt idx="511">
                  <c:v>495</c:v>
                </c:pt>
                <c:pt idx="512">
                  <c:v>496</c:v>
                </c:pt>
                <c:pt idx="513">
                  <c:v>497</c:v>
                </c:pt>
                <c:pt idx="514">
                  <c:v>498</c:v>
                </c:pt>
                <c:pt idx="515">
                  <c:v>499</c:v>
                </c:pt>
                <c:pt idx="516">
                  <c:v>500</c:v>
                </c:pt>
                <c:pt idx="517">
                  <c:v>501</c:v>
                </c:pt>
                <c:pt idx="518">
                  <c:v>502</c:v>
                </c:pt>
                <c:pt idx="519">
                  <c:v>503</c:v>
                </c:pt>
                <c:pt idx="520">
                  <c:v>504</c:v>
                </c:pt>
                <c:pt idx="521">
                  <c:v>505</c:v>
                </c:pt>
                <c:pt idx="522">
                  <c:v>506</c:v>
                </c:pt>
                <c:pt idx="523">
                  <c:v>507</c:v>
                </c:pt>
                <c:pt idx="524">
                  <c:v>508</c:v>
                </c:pt>
                <c:pt idx="525">
                  <c:v>509</c:v>
                </c:pt>
                <c:pt idx="526">
                  <c:v>510</c:v>
                </c:pt>
                <c:pt idx="527">
                  <c:v>511</c:v>
                </c:pt>
                <c:pt idx="528">
                  <c:v>512</c:v>
                </c:pt>
                <c:pt idx="529">
                  <c:v>513</c:v>
                </c:pt>
                <c:pt idx="530">
                  <c:v>514</c:v>
                </c:pt>
                <c:pt idx="531">
                  <c:v>515</c:v>
                </c:pt>
                <c:pt idx="532">
                  <c:v>516</c:v>
                </c:pt>
                <c:pt idx="533">
                  <c:v>517</c:v>
                </c:pt>
                <c:pt idx="534">
                  <c:v>518</c:v>
                </c:pt>
                <c:pt idx="535">
                  <c:v>519</c:v>
                </c:pt>
                <c:pt idx="536">
                  <c:v>520</c:v>
                </c:pt>
                <c:pt idx="537">
                  <c:v>521</c:v>
                </c:pt>
                <c:pt idx="538">
                  <c:v>522</c:v>
                </c:pt>
                <c:pt idx="539">
                  <c:v>523</c:v>
                </c:pt>
                <c:pt idx="540">
                  <c:v>524</c:v>
                </c:pt>
                <c:pt idx="541">
                  <c:v>525</c:v>
                </c:pt>
                <c:pt idx="542">
                  <c:v>526</c:v>
                </c:pt>
                <c:pt idx="543">
                  <c:v>527</c:v>
                </c:pt>
                <c:pt idx="544">
                  <c:v>528</c:v>
                </c:pt>
                <c:pt idx="545">
                  <c:v>529</c:v>
                </c:pt>
                <c:pt idx="546">
                  <c:v>530</c:v>
                </c:pt>
                <c:pt idx="547">
                  <c:v>531</c:v>
                </c:pt>
                <c:pt idx="548">
                  <c:v>532</c:v>
                </c:pt>
                <c:pt idx="549">
                  <c:v>533</c:v>
                </c:pt>
                <c:pt idx="550">
                  <c:v>534</c:v>
                </c:pt>
                <c:pt idx="551">
                  <c:v>535</c:v>
                </c:pt>
                <c:pt idx="552">
                  <c:v>536</c:v>
                </c:pt>
                <c:pt idx="553">
                  <c:v>537</c:v>
                </c:pt>
                <c:pt idx="554">
                  <c:v>538</c:v>
                </c:pt>
                <c:pt idx="555">
                  <c:v>539</c:v>
                </c:pt>
                <c:pt idx="556">
                  <c:v>540</c:v>
                </c:pt>
                <c:pt idx="557">
                  <c:v>541</c:v>
                </c:pt>
                <c:pt idx="558">
                  <c:v>542</c:v>
                </c:pt>
                <c:pt idx="559">
                  <c:v>543</c:v>
                </c:pt>
                <c:pt idx="560">
                  <c:v>544</c:v>
                </c:pt>
                <c:pt idx="561">
                  <c:v>545</c:v>
                </c:pt>
                <c:pt idx="562">
                  <c:v>546</c:v>
                </c:pt>
                <c:pt idx="563">
                  <c:v>547</c:v>
                </c:pt>
                <c:pt idx="564">
                  <c:v>548</c:v>
                </c:pt>
                <c:pt idx="565">
                  <c:v>549</c:v>
                </c:pt>
                <c:pt idx="566">
                  <c:v>550</c:v>
                </c:pt>
                <c:pt idx="567">
                  <c:v>551</c:v>
                </c:pt>
                <c:pt idx="568">
                  <c:v>552</c:v>
                </c:pt>
                <c:pt idx="569">
                  <c:v>553</c:v>
                </c:pt>
                <c:pt idx="570">
                  <c:v>554</c:v>
                </c:pt>
                <c:pt idx="571">
                  <c:v>555</c:v>
                </c:pt>
                <c:pt idx="572">
                  <c:v>556</c:v>
                </c:pt>
                <c:pt idx="573">
                  <c:v>557</c:v>
                </c:pt>
                <c:pt idx="574">
                  <c:v>558</c:v>
                </c:pt>
                <c:pt idx="575">
                  <c:v>559</c:v>
                </c:pt>
                <c:pt idx="576">
                  <c:v>560</c:v>
                </c:pt>
                <c:pt idx="577">
                  <c:v>561</c:v>
                </c:pt>
                <c:pt idx="578">
                  <c:v>562</c:v>
                </c:pt>
                <c:pt idx="579">
                  <c:v>563</c:v>
                </c:pt>
                <c:pt idx="580">
                  <c:v>564</c:v>
                </c:pt>
                <c:pt idx="581">
                  <c:v>565</c:v>
                </c:pt>
                <c:pt idx="582">
                  <c:v>566</c:v>
                </c:pt>
                <c:pt idx="583">
                  <c:v>567</c:v>
                </c:pt>
                <c:pt idx="584">
                  <c:v>568</c:v>
                </c:pt>
                <c:pt idx="585">
                  <c:v>569</c:v>
                </c:pt>
                <c:pt idx="586">
                  <c:v>570</c:v>
                </c:pt>
                <c:pt idx="587">
                  <c:v>571</c:v>
                </c:pt>
                <c:pt idx="588">
                  <c:v>572</c:v>
                </c:pt>
                <c:pt idx="589">
                  <c:v>573</c:v>
                </c:pt>
                <c:pt idx="590">
                  <c:v>574</c:v>
                </c:pt>
                <c:pt idx="591">
                  <c:v>575</c:v>
                </c:pt>
                <c:pt idx="592">
                  <c:v>576</c:v>
                </c:pt>
                <c:pt idx="593">
                  <c:v>577</c:v>
                </c:pt>
                <c:pt idx="594">
                  <c:v>578</c:v>
                </c:pt>
                <c:pt idx="595">
                  <c:v>579</c:v>
                </c:pt>
                <c:pt idx="596">
                  <c:v>580</c:v>
                </c:pt>
                <c:pt idx="597">
                  <c:v>581</c:v>
                </c:pt>
                <c:pt idx="598">
                  <c:v>582</c:v>
                </c:pt>
                <c:pt idx="599">
                  <c:v>583</c:v>
                </c:pt>
                <c:pt idx="600">
                  <c:v>584</c:v>
                </c:pt>
                <c:pt idx="601">
                  <c:v>585</c:v>
                </c:pt>
                <c:pt idx="602">
                  <c:v>586</c:v>
                </c:pt>
                <c:pt idx="603">
                  <c:v>587</c:v>
                </c:pt>
                <c:pt idx="604">
                  <c:v>588</c:v>
                </c:pt>
                <c:pt idx="605">
                  <c:v>589</c:v>
                </c:pt>
                <c:pt idx="606">
                  <c:v>590</c:v>
                </c:pt>
                <c:pt idx="607">
                  <c:v>591</c:v>
                </c:pt>
                <c:pt idx="608">
                  <c:v>592</c:v>
                </c:pt>
                <c:pt idx="609">
                  <c:v>593</c:v>
                </c:pt>
                <c:pt idx="610">
                  <c:v>594</c:v>
                </c:pt>
                <c:pt idx="611">
                  <c:v>595</c:v>
                </c:pt>
                <c:pt idx="612">
                  <c:v>596</c:v>
                </c:pt>
                <c:pt idx="613">
                  <c:v>597</c:v>
                </c:pt>
                <c:pt idx="614">
                  <c:v>598</c:v>
                </c:pt>
                <c:pt idx="615">
                  <c:v>599</c:v>
                </c:pt>
                <c:pt idx="616">
                  <c:v>600</c:v>
                </c:pt>
                <c:pt idx="617">
                  <c:v>601</c:v>
                </c:pt>
                <c:pt idx="618">
                  <c:v>602</c:v>
                </c:pt>
                <c:pt idx="619">
                  <c:v>603</c:v>
                </c:pt>
                <c:pt idx="620">
                  <c:v>604</c:v>
                </c:pt>
                <c:pt idx="621">
                  <c:v>605</c:v>
                </c:pt>
                <c:pt idx="622">
                  <c:v>606</c:v>
                </c:pt>
                <c:pt idx="623">
                  <c:v>607</c:v>
                </c:pt>
                <c:pt idx="624">
                  <c:v>608</c:v>
                </c:pt>
                <c:pt idx="625">
                  <c:v>609</c:v>
                </c:pt>
                <c:pt idx="626">
                  <c:v>610</c:v>
                </c:pt>
                <c:pt idx="627">
                  <c:v>611</c:v>
                </c:pt>
                <c:pt idx="628">
                  <c:v>612</c:v>
                </c:pt>
                <c:pt idx="629">
                  <c:v>613</c:v>
                </c:pt>
                <c:pt idx="630">
                  <c:v>614</c:v>
                </c:pt>
                <c:pt idx="631">
                  <c:v>615</c:v>
                </c:pt>
                <c:pt idx="632">
                  <c:v>616</c:v>
                </c:pt>
                <c:pt idx="633">
                  <c:v>617</c:v>
                </c:pt>
                <c:pt idx="634">
                  <c:v>618</c:v>
                </c:pt>
                <c:pt idx="635">
                  <c:v>619</c:v>
                </c:pt>
                <c:pt idx="636">
                  <c:v>620</c:v>
                </c:pt>
                <c:pt idx="637">
                  <c:v>621</c:v>
                </c:pt>
                <c:pt idx="638">
                  <c:v>622</c:v>
                </c:pt>
                <c:pt idx="639">
                  <c:v>623</c:v>
                </c:pt>
                <c:pt idx="640">
                  <c:v>624</c:v>
                </c:pt>
                <c:pt idx="641">
                  <c:v>625</c:v>
                </c:pt>
                <c:pt idx="642">
                  <c:v>626</c:v>
                </c:pt>
                <c:pt idx="643">
                  <c:v>627</c:v>
                </c:pt>
                <c:pt idx="644">
                  <c:v>628</c:v>
                </c:pt>
                <c:pt idx="645">
                  <c:v>629</c:v>
                </c:pt>
                <c:pt idx="646">
                  <c:v>630</c:v>
                </c:pt>
                <c:pt idx="647">
                  <c:v>631</c:v>
                </c:pt>
                <c:pt idx="648">
                  <c:v>632</c:v>
                </c:pt>
                <c:pt idx="649">
                  <c:v>633</c:v>
                </c:pt>
                <c:pt idx="650">
                  <c:v>634</c:v>
                </c:pt>
                <c:pt idx="651">
                  <c:v>635</c:v>
                </c:pt>
                <c:pt idx="652">
                  <c:v>636</c:v>
                </c:pt>
                <c:pt idx="653">
                  <c:v>637</c:v>
                </c:pt>
                <c:pt idx="654">
                  <c:v>638</c:v>
                </c:pt>
                <c:pt idx="655">
                  <c:v>639</c:v>
                </c:pt>
                <c:pt idx="656">
                  <c:v>640</c:v>
                </c:pt>
                <c:pt idx="657">
                  <c:v>641</c:v>
                </c:pt>
                <c:pt idx="658">
                  <c:v>642</c:v>
                </c:pt>
                <c:pt idx="659">
                  <c:v>643</c:v>
                </c:pt>
                <c:pt idx="660">
                  <c:v>644</c:v>
                </c:pt>
                <c:pt idx="661">
                  <c:v>645</c:v>
                </c:pt>
                <c:pt idx="662">
                  <c:v>646</c:v>
                </c:pt>
                <c:pt idx="663">
                  <c:v>647</c:v>
                </c:pt>
                <c:pt idx="664">
                  <c:v>648</c:v>
                </c:pt>
                <c:pt idx="665">
                  <c:v>649</c:v>
                </c:pt>
                <c:pt idx="666">
                  <c:v>650</c:v>
                </c:pt>
                <c:pt idx="667">
                  <c:v>651</c:v>
                </c:pt>
                <c:pt idx="668">
                  <c:v>652</c:v>
                </c:pt>
                <c:pt idx="669">
                  <c:v>653</c:v>
                </c:pt>
                <c:pt idx="670">
                  <c:v>654</c:v>
                </c:pt>
                <c:pt idx="671">
                  <c:v>655</c:v>
                </c:pt>
                <c:pt idx="672">
                  <c:v>656</c:v>
                </c:pt>
                <c:pt idx="673">
                  <c:v>657</c:v>
                </c:pt>
                <c:pt idx="674">
                  <c:v>658</c:v>
                </c:pt>
                <c:pt idx="675">
                  <c:v>659</c:v>
                </c:pt>
                <c:pt idx="676">
                  <c:v>660</c:v>
                </c:pt>
                <c:pt idx="677">
                  <c:v>661</c:v>
                </c:pt>
                <c:pt idx="678">
                  <c:v>662</c:v>
                </c:pt>
                <c:pt idx="679">
                  <c:v>663</c:v>
                </c:pt>
                <c:pt idx="680">
                  <c:v>664</c:v>
                </c:pt>
                <c:pt idx="681">
                  <c:v>665</c:v>
                </c:pt>
                <c:pt idx="682">
                  <c:v>666</c:v>
                </c:pt>
                <c:pt idx="683">
                  <c:v>667</c:v>
                </c:pt>
                <c:pt idx="684">
                  <c:v>668</c:v>
                </c:pt>
                <c:pt idx="685">
                  <c:v>669</c:v>
                </c:pt>
                <c:pt idx="686">
                  <c:v>670</c:v>
                </c:pt>
                <c:pt idx="687">
                  <c:v>671</c:v>
                </c:pt>
                <c:pt idx="688">
                  <c:v>672</c:v>
                </c:pt>
                <c:pt idx="689">
                  <c:v>673</c:v>
                </c:pt>
                <c:pt idx="690">
                  <c:v>674</c:v>
                </c:pt>
                <c:pt idx="691">
                  <c:v>675</c:v>
                </c:pt>
                <c:pt idx="692">
                  <c:v>676</c:v>
                </c:pt>
                <c:pt idx="693">
                  <c:v>677</c:v>
                </c:pt>
                <c:pt idx="694">
                  <c:v>678</c:v>
                </c:pt>
                <c:pt idx="695">
                  <c:v>679</c:v>
                </c:pt>
                <c:pt idx="696">
                  <c:v>680</c:v>
                </c:pt>
                <c:pt idx="697">
                  <c:v>681</c:v>
                </c:pt>
                <c:pt idx="698">
                  <c:v>682</c:v>
                </c:pt>
                <c:pt idx="699">
                  <c:v>683</c:v>
                </c:pt>
                <c:pt idx="700">
                  <c:v>684</c:v>
                </c:pt>
                <c:pt idx="701">
                  <c:v>685</c:v>
                </c:pt>
                <c:pt idx="702">
                  <c:v>686</c:v>
                </c:pt>
                <c:pt idx="703">
                  <c:v>687</c:v>
                </c:pt>
                <c:pt idx="704">
                  <c:v>688</c:v>
                </c:pt>
                <c:pt idx="705">
                  <c:v>689</c:v>
                </c:pt>
                <c:pt idx="706">
                  <c:v>690</c:v>
                </c:pt>
                <c:pt idx="707">
                  <c:v>691</c:v>
                </c:pt>
                <c:pt idx="708">
                  <c:v>692</c:v>
                </c:pt>
                <c:pt idx="709">
                  <c:v>693</c:v>
                </c:pt>
                <c:pt idx="710">
                  <c:v>694</c:v>
                </c:pt>
                <c:pt idx="711">
                  <c:v>695</c:v>
                </c:pt>
                <c:pt idx="712">
                  <c:v>696</c:v>
                </c:pt>
                <c:pt idx="713">
                  <c:v>697</c:v>
                </c:pt>
                <c:pt idx="714">
                  <c:v>698</c:v>
                </c:pt>
                <c:pt idx="715">
                  <c:v>699</c:v>
                </c:pt>
                <c:pt idx="716">
                  <c:v>700</c:v>
                </c:pt>
                <c:pt idx="717">
                  <c:v>701</c:v>
                </c:pt>
                <c:pt idx="718">
                  <c:v>702</c:v>
                </c:pt>
                <c:pt idx="719">
                  <c:v>703</c:v>
                </c:pt>
                <c:pt idx="720">
                  <c:v>704</c:v>
                </c:pt>
                <c:pt idx="721">
                  <c:v>705</c:v>
                </c:pt>
                <c:pt idx="722">
                  <c:v>706</c:v>
                </c:pt>
                <c:pt idx="723">
                  <c:v>707</c:v>
                </c:pt>
                <c:pt idx="724">
                  <c:v>708</c:v>
                </c:pt>
                <c:pt idx="725">
                  <c:v>709</c:v>
                </c:pt>
                <c:pt idx="726">
                  <c:v>710</c:v>
                </c:pt>
                <c:pt idx="727">
                  <c:v>711</c:v>
                </c:pt>
                <c:pt idx="728">
                  <c:v>712</c:v>
                </c:pt>
                <c:pt idx="729">
                  <c:v>713</c:v>
                </c:pt>
                <c:pt idx="730">
                  <c:v>714</c:v>
                </c:pt>
                <c:pt idx="731">
                  <c:v>715</c:v>
                </c:pt>
                <c:pt idx="732">
                  <c:v>716</c:v>
                </c:pt>
                <c:pt idx="733">
                  <c:v>717</c:v>
                </c:pt>
                <c:pt idx="734">
                  <c:v>718</c:v>
                </c:pt>
                <c:pt idx="735">
                  <c:v>719</c:v>
                </c:pt>
                <c:pt idx="736">
                  <c:v>720</c:v>
                </c:pt>
                <c:pt idx="737">
                  <c:v>721</c:v>
                </c:pt>
                <c:pt idx="738">
                  <c:v>722</c:v>
                </c:pt>
                <c:pt idx="739">
                  <c:v>723</c:v>
                </c:pt>
                <c:pt idx="740">
                  <c:v>724</c:v>
                </c:pt>
                <c:pt idx="741">
                  <c:v>725</c:v>
                </c:pt>
                <c:pt idx="742">
                  <c:v>726</c:v>
                </c:pt>
                <c:pt idx="743">
                  <c:v>727</c:v>
                </c:pt>
                <c:pt idx="744">
                  <c:v>728</c:v>
                </c:pt>
                <c:pt idx="745">
                  <c:v>729</c:v>
                </c:pt>
                <c:pt idx="746">
                  <c:v>730</c:v>
                </c:pt>
                <c:pt idx="747">
                  <c:v>731</c:v>
                </c:pt>
                <c:pt idx="748">
                  <c:v>732</c:v>
                </c:pt>
                <c:pt idx="749">
                  <c:v>733</c:v>
                </c:pt>
                <c:pt idx="750">
                  <c:v>734</c:v>
                </c:pt>
                <c:pt idx="751">
                  <c:v>735</c:v>
                </c:pt>
                <c:pt idx="752">
                  <c:v>736</c:v>
                </c:pt>
                <c:pt idx="753">
                  <c:v>737</c:v>
                </c:pt>
                <c:pt idx="754">
                  <c:v>738</c:v>
                </c:pt>
                <c:pt idx="755">
                  <c:v>739</c:v>
                </c:pt>
                <c:pt idx="756">
                  <c:v>740</c:v>
                </c:pt>
                <c:pt idx="757">
                  <c:v>741</c:v>
                </c:pt>
                <c:pt idx="758">
                  <c:v>742</c:v>
                </c:pt>
                <c:pt idx="759">
                  <c:v>743</c:v>
                </c:pt>
                <c:pt idx="760">
                  <c:v>744</c:v>
                </c:pt>
                <c:pt idx="761">
                  <c:v>745</c:v>
                </c:pt>
                <c:pt idx="762">
                  <c:v>746</c:v>
                </c:pt>
                <c:pt idx="763">
                  <c:v>747</c:v>
                </c:pt>
                <c:pt idx="764">
                  <c:v>747.00000900090004</c:v>
                </c:pt>
                <c:pt idx="765">
                  <c:v>748</c:v>
                </c:pt>
                <c:pt idx="766">
                  <c:v>748.00000900090004</c:v>
                </c:pt>
                <c:pt idx="767">
                  <c:v>749</c:v>
                </c:pt>
                <c:pt idx="768">
                  <c:v>750</c:v>
                </c:pt>
                <c:pt idx="769">
                  <c:v>751</c:v>
                </c:pt>
                <c:pt idx="770">
                  <c:v>752</c:v>
                </c:pt>
                <c:pt idx="771">
                  <c:v>753</c:v>
                </c:pt>
                <c:pt idx="772">
                  <c:v>754</c:v>
                </c:pt>
                <c:pt idx="773">
                  <c:v>755</c:v>
                </c:pt>
                <c:pt idx="774">
                  <c:v>756</c:v>
                </c:pt>
                <c:pt idx="775">
                  <c:v>757</c:v>
                </c:pt>
                <c:pt idx="776">
                  <c:v>758</c:v>
                </c:pt>
                <c:pt idx="777">
                  <c:v>759</c:v>
                </c:pt>
                <c:pt idx="778">
                  <c:v>760</c:v>
                </c:pt>
                <c:pt idx="779">
                  <c:v>761</c:v>
                </c:pt>
                <c:pt idx="780">
                  <c:v>762</c:v>
                </c:pt>
                <c:pt idx="781">
                  <c:v>763</c:v>
                </c:pt>
                <c:pt idx="782">
                  <c:v>764</c:v>
                </c:pt>
                <c:pt idx="783">
                  <c:v>765</c:v>
                </c:pt>
                <c:pt idx="784">
                  <c:v>766</c:v>
                </c:pt>
                <c:pt idx="785">
                  <c:v>767</c:v>
                </c:pt>
                <c:pt idx="786">
                  <c:v>768</c:v>
                </c:pt>
                <c:pt idx="787">
                  <c:v>769</c:v>
                </c:pt>
                <c:pt idx="788">
                  <c:v>770</c:v>
                </c:pt>
                <c:pt idx="789">
                  <c:v>771</c:v>
                </c:pt>
                <c:pt idx="790">
                  <c:v>772</c:v>
                </c:pt>
                <c:pt idx="791">
                  <c:v>773</c:v>
                </c:pt>
                <c:pt idx="792">
                  <c:v>774</c:v>
                </c:pt>
                <c:pt idx="793">
                  <c:v>775</c:v>
                </c:pt>
                <c:pt idx="794">
                  <c:v>776</c:v>
                </c:pt>
                <c:pt idx="795">
                  <c:v>777</c:v>
                </c:pt>
                <c:pt idx="796">
                  <c:v>778</c:v>
                </c:pt>
                <c:pt idx="797">
                  <c:v>779</c:v>
                </c:pt>
                <c:pt idx="798">
                  <c:v>780</c:v>
                </c:pt>
                <c:pt idx="799">
                  <c:v>781</c:v>
                </c:pt>
                <c:pt idx="800">
                  <c:v>782</c:v>
                </c:pt>
                <c:pt idx="801">
                  <c:v>783</c:v>
                </c:pt>
                <c:pt idx="802">
                  <c:v>784</c:v>
                </c:pt>
                <c:pt idx="803">
                  <c:v>785</c:v>
                </c:pt>
                <c:pt idx="804">
                  <c:v>786</c:v>
                </c:pt>
                <c:pt idx="805">
                  <c:v>787</c:v>
                </c:pt>
                <c:pt idx="806">
                  <c:v>788</c:v>
                </c:pt>
                <c:pt idx="807">
                  <c:v>789</c:v>
                </c:pt>
                <c:pt idx="808">
                  <c:v>790</c:v>
                </c:pt>
                <c:pt idx="809">
                  <c:v>791</c:v>
                </c:pt>
                <c:pt idx="810">
                  <c:v>792</c:v>
                </c:pt>
                <c:pt idx="811">
                  <c:v>793</c:v>
                </c:pt>
                <c:pt idx="812">
                  <c:v>794</c:v>
                </c:pt>
                <c:pt idx="813">
                  <c:v>795</c:v>
                </c:pt>
                <c:pt idx="814">
                  <c:v>796</c:v>
                </c:pt>
                <c:pt idx="815">
                  <c:v>797</c:v>
                </c:pt>
                <c:pt idx="816">
                  <c:v>798</c:v>
                </c:pt>
                <c:pt idx="817">
                  <c:v>799</c:v>
                </c:pt>
                <c:pt idx="818">
                  <c:v>800</c:v>
                </c:pt>
                <c:pt idx="819">
                  <c:v>801</c:v>
                </c:pt>
                <c:pt idx="820">
                  <c:v>802</c:v>
                </c:pt>
                <c:pt idx="821">
                  <c:v>803</c:v>
                </c:pt>
                <c:pt idx="822">
                  <c:v>804</c:v>
                </c:pt>
                <c:pt idx="823">
                  <c:v>805</c:v>
                </c:pt>
                <c:pt idx="824">
                  <c:v>806</c:v>
                </c:pt>
                <c:pt idx="825">
                  <c:v>807</c:v>
                </c:pt>
                <c:pt idx="826">
                  <c:v>808</c:v>
                </c:pt>
                <c:pt idx="827">
                  <c:v>809</c:v>
                </c:pt>
                <c:pt idx="828">
                  <c:v>810</c:v>
                </c:pt>
                <c:pt idx="829">
                  <c:v>811</c:v>
                </c:pt>
                <c:pt idx="830">
                  <c:v>812</c:v>
                </c:pt>
                <c:pt idx="831">
                  <c:v>813</c:v>
                </c:pt>
                <c:pt idx="832">
                  <c:v>814</c:v>
                </c:pt>
                <c:pt idx="833">
                  <c:v>815</c:v>
                </c:pt>
                <c:pt idx="834">
                  <c:v>816</c:v>
                </c:pt>
                <c:pt idx="835">
                  <c:v>817</c:v>
                </c:pt>
                <c:pt idx="836">
                  <c:v>818</c:v>
                </c:pt>
                <c:pt idx="837">
                  <c:v>819</c:v>
                </c:pt>
                <c:pt idx="838">
                  <c:v>820</c:v>
                </c:pt>
                <c:pt idx="839">
                  <c:v>821</c:v>
                </c:pt>
                <c:pt idx="840">
                  <c:v>822</c:v>
                </c:pt>
                <c:pt idx="841">
                  <c:v>823</c:v>
                </c:pt>
                <c:pt idx="842">
                  <c:v>824</c:v>
                </c:pt>
                <c:pt idx="843">
                  <c:v>825</c:v>
                </c:pt>
                <c:pt idx="844">
                  <c:v>826</c:v>
                </c:pt>
                <c:pt idx="845">
                  <c:v>827</c:v>
                </c:pt>
                <c:pt idx="846">
                  <c:v>828</c:v>
                </c:pt>
                <c:pt idx="847">
                  <c:v>829</c:v>
                </c:pt>
                <c:pt idx="848">
                  <c:v>830</c:v>
                </c:pt>
                <c:pt idx="849">
                  <c:v>831</c:v>
                </c:pt>
                <c:pt idx="850">
                  <c:v>832</c:v>
                </c:pt>
                <c:pt idx="851">
                  <c:v>833</c:v>
                </c:pt>
                <c:pt idx="852">
                  <c:v>834</c:v>
                </c:pt>
                <c:pt idx="853">
                  <c:v>835</c:v>
                </c:pt>
                <c:pt idx="854">
                  <c:v>836</c:v>
                </c:pt>
                <c:pt idx="855">
                  <c:v>837</c:v>
                </c:pt>
                <c:pt idx="856">
                  <c:v>838</c:v>
                </c:pt>
                <c:pt idx="857">
                  <c:v>839</c:v>
                </c:pt>
                <c:pt idx="858">
                  <c:v>840</c:v>
                </c:pt>
                <c:pt idx="859">
                  <c:v>841</c:v>
                </c:pt>
                <c:pt idx="860">
                  <c:v>842</c:v>
                </c:pt>
                <c:pt idx="861">
                  <c:v>843</c:v>
                </c:pt>
                <c:pt idx="862">
                  <c:v>844</c:v>
                </c:pt>
                <c:pt idx="863">
                  <c:v>845</c:v>
                </c:pt>
                <c:pt idx="864">
                  <c:v>846</c:v>
                </c:pt>
                <c:pt idx="865">
                  <c:v>847</c:v>
                </c:pt>
                <c:pt idx="866">
                  <c:v>848</c:v>
                </c:pt>
                <c:pt idx="867">
                  <c:v>849</c:v>
                </c:pt>
                <c:pt idx="868">
                  <c:v>850</c:v>
                </c:pt>
                <c:pt idx="869">
                  <c:v>851</c:v>
                </c:pt>
                <c:pt idx="870">
                  <c:v>852</c:v>
                </c:pt>
                <c:pt idx="871">
                  <c:v>853</c:v>
                </c:pt>
                <c:pt idx="872">
                  <c:v>854</c:v>
                </c:pt>
                <c:pt idx="873">
                  <c:v>855</c:v>
                </c:pt>
                <c:pt idx="874">
                  <c:v>856</c:v>
                </c:pt>
                <c:pt idx="875">
                  <c:v>857</c:v>
                </c:pt>
                <c:pt idx="876">
                  <c:v>858</c:v>
                </c:pt>
                <c:pt idx="877">
                  <c:v>859</c:v>
                </c:pt>
                <c:pt idx="878">
                  <c:v>860</c:v>
                </c:pt>
                <c:pt idx="879">
                  <c:v>861</c:v>
                </c:pt>
                <c:pt idx="880">
                  <c:v>862</c:v>
                </c:pt>
                <c:pt idx="881">
                  <c:v>863</c:v>
                </c:pt>
                <c:pt idx="882">
                  <c:v>864</c:v>
                </c:pt>
                <c:pt idx="883">
                  <c:v>865</c:v>
                </c:pt>
                <c:pt idx="884">
                  <c:v>866</c:v>
                </c:pt>
                <c:pt idx="885">
                  <c:v>867</c:v>
                </c:pt>
                <c:pt idx="886">
                  <c:v>868</c:v>
                </c:pt>
                <c:pt idx="887">
                  <c:v>869</c:v>
                </c:pt>
                <c:pt idx="888">
                  <c:v>870</c:v>
                </c:pt>
                <c:pt idx="889">
                  <c:v>871</c:v>
                </c:pt>
                <c:pt idx="890">
                  <c:v>872</c:v>
                </c:pt>
                <c:pt idx="891">
                  <c:v>873</c:v>
                </c:pt>
                <c:pt idx="892">
                  <c:v>874</c:v>
                </c:pt>
                <c:pt idx="893">
                  <c:v>875</c:v>
                </c:pt>
                <c:pt idx="894">
                  <c:v>876</c:v>
                </c:pt>
                <c:pt idx="895">
                  <c:v>877</c:v>
                </c:pt>
                <c:pt idx="896">
                  <c:v>878</c:v>
                </c:pt>
                <c:pt idx="897">
                  <c:v>879</c:v>
                </c:pt>
                <c:pt idx="898">
                  <c:v>880</c:v>
                </c:pt>
                <c:pt idx="899">
                  <c:v>881</c:v>
                </c:pt>
                <c:pt idx="900">
                  <c:v>882</c:v>
                </c:pt>
                <c:pt idx="901">
                  <c:v>883</c:v>
                </c:pt>
                <c:pt idx="902">
                  <c:v>884</c:v>
                </c:pt>
                <c:pt idx="903">
                  <c:v>885</c:v>
                </c:pt>
                <c:pt idx="904">
                  <c:v>886</c:v>
                </c:pt>
                <c:pt idx="905">
                  <c:v>887</c:v>
                </c:pt>
                <c:pt idx="906">
                  <c:v>888</c:v>
                </c:pt>
                <c:pt idx="907">
                  <c:v>889</c:v>
                </c:pt>
                <c:pt idx="908">
                  <c:v>890</c:v>
                </c:pt>
                <c:pt idx="909">
                  <c:v>891</c:v>
                </c:pt>
                <c:pt idx="910">
                  <c:v>892</c:v>
                </c:pt>
                <c:pt idx="911">
                  <c:v>893</c:v>
                </c:pt>
                <c:pt idx="912">
                  <c:v>894</c:v>
                </c:pt>
                <c:pt idx="913">
                  <c:v>895</c:v>
                </c:pt>
                <c:pt idx="914">
                  <c:v>896</c:v>
                </c:pt>
                <c:pt idx="915">
                  <c:v>897</c:v>
                </c:pt>
                <c:pt idx="916">
                  <c:v>898</c:v>
                </c:pt>
                <c:pt idx="917">
                  <c:v>899</c:v>
                </c:pt>
                <c:pt idx="918">
                  <c:v>900</c:v>
                </c:pt>
                <c:pt idx="919">
                  <c:v>901</c:v>
                </c:pt>
                <c:pt idx="920">
                  <c:v>902</c:v>
                </c:pt>
                <c:pt idx="921">
                  <c:v>903</c:v>
                </c:pt>
                <c:pt idx="922">
                  <c:v>904</c:v>
                </c:pt>
                <c:pt idx="923">
                  <c:v>905</c:v>
                </c:pt>
                <c:pt idx="924">
                  <c:v>906</c:v>
                </c:pt>
                <c:pt idx="925">
                  <c:v>907</c:v>
                </c:pt>
                <c:pt idx="926">
                  <c:v>908</c:v>
                </c:pt>
                <c:pt idx="927">
                  <c:v>909</c:v>
                </c:pt>
                <c:pt idx="928">
                  <c:v>910</c:v>
                </c:pt>
                <c:pt idx="929">
                  <c:v>911</c:v>
                </c:pt>
                <c:pt idx="930">
                  <c:v>912</c:v>
                </c:pt>
                <c:pt idx="931">
                  <c:v>913</c:v>
                </c:pt>
                <c:pt idx="932">
                  <c:v>914</c:v>
                </c:pt>
                <c:pt idx="933">
                  <c:v>915</c:v>
                </c:pt>
                <c:pt idx="934">
                  <c:v>916</c:v>
                </c:pt>
                <c:pt idx="935">
                  <c:v>917</c:v>
                </c:pt>
                <c:pt idx="936">
                  <c:v>918</c:v>
                </c:pt>
                <c:pt idx="937">
                  <c:v>919</c:v>
                </c:pt>
                <c:pt idx="938">
                  <c:v>920</c:v>
                </c:pt>
                <c:pt idx="939">
                  <c:v>921</c:v>
                </c:pt>
                <c:pt idx="940">
                  <c:v>922</c:v>
                </c:pt>
                <c:pt idx="941">
                  <c:v>923</c:v>
                </c:pt>
                <c:pt idx="942">
                  <c:v>924</c:v>
                </c:pt>
                <c:pt idx="943">
                  <c:v>925</c:v>
                </c:pt>
                <c:pt idx="944">
                  <c:v>926</c:v>
                </c:pt>
                <c:pt idx="945">
                  <c:v>927</c:v>
                </c:pt>
                <c:pt idx="946">
                  <c:v>928</c:v>
                </c:pt>
                <c:pt idx="947">
                  <c:v>929</c:v>
                </c:pt>
                <c:pt idx="948">
                  <c:v>930</c:v>
                </c:pt>
                <c:pt idx="949">
                  <c:v>931</c:v>
                </c:pt>
                <c:pt idx="950">
                  <c:v>932</c:v>
                </c:pt>
                <c:pt idx="951">
                  <c:v>933</c:v>
                </c:pt>
                <c:pt idx="952">
                  <c:v>934</c:v>
                </c:pt>
                <c:pt idx="953">
                  <c:v>935</c:v>
                </c:pt>
                <c:pt idx="954">
                  <c:v>936</c:v>
                </c:pt>
                <c:pt idx="955">
                  <c:v>937</c:v>
                </c:pt>
                <c:pt idx="956">
                  <c:v>938</c:v>
                </c:pt>
                <c:pt idx="957">
                  <c:v>939</c:v>
                </c:pt>
                <c:pt idx="958">
                  <c:v>940</c:v>
                </c:pt>
                <c:pt idx="959">
                  <c:v>941</c:v>
                </c:pt>
                <c:pt idx="960">
                  <c:v>942</c:v>
                </c:pt>
                <c:pt idx="961">
                  <c:v>943</c:v>
                </c:pt>
                <c:pt idx="962">
                  <c:v>944</c:v>
                </c:pt>
                <c:pt idx="963">
                  <c:v>945</c:v>
                </c:pt>
                <c:pt idx="964">
                  <c:v>946</c:v>
                </c:pt>
                <c:pt idx="965">
                  <c:v>947</c:v>
                </c:pt>
                <c:pt idx="966">
                  <c:v>948</c:v>
                </c:pt>
                <c:pt idx="967">
                  <c:v>949</c:v>
                </c:pt>
                <c:pt idx="968">
                  <c:v>950</c:v>
                </c:pt>
                <c:pt idx="969">
                  <c:v>951</c:v>
                </c:pt>
                <c:pt idx="970">
                  <c:v>952</c:v>
                </c:pt>
                <c:pt idx="971">
                  <c:v>953</c:v>
                </c:pt>
                <c:pt idx="972">
                  <c:v>954</c:v>
                </c:pt>
                <c:pt idx="973">
                  <c:v>955</c:v>
                </c:pt>
                <c:pt idx="974">
                  <c:v>956</c:v>
                </c:pt>
                <c:pt idx="975">
                  <c:v>957</c:v>
                </c:pt>
                <c:pt idx="976">
                  <c:v>958</c:v>
                </c:pt>
                <c:pt idx="977">
                  <c:v>959</c:v>
                </c:pt>
                <c:pt idx="978">
                  <c:v>960</c:v>
                </c:pt>
                <c:pt idx="979">
                  <c:v>961</c:v>
                </c:pt>
                <c:pt idx="980">
                  <c:v>962</c:v>
                </c:pt>
                <c:pt idx="981">
                  <c:v>963</c:v>
                </c:pt>
                <c:pt idx="982">
                  <c:v>964</c:v>
                </c:pt>
                <c:pt idx="983">
                  <c:v>965</c:v>
                </c:pt>
                <c:pt idx="984">
                  <c:v>966</c:v>
                </c:pt>
                <c:pt idx="985">
                  <c:v>967</c:v>
                </c:pt>
                <c:pt idx="986">
                  <c:v>968</c:v>
                </c:pt>
                <c:pt idx="987">
                  <c:v>969</c:v>
                </c:pt>
                <c:pt idx="988">
                  <c:v>970</c:v>
                </c:pt>
                <c:pt idx="989">
                  <c:v>971</c:v>
                </c:pt>
                <c:pt idx="990">
                  <c:v>972</c:v>
                </c:pt>
                <c:pt idx="991">
                  <c:v>973</c:v>
                </c:pt>
                <c:pt idx="992">
                  <c:v>974</c:v>
                </c:pt>
                <c:pt idx="993">
                  <c:v>975</c:v>
                </c:pt>
                <c:pt idx="994">
                  <c:v>976</c:v>
                </c:pt>
                <c:pt idx="995">
                  <c:v>977</c:v>
                </c:pt>
                <c:pt idx="996">
                  <c:v>978</c:v>
                </c:pt>
                <c:pt idx="997">
                  <c:v>979</c:v>
                </c:pt>
                <c:pt idx="998">
                  <c:v>980</c:v>
                </c:pt>
                <c:pt idx="999">
                  <c:v>981</c:v>
                </c:pt>
                <c:pt idx="1000">
                  <c:v>982</c:v>
                </c:pt>
                <c:pt idx="1001">
                  <c:v>983</c:v>
                </c:pt>
                <c:pt idx="1002">
                  <c:v>984</c:v>
                </c:pt>
                <c:pt idx="1003">
                  <c:v>985</c:v>
                </c:pt>
                <c:pt idx="1004">
                  <c:v>986</c:v>
                </c:pt>
                <c:pt idx="1005">
                  <c:v>987</c:v>
                </c:pt>
                <c:pt idx="1006">
                  <c:v>988</c:v>
                </c:pt>
                <c:pt idx="1007">
                  <c:v>989</c:v>
                </c:pt>
                <c:pt idx="1008">
                  <c:v>990</c:v>
                </c:pt>
                <c:pt idx="1009">
                  <c:v>991</c:v>
                </c:pt>
                <c:pt idx="1010">
                  <c:v>992</c:v>
                </c:pt>
                <c:pt idx="1011">
                  <c:v>993</c:v>
                </c:pt>
                <c:pt idx="1012">
                  <c:v>994</c:v>
                </c:pt>
                <c:pt idx="1013">
                  <c:v>995</c:v>
                </c:pt>
                <c:pt idx="1014">
                  <c:v>996</c:v>
                </c:pt>
                <c:pt idx="1015">
                  <c:v>997</c:v>
                </c:pt>
                <c:pt idx="1016">
                  <c:v>998</c:v>
                </c:pt>
                <c:pt idx="1017">
                  <c:v>999</c:v>
                </c:pt>
                <c:pt idx="1018">
                  <c:v>1000</c:v>
                </c:pt>
                <c:pt idx="1019">
                  <c:v>1001</c:v>
                </c:pt>
                <c:pt idx="1020">
                  <c:v>1002</c:v>
                </c:pt>
                <c:pt idx="1021">
                  <c:v>1003</c:v>
                </c:pt>
                <c:pt idx="1022">
                  <c:v>1004</c:v>
                </c:pt>
                <c:pt idx="1023">
                  <c:v>1005</c:v>
                </c:pt>
                <c:pt idx="1024">
                  <c:v>1006</c:v>
                </c:pt>
                <c:pt idx="1025">
                  <c:v>1007</c:v>
                </c:pt>
                <c:pt idx="1026">
                  <c:v>1008</c:v>
                </c:pt>
                <c:pt idx="1027">
                  <c:v>1009</c:v>
                </c:pt>
                <c:pt idx="1028">
                  <c:v>1010</c:v>
                </c:pt>
                <c:pt idx="1029">
                  <c:v>1011</c:v>
                </c:pt>
                <c:pt idx="1030">
                  <c:v>1012</c:v>
                </c:pt>
                <c:pt idx="1031">
                  <c:v>1013</c:v>
                </c:pt>
                <c:pt idx="1032">
                  <c:v>1014</c:v>
                </c:pt>
                <c:pt idx="1033">
                  <c:v>1015</c:v>
                </c:pt>
                <c:pt idx="1034">
                  <c:v>1016</c:v>
                </c:pt>
                <c:pt idx="1035">
                  <c:v>1017</c:v>
                </c:pt>
                <c:pt idx="1036">
                  <c:v>1018</c:v>
                </c:pt>
                <c:pt idx="1037">
                  <c:v>1019</c:v>
                </c:pt>
                <c:pt idx="1038">
                  <c:v>1020</c:v>
                </c:pt>
                <c:pt idx="1039">
                  <c:v>1021</c:v>
                </c:pt>
                <c:pt idx="1040">
                  <c:v>1022</c:v>
                </c:pt>
                <c:pt idx="1041">
                  <c:v>1023</c:v>
                </c:pt>
                <c:pt idx="1042">
                  <c:v>1024</c:v>
                </c:pt>
                <c:pt idx="1043">
                  <c:v>1025</c:v>
                </c:pt>
                <c:pt idx="1044">
                  <c:v>1026</c:v>
                </c:pt>
                <c:pt idx="1045">
                  <c:v>1027</c:v>
                </c:pt>
                <c:pt idx="1046">
                  <c:v>1028</c:v>
                </c:pt>
                <c:pt idx="1047">
                  <c:v>1029</c:v>
                </c:pt>
                <c:pt idx="1048">
                  <c:v>1030</c:v>
                </c:pt>
                <c:pt idx="1049">
                  <c:v>1031</c:v>
                </c:pt>
                <c:pt idx="1050">
                  <c:v>1032</c:v>
                </c:pt>
                <c:pt idx="1051">
                  <c:v>1033</c:v>
                </c:pt>
                <c:pt idx="1052">
                  <c:v>1034</c:v>
                </c:pt>
                <c:pt idx="1053">
                  <c:v>1035</c:v>
                </c:pt>
                <c:pt idx="1054">
                  <c:v>1036</c:v>
                </c:pt>
                <c:pt idx="1055">
                  <c:v>1037</c:v>
                </c:pt>
                <c:pt idx="1056">
                  <c:v>1038</c:v>
                </c:pt>
                <c:pt idx="1057">
                  <c:v>1039</c:v>
                </c:pt>
                <c:pt idx="1058">
                  <c:v>1040</c:v>
                </c:pt>
                <c:pt idx="1059">
                  <c:v>1041</c:v>
                </c:pt>
                <c:pt idx="1060">
                  <c:v>1042</c:v>
                </c:pt>
                <c:pt idx="1061">
                  <c:v>1043</c:v>
                </c:pt>
                <c:pt idx="1062">
                  <c:v>1044</c:v>
                </c:pt>
                <c:pt idx="1063">
                  <c:v>1045</c:v>
                </c:pt>
                <c:pt idx="1064">
                  <c:v>1046</c:v>
                </c:pt>
                <c:pt idx="1065">
                  <c:v>1047</c:v>
                </c:pt>
                <c:pt idx="1066">
                  <c:v>1048</c:v>
                </c:pt>
                <c:pt idx="1067">
                  <c:v>1049</c:v>
                </c:pt>
                <c:pt idx="1068">
                  <c:v>1050</c:v>
                </c:pt>
                <c:pt idx="1069">
                  <c:v>1051</c:v>
                </c:pt>
                <c:pt idx="1070">
                  <c:v>1052</c:v>
                </c:pt>
                <c:pt idx="1071">
                  <c:v>1053</c:v>
                </c:pt>
                <c:pt idx="1072">
                  <c:v>1054</c:v>
                </c:pt>
                <c:pt idx="1073">
                  <c:v>1055</c:v>
                </c:pt>
                <c:pt idx="1074">
                  <c:v>1056</c:v>
                </c:pt>
                <c:pt idx="1075">
                  <c:v>1057</c:v>
                </c:pt>
                <c:pt idx="1076">
                  <c:v>1058</c:v>
                </c:pt>
                <c:pt idx="1077">
                  <c:v>1059</c:v>
                </c:pt>
                <c:pt idx="1078">
                  <c:v>1060</c:v>
                </c:pt>
                <c:pt idx="1079">
                  <c:v>1061</c:v>
                </c:pt>
                <c:pt idx="1080">
                  <c:v>1062</c:v>
                </c:pt>
                <c:pt idx="1081">
                  <c:v>1063</c:v>
                </c:pt>
                <c:pt idx="1082">
                  <c:v>1064</c:v>
                </c:pt>
                <c:pt idx="1083">
                  <c:v>1065</c:v>
                </c:pt>
                <c:pt idx="1084">
                  <c:v>1066</c:v>
                </c:pt>
                <c:pt idx="1085">
                  <c:v>1067</c:v>
                </c:pt>
                <c:pt idx="1086">
                  <c:v>1068</c:v>
                </c:pt>
                <c:pt idx="1087">
                  <c:v>1069</c:v>
                </c:pt>
                <c:pt idx="1088">
                  <c:v>1070</c:v>
                </c:pt>
                <c:pt idx="1089">
                  <c:v>1071</c:v>
                </c:pt>
                <c:pt idx="1090">
                  <c:v>1072</c:v>
                </c:pt>
                <c:pt idx="1091">
                  <c:v>1073</c:v>
                </c:pt>
                <c:pt idx="1092">
                  <c:v>1074</c:v>
                </c:pt>
                <c:pt idx="1093">
                  <c:v>1075</c:v>
                </c:pt>
                <c:pt idx="1094">
                  <c:v>1076</c:v>
                </c:pt>
                <c:pt idx="1095">
                  <c:v>1077</c:v>
                </c:pt>
                <c:pt idx="1096">
                  <c:v>1078</c:v>
                </c:pt>
                <c:pt idx="1097">
                  <c:v>1079</c:v>
                </c:pt>
                <c:pt idx="1098">
                  <c:v>1080</c:v>
                </c:pt>
                <c:pt idx="1099">
                  <c:v>1081</c:v>
                </c:pt>
                <c:pt idx="1100">
                  <c:v>1082</c:v>
                </c:pt>
                <c:pt idx="1101">
                  <c:v>1083</c:v>
                </c:pt>
                <c:pt idx="1102">
                  <c:v>1084</c:v>
                </c:pt>
                <c:pt idx="1103">
                  <c:v>1085</c:v>
                </c:pt>
                <c:pt idx="1104">
                  <c:v>1086</c:v>
                </c:pt>
                <c:pt idx="1105">
                  <c:v>1087</c:v>
                </c:pt>
                <c:pt idx="1106">
                  <c:v>1088</c:v>
                </c:pt>
                <c:pt idx="1107">
                  <c:v>1089</c:v>
                </c:pt>
                <c:pt idx="1108">
                  <c:v>1090</c:v>
                </c:pt>
                <c:pt idx="1109">
                  <c:v>1091</c:v>
                </c:pt>
                <c:pt idx="1110">
                  <c:v>1092</c:v>
                </c:pt>
                <c:pt idx="1111">
                  <c:v>1093</c:v>
                </c:pt>
                <c:pt idx="1112">
                  <c:v>1094</c:v>
                </c:pt>
                <c:pt idx="1113">
                  <c:v>1095</c:v>
                </c:pt>
                <c:pt idx="1114">
                  <c:v>1096</c:v>
                </c:pt>
                <c:pt idx="1115">
                  <c:v>1097</c:v>
                </c:pt>
                <c:pt idx="1116">
                  <c:v>1098</c:v>
                </c:pt>
                <c:pt idx="1117">
                  <c:v>1099</c:v>
                </c:pt>
                <c:pt idx="1118">
                  <c:v>1100</c:v>
                </c:pt>
                <c:pt idx="1119">
                  <c:v>1101</c:v>
                </c:pt>
                <c:pt idx="1120">
                  <c:v>1102</c:v>
                </c:pt>
                <c:pt idx="1121">
                  <c:v>1103</c:v>
                </c:pt>
                <c:pt idx="1122">
                  <c:v>1104</c:v>
                </c:pt>
                <c:pt idx="1123">
                  <c:v>1105</c:v>
                </c:pt>
                <c:pt idx="1124">
                  <c:v>1106</c:v>
                </c:pt>
                <c:pt idx="1125">
                  <c:v>1107</c:v>
                </c:pt>
                <c:pt idx="1126">
                  <c:v>1108</c:v>
                </c:pt>
                <c:pt idx="1127">
                  <c:v>1109</c:v>
                </c:pt>
                <c:pt idx="1128">
                  <c:v>1110</c:v>
                </c:pt>
                <c:pt idx="1129">
                  <c:v>1111</c:v>
                </c:pt>
                <c:pt idx="1130">
                  <c:v>1112</c:v>
                </c:pt>
                <c:pt idx="1131">
                  <c:v>1113</c:v>
                </c:pt>
                <c:pt idx="1132">
                  <c:v>1114</c:v>
                </c:pt>
                <c:pt idx="1133">
                  <c:v>1115</c:v>
                </c:pt>
              </c:numCache>
            </c:numRef>
          </c:xVal>
          <c:yVal>
            <c:numRef>
              <c:f>'age model'!$C$2:$C$1135</c:f>
              <c:numCache>
                <c:formatCode>General</c:formatCode>
                <c:ptCount val="1134"/>
                <c:pt idx="0">
                  <c:v>-69</c:v>
                </c:pt>
                <c:pt idx="1">
                  <c:v>-65</c:v>
                </c:pt>
                <c:pt idx="2">
                  <c:v>-61</c:v>
                </c:pt>
                <c:pt idx="3">
                  <c:v>-57</c:v>
                </c:pt>
                <c:pt idx="4">
                  <c:v>-53</c:v>
                </c:pt>
                <c:pt idx="5">
                  <c:v>-49</c:v>
                </c:pt>
                <c:pt idx="6">
                  <c:v>-45</c:v>
                </c:pt>
                <c:pt idx="7">
                  <c:v>-41</c:v>
                </c:pt>
                <c:pt idx="8">
                  <c:v>-38</c:v>
                </c:pt>
                <c:pt idx="9">
                  <c:v>-34</c:v>
                </c:pt>
                <c:pt idx="10">
                  <c:v>-30</c:v>
                </c:pt>
                <c:pt idx="11">
                  <c:v>-26</c:v>
                </c:pt>
                <c:pt idx="12">
                  <c:v>-23</c:v>
                </c:pt>
                <c:pt idx="13">
                  <c:v>-20</c:v>
                </c:pt>
                <c:pt idx="14">
                  <c:v>-17</c:v>
                </c:pt>
                <c:pt idx="15">
                  <c:v>-14</c:v>
                </c:pt>
                <c:pt idx="16">
                  <c:v>-11</c:v>
                </c:pt>
                <c:pt idx="17">
                  <c:v>-8</c:v>
                </c:pt>
                <c:pt idx="18">
                  <c:v>-5</c:v>
                </c:pt>
                <c:pt idx="19">
                  <c:v>-5</c:v>
                </c:pt>
                <c:pt idx="20">
                  <c:v>-5</c:v>
                </c:pt>
                <c:pt idx="21">
                  <c:v>-5</c:v>
                </c:pt>
                <c:pt idx="22">
                  <c:v>4</c:v>
                </c:pt>
                <c:pt idx="23">
                  <c:v>13</c:v>
                </c:pt>
                <c:pt idx="24">
                  <c:v>21</c:v>
                </c:pt>
                <c:pt idx="25">
                  <c:v>30</c:v>
                </c:pt>
                <c:pt idx="26">
                  <c:v>36</c:v>
                </c:pt>
                <c:pt idx="27">
                  <c:v>42</c:v>
                </c:pt>
                <c:pt idx="28">
                  <c:v>59</c:v>
                </c:pt>
                <c:pt idx="29">
                  <c:v>69</c:v>
                </c:pt>
                <c:pt idx="30">
                  <c:v>69</c:v>
                </c:pt>
                <c:pt idx="31">
                  <c:v>69</c:v>
                </c:pt>
                <c:pt idx="32">
                  <c:v>69</c:v>
                </c:pt>
                <c:pt idx="33">
                  <c:v>88</c:v>
                </c:pt>
                <c:pt idx="34">
                  <c:v>107</c:v>
                </c:pt>
                <c:pt idx="35">
                  <c:v>126</c:v>
                </c:pt>
                <c:pt idx="36">
                  <c:v>126</c:v>
                </c:pt>
                <c:pt idx="37">
                  <c:v>126</c:v>
                </c:pt>
                <c:pt idx="38">
                  <c:v>126</c:v>
                </c:pt>
                <c:pt idx="39">
                  <c:v>145</c:v>
                </c:pt>
                <c:pt idx="40">
                  <c:v>164</c:v>
                </c:pt>
                <c:pt idx="41">
                  <c:v>183</c:v>
                </c:pt>
                <c:pt idx="42">
                  <c:v>201</c:v>
                </c:pt>
                <c:pt idx="43">
                  <c:v>218</c:v>
                </c:pt>
                <c:pt idx="44">
                  <c:v>220</c:v>
                </c:pt>
                <c:pt idx="45">
                  <c:v>222</c:v>
                </c:pt>
                <c:pt idx="46">
                  <c:v>225</c:v>
                </c:pt>
                <c:pt idx="47">
                  <c:v>227</c:v>
                </c:pt>
                <c:pt idx="48">
                  <c:v>230</c:v>
                </c:pt>
                <c:pt idx="49">
                  <c:v>233</c:v>
                </c:pt>
                <c:pt idx="50">
                  <c:v>236</c:v>
                </c:pt>
                <c:pt idx="51">
                  <c:v>242</c:v>
                </c:pt>
                <c:pt idx="52">
                  <c:v>246</c:v>
                </c:pt>
                <c:pt idx="53">
                  <c:v>246</c:v>
                </c:pt>
                <c:pt idx="54">
                  <c:v>246</c:v>
                </c:pt>
                <c:pt idx="55">
                  <c:v>246</c:v>
                </c:pt>
                <c:pt idx="56">
                  <c:v>255</c:v>
                </c:pt>
                <c:pt idx="57">
                  <c:v>268</c:v>
                </c:pt>
                <c:pt idx="58">
                  <c:v>276</c:v>
                </c:pt>
                <c:pt idx="59">
                  <c:v>278</c:v>
                </c:pt>
                <c:pt idx="60">
                  <c:v>280</c:v>
                </c:pt>
                <c:pt idx="61">
                  <c:v>283</c:v>
                </c:pt>
                <c:pt idx="62">
                  <c:v>285</c:v>
                </c:pt>
                <c:pt idx="63">
                  <c:v>288</c:v>
                </c:pt>
                <c:pt idx="64">
                  <c:v>291</c:v>
                </c:pt>
                <c:pt idx="65">
                  <c:v>294</c:v>
                </c:pt>
                <c:pt idx="66">
                  <c:v>298</c:v>
                </c:pt>
                <c:pt idx="67">
                  <c:v>302</c:v>
                </c:pt>
                <c:pt idx="68">
                  <c:v>306</c:v>
                </c:pt>
                <c:pt idx="69">
                  <c:v>310</c:v>
                </c:pt>
                <c:pt idx="70">
                  <c:v>313</c:v>
                </c:pt>
                <c:pt idx="71">
                  <c:v>316</c:v>
                </c:pt>
                <c:pt idx="72">
                  <c:v>319</c:v>
                </c:pt>
                <c:pt idx="73">
                  <c:v>324</c:v>
                </c:pt>
                <c:pt idx="74">
                  <c:v>327</c:v>
                </c:pt>
                <c:pt idx="75">
                  <c:v>333</c:v>
                </c:pt>
                <c:pt idx="76">
                  <c:v>337</c:v>
                </c:pt>
                <c:pt idx="77">
                  <c:v>342</c:v>
                </c:pt>
                <c:pt idx="78">
                  <c:v>347</c:v>
                </c:pt>
                <c:pt idx="79">
                  <c:v>353</c:v>
                </c:pt>
                <c:pt idx="80">
                  <c:v>356</c:v>
                </c:pt>
                <c:pt idx="81">
                  <c:v>357</c:v>
                </c:pt>
                <c:pt idx="82">
                  <c:v>359</c:v>
                </c:pt>
                <c:pt idx="83">
                  <c:v>360</c:v>
                </c:pt>
                <c:pt idx="84">
                  <c:v>362</c:v>
                </c:pt>
                <c:pt idx="85">
                  <c:v>365</c:v>
                </c:pt>
                <c:pt idx="86">
                  <c:v>367</c:v>
                </c:pt>
                <c:pt idx="87">
                  <c:v>370</c:v>
                </c:pt>
                <c:pt idx="88">
                  <c:v>373</c:v>
                </c:pt>
                <c:pt idx="89">
                  <c:v>377</c:v>
                </c:pt>
                <c:pt idx="90">
                  <c:v>381</c:v>
                </c:pt>
                <c:pt idx="91">
                  <c:v>387</c:v>
                </c:pt>
                <c:pt idx="92">
                  <c:v>388</c:v>
                </c:pt>
                <c:pt idx="93">
                  <c:v>390</c:v>
                </c:pt>
                <c:pt idx="94">
                  <c:v>392</c:v>
                </c:pt>
                <c:pt idx="95">
                  <c:v>395</c:v>
                </c:pt>
                <c:pt idx="96">
                  <c:v>397</c:v>
                </c:pt>
                <c:pt idx="97">
                  <c:v>401</c:v>
                </c:pt>
                <c:pt idx="98">
                  <c:v>405</c:v>
                </c:pt>
                <c:pt idx="99">
                  <c:v>408</c:v>
                </c:pt>
                <c:pt idx="100">
                  <c:v>412</c:v>
                </c:pt>
                <c:pt idx="101">
                  <c:v>417</c:v>
                </c:pt>
                <c:pt idx="102">
                  <c:v>422</c:v>
                </c:pt>
                <c:pt idx="103">
                  <c:v>423</c:v>
                </c:pt>
                <c:pt idx="104">
                  <c:v>425</c:v>
                </c:pt>
                <c:pt idx="105">
                  <c:v>427</c:v>
                </c:pt>
                <c:pt idx="106">
                  <c:v>429</c:v>
                </c:pt>
                <c:pt idx="107">
                  <c:v>432</c:v>
                </c:pt>
                <c:pt idx="108">
                  <c:v>435</c:v>
                </c:pt>
                <c:pt idx="109">
                  <c:v>439</c:v>
                </c:pt>
                <c:pt idx="110">
                  <c:v>443</c:v>
                </c:pt>
                <c:pt idx="111">
                  <c:v>446</c:v>
                </c:pt>
                <c:pt idx="112">
                  <c:v>451</c:v>
                </c:pt>
                <c:pt idx="113">
                  <c:v>456</c:v>
                </c:pt>
                <c:pt idx="114">
                  <c:v>457</c:v>
                </c:pt>
                <c:pt idx="115">
                  <c:v>459</c:v>
                </c:pt>
                <c:pt idx="116">
                  <c:v>461</c:v>
                </c:pt>
                <c:pt idx="117">
                  <c:v>462</c:v>
                </c:pt>
                <c:pt idx="118">
                  <c:v>464</c:v>
                </c:pt>
                <c:pt idx="119">
                  <c:v>466</c:v>
                </c:pt>
                <c:pt idx="120">
                  <c:v>468</c:v>
                </c:pt>
                <c:pt idx="121">
                  <c:v>470</c:v>
                </c:pt>
                <c:pt idx="122">
                  <c:v>472</c:v>
                </c:pt>
                <c:pt idx="123">
                  <c:v>475</c:v>
                </c:pt>
                <c:pt idx="124">
                  <c:v>478</c:v>
                </c:pt>
                <c:pt idx="125">
                  <c:v>480</c:v>
                </c:pt>
                <c:pt idx="126">
                  <c:v>481</c:v>
                </c:pt>
                <c:pt idx="127">
                  <c:v>482</c:v>
                </c:pt>
                <c:pt idx="128">
                  <c:v>483</c:v>
                </c:pt>
                <c:pt idx="129">
                  <c:v>484</c:v>
                </c:pt>
                <c:pt idx="130">
                  <c:v>485</c:v>
                </c:pt>
                <c:pt idx="131">
                  <c:v>487</c:v>
                </c:pt>
                <c:pt idx="132">
                  <c:v>489</c:v>
                </c:pt>
                <c:pt idx="133">
                  <c:v>490</c:v>
                </c:pt>
                <c:pt idx="134">
                  <c:v>493</c:v>
                </c:pt>
                <c:pt idx="135">
                  <c:v>496</c:v>
                </c:pt>
                <c:pt idx="136">
                  <c:v>497</c:v>
                </c:pt>
                <c:pt idx="137">
                  <c:v>498</c:v>
                </c:pt>
                <c:pt idx="138">
                  <c:v>498</c:v>
                </c:pt>
                <c:pt idx="139">
                  <c:v>499</c:v>
                </c:pt>
                <c:pt idx="140">
                  <c:v>500</c:v>
                </c:pt>
                <c:pt idx="141">
                  <c:v>501</c:v>
                </c:pt>
                <c:pt idx="142">
                  <c:v>501</c:v>
                </c:pt>
                <c:pt idx="143">
                  <c:v>503</c:v>
                </c:pt>
                <c:pt idx="144">
                  <c:v>504</c:v>
                </c:pt>
                <c:pt idx="145">
                  <c:v>506</c:v>
                </c:pt>
                <c:pt idx="146">
                  <c:v>508</c:v>
                </c:pt>
                <c:pt idx="147">
                  <c:v>510</c:v>
                </c:pt>
                <c:pt idx="148">
                  <c:v>510</c:v>
                </c:pt>
                <c:pt idx="149">
                  <c:v>511</c:v>
                </c:pt>
                <c:pt idx="150">
                  <c:v>512</c:v>
                </c:pt>
                <c:pt idx="151">
                  <c:v>513</c:v>
                </c:pt>
                <c:pt idx="152">
                  <c:v>515</c:v>
                </c:pt>
                <c:pt idx="153">
                  <c:v>517</c:v>
                </c:pt>
                <c:pt idx="154">
                  <c:v>520</c:v>
                </c:pt>
                <c:pt idx="155">
                  <c:v>520</c:v>
                </c:pt>
                <c:pt idx="156">
                  <c:v>520</c:v>
                </c:pt>
                <c:pt idx="157">
                  <c:v>520</c:v>
                </c:pt>
                <c:pt idx="158">
                  <c:v>524</c:v>
                </c:pt>
                <c:pt idx="159">
                  <c:v>533</c:v>
                </c:pt>
                <c:pt idx="160">
                  <c:v>543</c:v>
                </c:pt>
                <c:pt idx="161">
                  <c:v>550</c:v>
                </c:pt>
                <c:pt idx="162">
                  <c:v>555</c:v>
                </c:pt>
                <c:pt idx="163">
                  <c:v>562</c:v>
                </c:pt>
                <c:pt idx="164">
                  <c:v>570</c:v>
                </c:pt>
                <c:pt idx="165">
                  <c:v>578</c:v>
                </c:pt>
                <c:pt idx="166">
                  <c:v>587</c:v>
                </c:pt>
                <c:pt idx="167">
                  <c:v>596</c:v>
                </c:pt>
                <c:pt idx="168">
                  <c:v>604</c:v>
                </c:pt>
                <c:pt idx="169">
                  <c:v>614</c:v>
                </c:pt>
                <c:pt idx="170">
                  <c:v>623</c:v>
                </c:pt>
                <c:pt idx="171">
                  <c:v>634</c:v>
                </c:pt>
                <c:pt idx="172">
                  <c:v>641</c:v>
                </c:pt>
                <c:pt idx="173">
                  <c:v>648</c:v>
                </c:pt>
                <c:pt idx="174">
                  <c:v>655</c:v>
                </c:pt>
                <c:pt idx="175">
                  <c:v>662</c:v>
                </c:pt>
                <c:pt idx="176">
                  <c:v>669</c:v>
                </c:pt>
                <c:pt idx="177">
                  <c:v>676</c:v>
                </c:pt>
                <c:pt idx="178">
                  <c:v>682</c:v>
                </c:pt>
                <c:pt idx="179">
                  <c:v>686</c:v>
                </c:pt>
                <c:pt idx="180">
                  <c:v>692</c:v>
                </c:pt>
                <c:pt idx="181">
                  <c:v>698</c:v>
                </c:pt>
                <c:pt idx="182">
                  <c:v>705</c:v>
                </c:pt>
                <c:pt idx="183">
                  <c:v>712</c:v>
                </c:pt>
                <c:pt idx="184">
                  <c:v>717</c:v>
                </c:pt>
                <c:pt idx="185">
                  <c:v>722</c:v>
                </c:pt>
                <c:pt idx="186">
                  <c:v>728</c:v>
                </c:pt>
                <c:pt idx="187">
                  <c:v>733</c:v>
                </c:pt>
                <c:pt idx="188">
                  <c:v>738</c:v>
                </c:pt>
                <c:pt idx="189">
                  <c:v>742</c:v>
                </c:pt>
                <c:pt idx="190">
                  <c:v>748</c:v>
                </c:pt>
                <c:pt idx="191">
                  <c:v>754</c:v>
                </c:pt>
                <c:pt idx="192">
                  <c:v>762</c:v>
                </c:pt>
                <c:pt idx="193">
                  <c:v>771</c:v>
                </c:pt>
                <c:pt idx="194">
                  <c:v>779</c:v>
                </c:pt>
                <c:pt idx="195">
                  <c:v>782</c:v>
                </c:pt>
                <c:pt idx="196">
                  <c:v>785</c:v>
                </c:pt>
                <c:pt idx="197">
                  <c:v>788</c:v>
                </c:pt>
                <c:pt idx="198">
                  <c:v>791</c:v>
                </c:pt>
                <c:pt idx="199">
                  <c:v>795</c:v>
                </c:pt>
                <c:pt idx="200">
                  <c:v>798</c:v>
                </c:pt>
                <c:pt idx="201">
                  <c:v>802</c:v>
                </c:pt>
                <c:pt idx="202">
                  <c:v>808</c:v>
                </c:pt>
                <c:pt idx="203">
                  <c:v>814</c:v>
                </c:pt>
                <c:pt idx="204">
                  <c:v>818</c:v>
                </c:pt>
                <c:pt idx="205">
                  <c:v>825</c:v>
                </c:pt>
                <c:pt idx="206">
                  <c:v>828</c:v>
                </c:pt>
                <c:pt idx="207">
                  <c:v>830</c:v>
                </c:pt>
                <c:pt idx="208">
                  <c:v>837</c:v>
                </c:pt>
                <c:pt idx="209">
                  <c:v>840</c:v>
                </c:pt>
                <c:pt idx="210">
                  <c:v>844</c:v>
                </c:pt>
                <c:pt idx="211">
                  <c:v>849</c:v>
                </c:pt>
                <c:pt idx="212">
                  <c:v>854</c:v>
                </c:pt>
                <c:pt idx="213">
                  <c:v>859</c:v>
                </c:pt>
                <c:pt idx="214">
                  <c:v>864</c:v>
                </c:pt>
                <c:pt idx="215">
                  <c:v>869</c:v>
                </c:pt>
                <c:pt idx="216">
                  <c:v>875</c:v>
                </c:pt>
                <c:pt idx="217">
                  <c:v>878</c:v>
                </c:pt>
                <c:pt idx="218">
                  <c:v>880</c:v>
                </c:pt>
                <c:pt idx="219">
                  <c:v>885</c:v>
                </c:pt>
                <c:pt idx="220">
                  <c:v>889</c:v>
                </c:pt>
                <c:pt idx="221">
                  <c:v>893</c:v>
                </c:pt>
                <c:pt idx="222">
                  <c:v>898</c:v>
                </c:pt>
                <c:pt idx="223">
                  <c:v>901</c:v>
                </c:pt>
                <c:pt idx="224">
                  <c:v>907</c:v>
                </c:pt>
                <c:pt idx="225">
                  <c:v>913</c:v>
                </c:pt>
                <c:pt idx="226">
                  <c:v>917</c:v>
                </c:pt>
                <c:pt idx="227">
                  <c:v>923</c:v>
                </c:pt>
                <c:pt idx="228">
                  <c:v>926</c:v>
                </c:pt>
                <c:pt idx="229">
                  <c:v>930</c:v>
                </c:pt>
                <c:pt idx="230">
                  <c:v>934</c:v>
                </c:pt>
                <c:pt idx="231">
                  <c:v>937</c:v>
                </c:pt>
                <c:pt idx="232">
                  <c:v>941</c:v>
                </c:pt>
                <c:pt idx="233">
                  <c:v>944</c:v>
                </c:pt>
                <c:pt idx="234">
                  <c:v>947</c:v>
                </c:pt>
                <c:pt idx="235">
                  <c:v>952</c:v>
                </c:pt>
                <c:pt idx="236">
                  <c:v>957</c:v>
                </c:pt>
                <c:pt idx="237">
                  <c:v>962</c:v>
                </c:pt>
                <c:pt idx="238">
                  <c:v>968</c:v>
                </c:pt>
                <c:pt idx="239">
                  <c:v>973</c:v>
                </c:pt>
                <c:pt idx="240">
                  <c:v>976</c:v>
                </c:pt>
                <c:pt idx="241">
                  <c:v>979</c:v>
                </c:pt>
                <c:pt idx="242">
                  <c:v>984</c:v>
                </c:pt>
                <c:pt idx="243">
                  <c:v>987</c:v>
                </c:pt>
                <c:pt idx="244">
                  <c:v>991</c:v>
                </c:pt>
                <c:pt idx="245">
                  <c:v>996</c:v>
                </c:pt>
                <c:pt idx="246">
                  <c:v>1002</c:v>
                </c:pt>
                <c:pt idx="247">
                  <c:v>1007</c:v>
                </c:pt>
                <c:pt idx="248">
                  <c:v>1013</c:v>
                </c:pt>
                <c:pt idx="249">
                  <c:v>1019</c:v>
                </c:pt>
                <c:pt idx="250">
                  <c:v>1022</c:v>
                </c:pt>
                <c:pt idx="251">
                  <c:v>1024</c:v>
                </c:pt>
                <c:pt idx="252">
                  <c:v>1028</c:v>
                </c:pt>
                <c:pt idx="253">
                  <c:v>1030</c:v>
                </c:pt>
                <c:pt idx="254">
                  <c:v>1034</c:v>
                </c:pt>
                <c:pt idx="255">
                  <c:v>1037</c:v>
                </c:pt>
                <c:pt idx="256">
                  <c:v>1041</c:v>
                </c:pt>
                <c:pt idx="257">
                  <c:v>1045</c:v>
                </c:pt>
                <c:pt idx="258">
                  <c:v>1049</c:v>
                </c:pt>
                <c:pt idx="259">
                  <c:v>1053</c:v>
                </c:pt>
                <c:pt idx="260">
                  <c:v>1056</c:v>
                </c:pt>
                <c:pt idx="261">
                  <c:v>1060</c:v>
                </c:pt>
                <c:pt idx="262">
                  <c:v>1062</c:v>
                </c:pt>
                <c:pt idx="263">
                  <c:v>1065</c:v>
                </c:pt>
                <c:pt idx="264">
                  <c:v>1068</c:v>
                </c:pt>
                <c:pt idx="265">
                  <c:v>1072</c:v>
                </c:pt>
                <c:pt idx="266">
                  <c:v>1074</c:v>
                </c:pt>
                <c:pt idx="267">
                  <c:v>1078</c:v>
                </c:pt>
                <c:pt idx="268">
                  <c:v>1080</c:v>
                </c:pt>
                <c:pt idx="269">
                  <c:v>1082</c:v>
                </c:pt>
                <c:pt idx="270">
                  <c:v>1086</c:v>
                </c:pt>
                <c:pt idx="271">
                  <c:v>1091</c:v>
                </c:pt>
                <c:pt idx="272">
                  <c:v>1095</c:v>
                </c:pt>
                <c:pt idx="273">
                  <c:v>1097</c:v>
                </c:pt>
                <c:pt idx="274">
                  <c:v>1101</c:v>
                </c:pt>
                <c:pt idx="275">
                  <c:v>1104</c:v>
                </c:pt>
                <c:pt idx="276">
                  <c:v>1107</c:v>
                </c:pt>
                <c:pt idx="277">
                  <c:v>1111</c:v>
                </c:pt>
                <c:pt idx="278">
                  <c:v>1114</c:v>
                </c:pt>
                <c:pt idx="279">
                  <c:v>1117</c:v>
                </c:pt>
                <c:pt idx="280">
                  <c:v>1120</c:v>
                </c:pt>
                <c:pt idx="281">
                  <c:v>1126</c:v>
                </c:pt>
                <c:pt idx="282">
                  <c:v>1131</c:v>
                </c:pt>
                <c:pt idx="283">
                  <c:v>1136</c:v>
                </c:pt>
                <c:pt idx="284">
                  <c:v>1139</c:v>
                </c:pt>
                <c:pt idx="285">
                  <c:v>1141</c:v>
                </c:pt>
                <c:pt idx="286">
                  <c:v>1144</c:v>
                </c:pt>
                <c:pt idx="287">
                  <c:v>1146</c:v>
                </c:pt>
                <c:pt idx="288">
                  <c:v>1148</c:v>
                </c:pt>
                <c:pt idx="289">
                  <c:v>1152</c:v>
                </c:pt>
                <c:pt idx="290">
                  <c:v>1157</c:v>
                </c:pt>
                <c:pt idx="291">
                  <c:v>1161</c:v>
                </c:pt>
                <c:pt idx="292">
                  <c:v>1165</c:v>
                </c:pt>
                <c:pt idx="293">
                  <c:v>1170</c:v>
                </c:pt>
                <c:pt idx="294">
                  <c:v>1174</c:v>
                </c:pt>
                <c:pt idx="295">
                  <c:v>1176</c:v>
                </c:pt>
                <c:pt idx="296">
                  <c:v>1178</c:v>
                </c:pt>
                <c:pt idx="297">
                  <c:v>1179</c:v>
                </c:pt>
                <c:pt idx="298">
                  <c:v>1182</c:v>
                </c:pt>
                <c:pt idx="299">
                  <c:v>1183</c:v>
                </c:pt>
                <c:pt idx="300">
                  <c:v>1186</c:v>
                </c:pt>
                <c:pt idx="301">
                  <c:v>1190</c:v>
                </c:pt>
                <c:pt idx="302">
                  <c:v>1192</c:v>
                </c:pt>
                <c:pt idx="303">
                  <c:v>1195</c:v>
                </c:pt>
                <c:pt idx="304">
                  <c:v>1200</c:v>
                </c:pt>
                <c:pt idx="305">
                  <c:v>1203</c:v>
                </c:pt>
                <c:pt idx="306">
                  <c:v>1205</c:v>
                </c:pt>
                <c:pt idx="307">
                  <c:v>1206</c:v>
                </c:pt>
                <c:pt idx="308">
                  <c:v>1210</c:v>
                </c:pt>
                <c:pt idx="309">
                  <c:v>1212</c:v>
                </c:pt>
                <c:pt idx="310">
                  <c:v>1215</c:v>
                </c:pt>
                <c:pt idx="311">
                  <c:v>1218</c:v>
                </c:pt>
                <c:pt idx="312">
                  <c:v>1220</c:v>
                </c:pt>
                <c:pt idx="313">
                  <c:v>1224</c:v>
                </c:pt>
                <c:pt idx="314">
                  <c:v>1227</c:v>
                </c:pt>
                <c:pt idx="315">
                  <c:v>1231</c:v>
                </c:pt>
                <c:pt idx="316">
                  <c:v>1235</c:v>
                </c:pt>
                <c:pt idx="317">
                  <c:v>1236</c:v>
                </c:pt>
                <c:pt idx="318">
                  <c:v>1238</c:v>
                </c:pt>
                <c:pt idx="319">
                  <c:v>1240</c:v>
                </c:pt>
                <c:pt idx="320">
                  <c:v>1242</c:v>
                </c:pt>
                <c:pt idx="321">
                  <c:v>1244</c:v>
                </c:pt>
                <c:pt idx="322">
                  <c:v>1246</c:v>
                </c:pt>
                <c:pt idx="323">
                  <c:v>1247</c:v>
                </c:pt>
                <c:pt idx="324">
                  <c:v>1250</c:v>
                </c:pt>
                <c:pt idx="325">
                  <c:v>1253</c:v>
                </c:pt>
                <c:pt idx="326">
                  <c:v>1256</c:v>
                </c:pt>
                <c:pt idx="327">
                  <c:v>1259</c:v>
                </c:pt>
                <c:pt idx="328">
                  <c:v>1260</c:v>
                </c:pt>
                <c:pt idx="329">
                  <c:v>1261</c:v>
                </c:pt>
                <c:pt idx="330">
                  <c:v>1262</c:v>
                </c:pt>
                <c:pt idx="331">
                  <c:v>1263</c:v>
                </c:pt>
                <c:pt idx="332">
                  <c:v>1264</c:v>
                </c:pt>
                <c:pt idx="333">
                  <c:v>1265</c:v>
                </c:pt>
                <c:pt idx="334">
                  <c:v>1267</c:v>
                </c:pt>
                <c:pt idx="335">
                  <c:v>1268</c:v>
                </c:pt>
                <c:pt idx="336">
                  <c:v>1270</c:v>
                </c:pt>
                <c:pt idx="337">
                  <c:v>1273</c:v>
                </c:pt>
                <c:pt idx="338">
                  <c:v>1276</c:v>
                </c:pt>
                <c:pt idx="339">
                  <c:v>1277</c:v>
                </c:pt>
                <c:pt idx="340">
                  <c:v>1277</c:v>
                </c:pt>
                <c:pt idx="341">
                  <c:v>1278</c:v>
                </c:pt>
                <c:pt idx="342">
                  <c:v>1279</c:v>
                </c:pt>
                <c:pt idx="343">
                  <c:v>1280</c:v>
                </c:pt>
                <c:pt idx="344">
                  <c:v>1281</c:v>
                </c:pt>
                <c:pt idx="345">
                  <c:v>1282</c:v>
                </c:pt>
                <c:pt idx="346">
                  <c:v>1284</c:v>
                </c:pt>
                <c:pt idx="347">
                  <c:v>1286</c:v>
                </c:pt>
                <c:pt idx="348">
                  <c:v>1289</c:v>
                </c:pt>
                <c:pt idx="349">
                  <c:v>1289</c:v>
                </c:pt>
                <c:pt idx="350">
                  <c:v>1289</c:v>
                </c:pt>
                <c:pt idx="351">
                  <c:v>1289</c:v>
                </c:pt>
                <c:pt idx="352">
                  <c:v>1295</c:v>
                </c:pt>
                <c:pt idx="353">
                  <c:v>1306</c:v>
                </c:pt>
                <c:pt idx="354">
                  <c:v>1329</c:v>
                </c:pt>
                <c:pt idx="355">
                  <c:v>1353</c:v>
                </c:pt>
                <c:pt idx="356">
                  <c:v>1380</c:v>
                </c:pt>
                <c:pt idx="357">
                  <c:v>1405</c:v>
                </c:pt>
                <c:pt idx="358">
                  <c:v>1432</c:v>
                </c:pt>
                <c:pt idx="359">
                  <c:v>1459</c:v>
                </c:pt>
                <c:pt idx="360">
                  <c:v>1484</c:v>
                </c:pt>
                <c:pt idx="361">
                  <c:v>1509</c:v>
                </c:pt>
                <c:pt idx="362">
                  <c:v>1534</c:v>
                </c:pt>
                <c:pt idx="363">
                  <c:v>1561</c:v>
                </c:pt>
                <c:pt idx="364">
                  <c:v>1580</c:v>
                </c:pt>
                <c:pt idx="365">
                  <c:v>1595</c:v>
                </c:pt>
                <c:pt idx="366">
                  <c:v>1611</c:v>
                </c:pt>
                <c:pt idx="367">
                  <c:v>1632</c:v>
                </c:pt>
                <c:pt idx="368">
                  <c:v>1654</c:v>
                </c:pt>
                <c:pt idx="369">
                  <c:v>1673</c:v>
                </c:pt>
                <c:pt idx="370">
                  <c:v>1695</c:v>
                </c:pt>
                <c:pt idx="371">
                  <c:v>1714</c:v>
                </c:pt>
                <c:pt idx="372">
                  <c:v>1742</c:v>
                </c:pt>
                <c:pt idx="373">
                  <c:v>1766</c:v>
                </c:pt>
                <c:pt idx="374">
                  <c:v>1798</c:v>
                </c:pt>
                <c:pt idx="375">
                  <c:v>1818</c:v>
                </c:pt>
                <c:pt idx="376">
                  <c:v>1826</c:v>
                </c:pt>
                <c:pt idx="377">
                  <c:v>1833</c:v>
                </c:pt>
                <c:pt idx="378">
                  <c:v>1845</c:v>
                </c:pt>
                <c:pt idx="379">
                  <c:v>1858</c:v>
                </c:pt>
                <c:pt idx="380">
                  <c:v>1871</c:v>
                </c:pt>
                <c:pt idx="381">
                  <c:v>1883</c:v>
                </c:pt>
                <c:pt idx="382">
                  <c:v>1898</c:v>
                </c:pt>
                <c:pt idx="383">
                  <c:v>1910</c:v>
                </c:pt>
                <c:pt idx="384">
                  <c:v>1924</c:v>
                </c:pt>
                <c:pt idx="385">
                  <c:v>1939</c:v>
                </c:pt>
                <c:pt idx="386">
                  <c:v>1954</c:v>
                </c:pt>
                <c:pt idx="387">
                  <c:v>1964</c:v>
                </c:pt>
                <c:pt idx="388">
                  <c:v>1977</c:v>
                </c:pt>
                <c:pt idx="389">
                  <c:v>1988</c:v>
                </c:pt>
                <c:pt idx="390">
                  <c:v>1997</c:v>
                </c:pt>
                <c:pt idx="391">
                  <c:v>2009</c:v>
                </c:pt>
                <c:pt idx="392">
                  <c:v>2019</c:v>
                </c:pt>
                <c:pt idx="393">
                  <c:v>2031</c:v>
                </c:pt>
                <c:pt idx="394">
                  <c:v>2045</c:v>
                </c:pt>
                <c:pt idx="395">
                  <c:v>2060</c:v>
                </c:pt>
                <c:pt idx="396">
                  <c:v>2079</c:v>
                </c:pt>
                <c:pt idx="397">
                  <c:v>2094</c:v>
                </c:pt>
                <c:pt idx="398">
                  <c:v>2099</c:v>
                </c:pt>
                <c:pt idx="399">
                  <c:v>2104</c:v>
                </c:pt>
                <c:pt idx="400">
                  <c:v>2108</c:v>
                </c:pt>
                <c:pt idx="401">
                  <c:v>2112</c:v>
                </c:pt>
                <c:pt idx="402">
                  <c:v>2118</c:v>
                </c:pt>
                <c:pt idx="403">
                  <c:v>2125</c:v>
                </c:pt>
                <c:pt idx="404">
                  <c:v>2133</c:v>
                </c:pt>
                <c:pt idx="405">
                  <c:v>2140</c:v>
                </c:pt>
                <c:pt idx="406">
                  <c:v>2147</c:v>
                </c:pt>
                <c:pt idx="407">
                  <c:v>2155</c:v>
                </c:pt>
                <c:pt idx="408">
                  <c:v>2161</c:v>
                </c:pt>
                <c:pt idx="409">
                  <c:v>2165</c:v>
                </c:pt>
                <c:pt idx="410">
                  <c:v>2167</c:v>
                </c:pt>
                <c:pt idx="411">
                  <c:v>2170</c:v>
                </c:pt>
                <c:pt idx="412">
                  <c:v>2174</c:v>
                </c:pt>
                <c:pt idx="413">
                  <c:v>2177</c:v>
                </c:pt>
                <c:pt idx="414">
                  <c:v>2182</c:v>
                </c:pt>
                <c:pt idx="415">
                  <c:v>2185</c:v>
                </c:pt>
                <c:pt idx="416">
                  <c:v>2191</c:v>
                </c:pt>
                <c:pt idx="417">
                  <c:v>2196</c:v>
                </c:pt>
                <c:pt idx="418">
                  <c:v>2201</c:v>
                </c:pt>
                <c:pt idx="419">
                  <c:v>2205</c:v>
                </c:pt>
                <c:pt idx="420">
                  <c:v>2208</c:v>
                </c:pt>
                <c:pt idx="421">
                  <c:v>2214</c:v>
                </c:pt>
                <c:pt idx="422">
                  <c:v>2216</c:v>
                </c:pt>
                <c:pt idx="423">
                  <c:v>2220</c:v>
                </c:pt>
                <c:pt idx="424">
                  <c:v>2224</c:v>
                </c:pt>
                <c:pt idx="425">
                  <c:v>2227</c:v>
                </c:pt>
                <c:pt idx="426">
                  <c:v>2231</c:v>
                </c:pt>
                <c:pt idx="427">
                  <c:v>2235</c:v>
                </c:pt>
                <c:pt idx="428">
                  <c:v>2240</c:v>
                </c:pt>
                <c:pt idx="429">
                  <c:v>2245</c:v>
                </c:pt>
                <c:pt idx="430">
                  <c:v>2254</c:v>
                </c:pt>
                <c:pt idx="431">
                  <c:v>2256</c:v>
                </c:pt>
                <c:pt idx="432">
                  <c:v>2259</c:v>
                </c:pt>
                <c:pt idx="433">
                  <c:v>2262</c:v>
                </c:pt>
                <c:pt idx="434">
                  <c:v>2266</c:v>
                </c:pt>
                <c:pt idx="435">
                  <c:v>2269</c:v>
                </c:pt>
                <c:pt idx="436">
                  <c:v>2274</c:v>
                </c:pt>
                <c:pt idx="437">
                  <c:v>2281</c:v>
                </c:pt>
                <c:pt idx="438">
                  <c:v>2291</c:v>
                </c:pt>
                <c:pt idx="439">
                  <c:v>2294</c:v>
                </c:pt>
                <c:pt idx="440">
                  <c:v>2300</c:v>
                </c:pt>
                <c:pt idx="441">
                  <c:v>2307</c:v>
                </c:pt>
                <c:pt idx="442">
                  <c:v>2311</c:v>
                </c:pt>
                <c:pt idx="443">
                  <c:v>2317</c:v>
                </c:pt>
                <c:pt idx="444">
                  <c:v>2320</c:v>
                </c:pt>
                <c:pt idx="445">
                  <c:v>2323</c:v>
                </c:pt>
                <c:pt idx="446">
                  <c:v>2325</c:v>
                </c:pt>
                <c:pt idx="447">
                  <c:v>2327</c:v>
                </c:pt>
                <c:pt idx="448">
                  <c:v>2330</c:v>
                </c:pt>
                <c:pt idx="449">
                  <c:v>2337</c:v>
                </c:pt>
                <c:pt idx="450">
                  <c:v>2338</c:v>
                </c:pt>
                <c:pt idx="451">
                  <c:v>2339</c:v>
                </c:pt>
                <c:pt idx="452">
                  <c:v>2349</c:v>
                </c:pt>
                <c:pt idx="453">
                  <c:v>2349</c:v>
                </c:pt>
                <c:pt idx="454">
                  <c:v>2349</c:v>
                </c:pt>
                <c:pt idx="455">
                  <c:v>2349</c:v>
                </c:pt>
                <c:pt idx="456">
                  <c:v>2356</c:v>
                </c:pt>
                <c:pt idx="457">
                  <c:v>2366</c:v>
                </c:pt>
                <c:pt idx="458">
                  <c:v>2377</c:v>
                </c:pt>
                <c:pt idx="459">
                  <c:v>2391</c:v>
                </c:pt>
                <c:pt idx="460">
                  <c:v>2404</c:v>
                </c:pt>
                <c:pt idx="461">
                  <c:v>2414</c:v>
                </c:pt>
                <c:pt idx="462">
                  <c:v>2422</c:v>
                </c:pt>
                <c:pt idx="463">
                  <c:v>2434</c:v>
                </c:pt>
                <c:pt idx="464">
                  <c:v>2450</c:v>
                </c:pt>
                <c:pt idx="465">
                  <c:v>2462</c:v>
                </c:pt>
                <c:pt idx="466">
                  <c:v>2478</c:v>
                </c:pt>
                <c:pt idx="467">
                  <c:v>2487</c:v>
                </c:pt>
                <c:pt idx="468">
                  <c:v>2494</c:v>
                </c:pt>
                <c:pt idx="469">
                  <c:v>2506</c:v>
                </c:pt>
                <c:pt idx="470">
                  <c:v>2512</c:v>
                </c:pt>
                <c:pt idx="471">
                  <c:v>2519</c:v>
                </c:pt>
                <c:pt idx="472">
                  <c:v>2531</c:v>
                </c:pt>
                <c:pt idx="473">
                  <c:v>2546</c:v>
                </c:pt>
                <c:pt idx="474">
                  <c:v>2556</c:v>
                </c:pt>
                <c:pt idx="475">
                  <c:v>2568</c:v>
                </c:pt>
                <c:pt idx="476">
                  <c:v>2578</c:v>
                </c:pt>
                <c:pt idx="477">
                  <c:v>2592</c:v>
                </c:pt>
                <c:pt idx="478">
                  <c:v>2601</c:v>
                </c:pt>
                <c:pt idx="479">
                  <c:v>2609</c:v>
                </c:pt>
                <c:pt idx="480">
                  <c:v>2619</c:v>
                </c:pt>
                <c:pt idx="481">
                  <c:v>2627</c:v>
                </c:pt>
                <c:pt idx="482">
                  <c:v>2635</c:v>
                </c:pt>
                <c:pt idx="483">
                  <c:v>2645</c:v>
                </c:pt>
                <c:pt idx="484">
                  <c:v>2656</c:v>
                </c:pt>
                <c:pt idx="485">
                  <c:v>2669</c:v>
                </c:pt>
                <c:pt idx="486">
                  <c:v>2682</c:v>
                </c:pt>
                <c:pt idx="487">
                  <c:v>2697</c:v>
                </c:pt>
                <c:pt idx="488">
                  <c:v>2708</c:v>
                </c:pt>
                <c:pt idx="489">
                  <c:v>2717</c:v>
                </c:pt>
                <c:pt idx="490">
                  <c:v>2723</c:v>
                </c:pt>
                <c:pt idx="491">
                  <c:v>2729</c:v>
                </c:pt>
                <c:pt idx="492">
                  <c:v>2740</c:v>
                </c:pt>
                <c:pt idx="493">
                  <c:v>2744</c:v>
                </c:pt>
                <c:pt idx="494">
                  <c:v>2751</c:v>
                </c:pt>
                <c:pt idx="495">
                  <c:v>2764</c:v>
                </c:pt>
                <c:pt idx="496">
                  <c:v>2776</c:v>
                </c:pt>
                <c:pt idx="497">
                  <c:v>2788</c:v>
                </c:pt>
                <c:pt idx="498">
                  <c:v>2803</c:v>
                </c:pt>
                <c:pt idx="499">
                  <c:v>2809</c:v>
                </c:pt>
                <c:pt idx="500">
                  <c:v>2819</c:v>
                </c:pt>
                <c:pt idx="501">
                  <c:v>2826</c:v>
                </c:pt>
                <c:pt idx="502">
                  <c:v>2835</c:v>
                </c:pt>
                <c:pt idx="503">
                  <c:v>2844</c:v>
                </c:pt>
                <c:pt idx="504">
                  <c:v>2854</c:v>
                </c:pt>
                <c:pt idx="505">
                  <c:v>2865</c:v>
                </c:pt>
                <c:pt idx="506">
                  <c:v>2879</c:v>
                </c:pt>
                <c:pt idx="507">
                  <c:v>2892</c:v>
                </c:pt>
                <c:pt idx="508">
                  <c:v>2903</c:v>
                </c:pt>
                <c:pt idx="509">
                  <c:v>2916</c:v>
                </c:pt>
                <c:pt idx="510">
                  <c:v>2925</c:v>
                </c:pt>
                <c:pt idx="511">
                  <c:v>2935</c:v>
                </c:pt>
                <c:pt idx="512">
                  <c:v>2940</c:v>
                </c:pt>
                <c:pt idx="513">
                  <c:v>2949</c:v>
                </c:pt>
                <c:pt idx="514">
                  <c:v>2956</c:v>
                </c:pt>
                <c:pt idx="515">
                  <c:v>2966</c:v>
                </c:pt>
                <c:pt idx="516">
                  <c:v>2975</c:v>
                </c:pt>
                <c:pt idx="517">
                  <c:v>2982</c:v>
                </c:pt>
                <c:pt idx="518">
                  <c:v>2994</c:v>
                </c:pt>
                <c:pt idx="519">
                  <c:v>3000</c:v>
                </c:pt>
                <c:pt idx="520">
                  <c:v>3009</c:v>
                </c:pt>
                <c:pt idx="521">
                  <c:v>3022</c:v>
                </c:pt>
                <c:pt idx="522">
                  <c:v>3030</c:v>
                </c:pt>
                <c:pt idx="523">
                  <c:v>3036</c:v>
                </c:pt>
                <c:pt idx="524">
                  <c:v>3040</c:v>
                </c:pt>
                <c:pt idx="525">
                  <c:v>3046</c:v>
                </c:pt>
                <c:pt idx="526">
                  <c:v>3055</c:v>
                </c:pt>
                <c:pt idx="527">
                  <c:v>3061</c:v>
                </c:pt>
                <c:pt idx="528">
                  <c:v>3071</c:v>
                </c:pt>
                <c:pt idx="529">
                  <c:v>3084</c:v>
                </c:pt>
                <c:pt idx="530">
                  <c:v>3092</c:v>
                </c:pt>
                <c:pt idx="531">
                  <c:v>3106</c:v>
                </c:pt>
                <c:pt idx="532">
                  <c:v>3116</c:v>
                </c:pt>
                <c:pt idx="533">
                  <c:v>3131</c:v>
                </c:pt>
                <c:pt idx="534">
                  <c:v>3141</c:v>
                </c:pt>
                <c:pt idx="535">
                  <c:v>3144</c:v>
                </c:pt>
                <c:pt idx="536">
                  <c:v>3149</c:v>
                </c:pt>
                <c:pt idx="537">
                  <c:v>3161</c:v>
                </c:pt>
                <c:pt idx="538">
                  <c:v>3165</c:v>
                </c:pt>
                <c:pt idx="539">
                  <c:v>3174</c:v>
                </c:pt>
                <c:pt idx="540">
                  <c:v>3182</c:v>
                </c:pt>
                <c:pt idx="541">
                  <c:v>3189</c:v>
                </c:pt>
                <c:pt idx="542">
                  <c:v>3199</c:v>
                </c:pt>
                <c:pt idx="543">
                  <c:v>3210</c:v>
                </c:pt>
                <c:pt idx="544">
                  <c:v>3225</c:v>
                </c:pt>
                <c:pt idx="545">
                  <c:v>3234</c:v>
                </c:pt>
                <c:pt idx="546">
                  <c:v>3240</c:v>
                </c:pt>
                <c:pt idx="547">
                  <c:v>3246</c:v>
                </c:pt>
                <c:pt idx="548">
                  <c:v>3253</c:v>
                </c:pt>
                <c:pt idx="549">
                  <c:v>3259</c:v>
                </c:pt>
                <c:pt idx="550">
                  <c:v>3268</c:v>
                </c:pt>
                <c:pt idx="551">
                  <c:v>3276</c:v>
                </c:pt>
                <c:pt idx="552">
                  <c:v>3284</c:v>
                </c:pt>
                <c:pt idx="553">
                  <c:v>3295</c:v>
                </c:pt>
                <c:pt idx="554">
                  <c:v>3308</c:v>
                </c:pt>
                <c:pt idx="555">
                  <c:v>3321</c:v>
                </c:pt>
                <c:pt idx="556">
                  <c:v>3328</c:v>
                </c:pt>
                <c:pt idx="557">
                  <c:v>3333</c:v>
                </c:pt>
                <c:pt idx="558">
                  <c:v>3339</c:v>
                </c:pt>
                <c:pt idx="559">
                  <c:v>3347</c:v>
                </c:pt>
                <c:pt idx="560">
                  <c:v>3353</c:v>
                </c:pt>
                <c:pt idx="561">
                  <c:v>3358</c:v>
                </c:pt>
                <c:pt idx="562">
                  <c:v>3362</c:v>
                </c:pt>
                <c:pt idx="563">
                  <c:v>3368</c:v>
                </c:pt>
                <c:pt idx="564">
                  <c:v>3375</c:v>
                </c:pt>
                <c:pt idx="565">
                  <c:v>3384</c:v>
                </c:pt>
                <c:pt idx="566">
                  <c:v>3390</c:v>
                </c:pt>
                <c:pt idx="567">
                  <c:v>3397</c:v>
                </c:pt>
                <c:pt idx="568">
                  <c:v>3402</c:v>
                </c:pt>
                <c:pt idx="569">
                  <c:v>3408</c:v>
                </c:pt>
                <c:pt idx="570">
                  <c:v>3414</c:v>
                </c:pt>
                <c:pt idx="571">
                  <c:v>3418</c:v>
                </c:pt>
                <c:pt idx="572">
                  <c:v>3421</c:v>
                </c:pt>
                <c:pt idx="573">
                  <c:v>3430</c:v>
                </c:pt>
                <c:pt idx="574">
                  <c:v>3439</c:v>
                </c:pt>
                <c:pt idx="575">
                  <c:v>3447</c:v>
                </c:pt>
                <c:pt idx="576">
                  <c:v>3452</c:v>
                </c:pt>
                <c:pt idx="577">
                  <c:v>3460</c:v>
                </c:pt>
                <c:pt idx="578">
                  <c:v>3469</c:v>
                </c:pt>
                <c:pt idx="579">
                  <c:v>3472</c:v>
                </c:pt>
                <c:pt idx="580">
                  <c:v>3479</c:v>
                </c:pt>
                <c:pt idx="581">
                  <c:v>3485</c:v>
                </c:pt>
                <c:pt idx="582">
                  <c:v>3490</c:v>
                </c:pt>
                <c:pt idx="583">
                  <c:v>3499</c:v>
                </c:pt>
                <c:pt idx="584">
                  <c:v>3507</c:v>
                </c:pt>
                <c:pt idx="585">
                  <c:v>3516</c:v>
                </c:pt>
                <c:pt idx="586">
                  <c:v>3522</c:v>
                </c:pt>
                <c:pt idx="587">
                  <c:v>3531</c:v>
                </c:pt>
                <c:pt idx="588">
                  <c:v>3542</c:v>
                </c:pt>
                <c:pt idx="589">
                  <c:v>3549</c:v>
                </c:pt>
                <c:pt idx="590">
                  <c:v>3553</c:v>
                </c:pt>
                <c:pt idx="591">
                  <c:v>3561</c:v>
                </c:pt>
                <c:pt idx="592">
                  <c:v>3567</c:v>
                </c:pt>
                <c:pt idx="593">
                  <c:v>3573</c:v>
                </c:pt>
                <c:pt idx="594">
                  <c:v>3577</c:v>
                </c:pt>
                <c:pt idx="595">
                  <c:v>3584</c:v>
                </c:pt>
                <c:pt idx="596">
                  <c:v>3590</c:v>
                </c:pt>
                <c:pt idx="597">
                  <c:v>3597</c:v>
                </c:pt>
                <c:pt idx="598">
                  <c:v>3603</c:v>
                </c:pt>
                <c:pt idx="599">
                  <c:v>3609</c:v>
                </c:pt>
                <c:pt idx="600">
                  <c:v>3618</c:v>
                </c:pt>
                <c:pt idx="601">
                  <c:v>3622</c:v>
                </c:pt>
                <c:pt idx="602">
                  <c:v>3629</c:v>
                </c:pt>
                <c:pt idx="603">
                  <c:v>3636</c:v>
                </c:pt>
                <c:pt idx="604">
                  <c:v>3643</c:v>
                </c:pt>
                <c:pt idx="605">
                  <c:v>3651</c:v>
                </c:pt>
                <c:pt idx="606">
                  <c:v>3658</c:v>
                </c:pt>
                <c:pt idx="607">
                  <c:v>3664</c:v>
                </c:pt>
                <c:pt idx="608">
                  <c:v>3669</c:v>
                </c:pt>
                <c:pt idx="609">
                  <c:v>3673</c:v>
                </c:pt>
                <c:pt idx="610">
                  <c:v>3679</c:v>
                </c:pt>
                <c:pt idx="611">
                  <c:v>3687</c:v>
                </c:pt>
                <c:pt idx="612">
                  <c:v>3693</c:v>
                </c:pt>
                <c:pt idx="613">
                  <c:v>3698</c:v>
                </c:pt>
                <c:pt idx="614">
                  <c:v>3707</c:v>
                </c:pt>
                <c:pt idx="615">
                  <c:v>3714</c:v>
                </c:pt>
                <c:pt idx="616">
                  <c:v>3719</c:v>
                </c:pt>
                <c:pt idx="617">
                  <c:v>3726</c:v>
                </c:pt>
                <c:pt idx="618">
                  <c:v>3736</c:v>
                </c:pt>
                <c:pt idx="619">
                  <c:v>3741</c:v>
                </c:pt>
                <c:pt idx="620">
                  <c:v>3746</c:v>
                </c:pt>
                <c:pt idx="621">
                  <c:v>3751</c:v>
                </c:pt>
                <c:pt idx="622">
                  <c:v>3757</c:v>
                </c:pt>
                <c:pt idx="623">
                  <c:v>3764</c:v>
                </c:pt>
                <c:pt idx="624">
                  <c:v>3766</c:v>
                </c:pt>
                <c:pt idx="625">
                  <c:v>3773</c:v>
                </c:pt>
                <c:pt idx="626">
                  <c:v>3780</c:v>
                </c:pt>
                <c:pt idx="627">
                  <c:v>3785</c:v>
                </c:pt>
                <c:pt idx="628">
                  <c:v>3788</c:v>
                </c:pt>
                <c:pt idx="629">
                  <c:v>3796</c:v>
                </c:pt>
                <c:pt idx="630">
                  <c:v>3802</c:v>
                </c:pt>
                <c:pt idx="631">
                  <c:v>3811</c:v>
                </c:pt>
                <c:pt idx="632">
                  <c:v>3817</c:v>
                </c:pt>
                <c:pt idx="633">
                  <c:v>3823</c:v>
                </c:pt>
                <c:pt idx="634">
                  <c:v>3829</c:v>
                </c:pt>
                <c:pt idx="635">
                  <c:v>3832</c:v>
                </c:pt>
                <c:pt idx="636">
                  <c:v>3837</c:v>
                </c:pt>
                <c:pt idx="637">
                  <c:v>3841</c:v>
                </c:pt>
                <c:pt idx="638">
                  <c:v>3849</c:v>
                </c:pt>
                <c:pt idx="639">
                  <c:v>3855</c:v>
                </c:pt>
                <c:pt idx="640">
                  <c:v>3864</c:v>
                </c:pt>
                <c:pt idx="641">
                  <c:v>3873</c:v>
                </c:pt>
                <c:pt idx="642">
                  <c:v>3882</c:v>
                </c:pt>
                <c:pt idx="643">
                  <c:v>3888</c:v>
                </c:pt>
                <c:pt idx="644">
                  <c:v>3895</c:v>
                </c:pt>
                <c:pt idx="645">
                  <c:v>3901</c:v>
                </c:pt>
                <c:pt idx="646">
                  <c:v>3905</c:v>
                </c:pt>
                <c:pt idx="647">
                  <c:v>3910</c:v>
                </c:pt>
                <c:pt idx="648">
                  <c:v>3915</c:v>
                </c:pt>
                <c:pt idx="649">
                  <c:v>3917</c:v>
                </c:pt>
                <c:pt idx="650">
                  <c:v>3921</c:v>
                </c:pt>
                <c:pt idx="651">
                  <c:v>3928</c:v>
                </c:pt>
                <c:pt idx="652">
                  <c:v>3935</c:v>
                </c:pt>
                <c:pt idx="653">
                  <c:v>3938</c:v>
                </c:pt>
                <c:pt idx="654">
                  <c:v>3945</c:v>
                </c:pt>
                <c:pt idx="655">
                  <c:v>3952</c:v>
                </c:pt>
                <c:pt idx="656">
                  <c:v>3958</c:v>
                </c:pt>
                <c:pt idx="657">
                  <c:v>3963</c:v>
                </c:pt>
                <c:pt idx="658">
                  <c:v>3969</c:v>
                </c:pt>
                <c:pt idx="659">
                  <c:v>3976</c:v>
                </c:pt>
                <c:pt idx="660">
                  <c:v>3983</c:v>
                </c:pt>
                <c:pt idx="661">
                  <c:v>3992</c:v>
                </c:pt>
                <c:pt idx="662">
                  <c:v>3998</c:v>
                </c:pt>
                <c:pt idx="663">
                  <c:v>4005</c:v>
                </c:pt>
                <c:pt idx="664">
                  <c:v>4012</c:v>
                </c:pt>
                <c:pt idx="665">
                  <c:v>4019</c:v>
                </c:pt>
                <c:pt idx="666">
                  <c:v>4024</c:v>
                </c:pt>
                <c:pt idx="667">
                  <c:v>4029</c:v>
                </c:pt>
                <c:pt idx="668">
                  <c:v>4033</c:v>
                </c:pt>
                <c:pt idx="669">
                  <c:v>4036</c:v>
                </c:pt>
                <c:pt idx="670">
                  <c:v>4043</c:v>
                </c:pt>
                <c:pt idx="671">
                  <c:v>4051</c:v>
                </c:pt>
                <c:pt idx="672">
                  <c:v>4055</c:v>
                </c:pt>
                <c:pt idx="673">
                  <c:v>4060</c:v>
                </c:pt>
                <c:pt idx="674">
                  <c:v>4065</c:v>
                </c:pt>
                <c:pt idx="675">
                  <c:v>4068</c:v>
                </c:pt>
                <c:pt idx="676">
                  <c:v>4074</c:v>
                </c:pt>
                <c:pt idx="677">
                  <c:v>4082</c:v>
                </c:pt>
                <c:pt idx="678">
                  <c:v>4090</c:v>
                </c:pt>
                <c:pt idx="679">
                  <c:v>4093</c:v>
                </c:pt>
                <c:pt idx="680">
                  <c:v>4096</c:v>
                </c:pt>
                <c:pt idx="681">
                  <c:v>4098</c:v>
                </c:pt>
                <c:pt idx="682">
                  <c:v>4103</c:v>
                </c:pt>
                <c:pt idx="683">
                  <c:v>4106</c:v>
                </c:pt>
                <c:pt idx="684">
                  <c:v>4111</c:v>
                </c:pt>
                <c:pt idx="685">
                  <c:v>4117</c:v>
                </c:pt>
                <c:pt idx="686">
                  <c:v>4123</c:v>
                </c:pt>
                <c:pt idx="687">
                  <c:v>4128</c:v>
                </c:pt>
                <c:pt idx="688">
                  <c:v>4136</c:v>
                </c:pt>
                <c:pt idx="689">
                  <c:v>4141</c:v>
                </c:pt>
                <c:pt idx="690">
                  <c:v>4147</c:v>
                </c:pt>
                <c:pt idx="691">
                  <c:v>4151</c:v>
                </c:pt>
                <c:pt idx="692">
                  <c:v>4153</c:v>
                </c:pt>
                <c:pt idx="693">
                  <c:v>4157</c:v>
                </c:pt>
                <c:pt idx="694">
                  <c:v>4160</c:v>
                </c:pt>
                <c:pt idx="695">
                  <c:v>4163</c:v>
                </c:pt>
                <c:pt idx="696">
                  <c:v>4167</c:v>
                </c:pt>
                <c:pt idx="697">
                  <c:v>4173</c:v>
                </c:pt>
                <c:pt idx="698">
                  <c:v>4180</c:v>
                </c:pt>
                <c:pt idx="699">
                  <c:v>4186</c:v>
                </c:pt>
                <c:pt idx="700">
                  <c:v>4190</c:v>
                </c:pt>
                <c:pt idx="701">
                  <c:v>4196</c:v>
                </c:pt>
                <c:pt idx="702">
                  <c:v>4199</c:v>
                </c:pt>
                <c:pt idx="703">
                  <c:v>4203</c:v>
                </c:pt>
                <c:pt idx="704">
                  <c:v>4208</c:v>
                </c:pt>
                <c:pt idx="705">
                  <c:v>4215</c:v>
                </c:pt>
                <c:pt idx="706">
                  <c:v>4223</c:v>
                </c:pt>
                <c:pt idx="707">
                  <c:v>4229</c:v>
                </c:pt>
                <c:pt idx="708">
                  <c:v>4234</c:v>
                </c:pt>
                <c:pt idx="709">
                  <c:v>4241</c:v>
                </c:pt>
                <c:pt idx="710">
                  <c:v>4249</c:v>
                </c:pt>
                <c:pt idx="711">
                  <c:v>4254</c:v>
                </c:pt>
                <c:pt idx="712">
                  <c:v>4260</c:v>
                </c:pt>
                <c:pt idx="713">
                  <c:v>4263</c:v>
                </c:pt>
                <c:pt idx="714">
                  <c:v>4267</c:v>
                </c:pt>
                <c:pt idx="715">
                  <c:v>4271</c:v>
                </c:pt>
                <c:pt idx="716">
                  <c:v>4281</c:v>
                </c:pt>
                <c:pt idx="717">
                  <c:v>4285</c:v>
                </c:pt>
                <c:pt idx="718">
                  <c:v>4292</c:v>
                </c:pt>
                <c:pt idx="719">
                  <c:v>4301</c:v>
                </c:pt>
                <c:pt idx="720">
                  <c:v>4305</c:v>
                </c:pt>
                <c:pt idx="721">
                  <c:v>4314</c:v>
                </c:pt>
                <c:pt idx="722">
                  <c:v>4321</c:v>
                </c:pt>
                <c:pt idx="723">
                  <c:v>4327</c:v>
                </c:pt>
                <c:pt idx="724">
                  <c:v>4331</c:v>
                </c:pt>
                <c:pt idx="725">
                  <c:v>4335</c:v>
                </c:pt>
                <c:pt idx="726">
                  <c:v>4339</c:v>
                </c:pt>
                <c:pt idx="727">
                  <c:v>4345</c:v>
                </c:pt>
                <c:pt idx="728">
                  <c:v>4352</c:v>
                </c:pt>
                <c:pt idx="729">
                  <c:v>4358</c:v>
                </c:pt>
                <c:pt idx="730">
                  <c:v>4364</c:v>
                </c:pt>
                <c:pt idx="731">
                  <c:v>4370</c:v>
                </c:pt>
                <c:pt idx="732">
                  <c:v>4375</c:v>
                </c:pt>
                <c:pt idx="733">
                  <c:v>4377</c:v>
                </c:pt>
                <c:pt idx="734">
                  <c:v>4379</c:v>
                </c:pt>
                <c:pt idx="735">
                  <c:v>4385</c:v>
                </c:pt>
                <c:pt idx="736">
                  <c:v>4389</c:v>
                </c:pt>
                <c:pt idx="737">
                  <c:v>4397</c:v>
                </c:pt>
                <c:pt idx="738">
                  <c:v>4403</c:v>
                </c:pt>
                <c:pt idx="739">
                  <c:v>4414</c:v>
                </c:pt>
                <c:pt idx="740">
                  <c:v>4424</c:v>
                </c:pt>
                <c:pt idx="741">
                  <c:v>4430</c:v>
                </c:pt>
                <c:pt idx="742">
                  <c:v>4435</c:v>
                </c:pt>
                <c:pt idx="743">
                  <c:v>4440</c:v>
                </c:pt>
                <c:pt idx="744">
                  <c:v>4445</c:v>
                </c:pt>
                <c:pt idx="745">
                  <c:v>4450</c:v>
                </c:pt>
                <c:pt idx="746">
                  <c:v>4455</c:v>
                </c:pt>
                <c:pt idx="747">
                  <c:v>4458</c:v>
                </c:pt>
                <c:pt idx="748">
                  <c:v>4463</c:v>
                </c:pt>
                <c:pt idx="749">
                  <c:v>4468</c:v>
                </c:pt>
                <c:pt idx="750">
                  <c:v>4472</c:v>
                </c:pt>
                <c:pt idx="751">
                  <c:v>4478</c:v>
                </c:pt>
                <c:pt idx="752">
                  <c:v>4486</c:v>
                </c:pt>
                <c:pt idx="753">
                  <c:v>4497</c:v>
                </c:pt>
                <c:pt idx="754">
                  <c:v>4504</c:v>
                </c:pt>
                <c:pt idx="755">
                  <c:v>4512</c:v>
                </c:pt>
                <c:pt idx="756">
                  <c:v>4515</c:v>
                </c:pt>
                <c:pt idx="757">
                  <c:v>4518</c:v>
                </c:pt>
                <c:pt idx="758">
                  <c:v>4523</c:v>
                </c:pt>
                <c:pt idx="759">
                  <c:v>4529</c:v>
                </c:pt>
                <c:pt idx="760">
                  <c:v>4535</c:v>
                </c:pt>
                <c:pt idx="761">
                  <c:v>4541</c:v>
                </c:pt>
                <c:pt idx="762">
                  <c:v>4551</c:v>
                </c:pt>
                <c:pt idx="763">
                  <c:v>4561</c:v>
                </c:pt>
                <c:pt idx="764">
                  <c:v>4561</c:v>
                </c:pt>
                <c:pt idx="765">
                  <c:v>4561</c:v>
                </c:pt>
                <c:pt idx="766">
                  <c:v>4561</c:v>
                </c:pt>
                <c:pt idx="767">
                  <c:v>4566</c:v>
                </c:pt>
                <c:pt idx="768">
                  <c:v>4570</c:v>
                </c:pt>
                <c:pt idx="769">
                  <c:v>4575</c:v>
                </c:pt>
                <c:pt idx="770">
                  <c:v>4583</c:v>
                </c:pt>
                <c:pt idx="771">
                  <c:v>4590</c:v>
                </c:pt>
                <c:pt idx="772">
                  <c:v>4600</c:v>
                </c:pt>
                <c:pt idx="773">
                  <c:v>4607</c:v>
                </c:pt>
                <c:pt idx="774">
                  <c:v>4619</c:v>
                </c:pt>
                <c:pt idx="775">
                  <c:v>4629</c:v>
                </c:pt>
                <c:pt idx="776">
                  <c:v>4643</c:v>
                </c:pt>
                <c:pt idx="777">
                  <c:v>4646</c:v>
                </c:pt>
                <c:pt idx="778">
                  <c:v>4656</c:v>
                </c:pt>
                <c:pt idx="779">
                  <c:v>4666</c:v>
                </c:pt>
                <c:pt idx="780">
                  <c:v>4679</c:v>
                </c:pt>
                <c:pt idx="781">
                  <c:v>4689</c:v>
                </c:pt>
                <c:pt idx="782">
                  <c:v>4695</c:v>
                </c:pt>
                <c:pt idx="783">
                  <c:v>4700</c:v>
                </c:pt>
                <c:pt idx="784">
                  <c:v>4710</c:v>
                </c:pt>
                <c:pt idx="785">
                  <c:v>4718</c:v>
                </c:pt>
                <c:pt idx="786">
                  <c:v>4731</c:v>
                </c:pt>
                <c:pt idx="787">
                  <c:v>4743</c:v>
                </c:pt>
                <c:pt idx="788">
                  <c:v>4758</c:v>
                </c:pt>
                <c:pt idx="789">
                  <c:v>4773</c:v>
                </c:pt>
                <c:pt idx="790">
                  <c:v>4786</c:v>
                </c:pt>
                <c:pt idx="791">
                  <c:v>4797</c:v>
                </c:pt>
                <c:pt idx="792">
                  <c:v>4805</c:v>
                </c:pt>
                <c:pt idx="793">
                  <c:v>4814</c:v>
                </c:pt>
                <c:pt idx="794">
                  <c:v>4823</c:v>
                </c:pt>
                <c:pt idx="795">
                  <c:v>4832</c:v>
                </c:pt>
                <c:pt idx="796">
                  <c:v>4840</c:v>
                </c:pt>
                <c:pt idx="797">
                  <c:v>4850</c:v>
                </c:pt>
                <c:pt idx="798">
                  <c:v>4859</c:v>
                </c:pt>
                <c:pt idx="799">
                  <c:v>4868</c:v>
                </c:pt>
                <c:pt idx="800">
                  <c:v>4878</c:v>
                </c:pt>
                <c:pt idx="801">
                  <c:v>4884</c:v>
                </c:pt>
                <c:pt idx="802">
                  <c:v>4899</c:v>
                </c:pt>
                <c:pt idx="803">
                  <c:v>4907</c:v>
                </c:pt>
                <c:pt idx="804">
                  <c:v>4917</c:v>
                </c:pt>
                <c:pt idx="805">
                  <c:v>4925</c:v>
                </c:pt>
                <c:pt idx="806">
                  <c:v>4934</c:v>
                </c:pt>
                <c:pt idx="807">
                  <c:v>4941</c:v>
                </c:pt>
                <c:pt idx="808">
                  <c:v>4949</c:v>
                </c:pt>
                <c:pt idx="809">
                  <c:v>4960</c:v>
                </c:pt>
                <c:pt idx="810">
                  <c:v>4968</c:v>
                </c:pt>
                <c:pt idx="811">
                  <c:v>4974</c:v>
                </c:pt>
                <c:pt idx="812">
                  <c:v>4980</c:v>
                </c:pt>
                <c:pt idx="813">
                  <c:v>4995</c:v>
                </c:pt>
                <c:pt idx="814">
                  <c:v>5003</c:v>
                </c:pt>
                <c:pt idx="815">
                  <c:v>5007</c:v>
                </c:pt>
                <c:pt idx="816">
                  <c:v>5012</c:v>
                </c:pt>
                <c:pt idx="817">
                  <c:v>5022</c:v>
                </c:pt>
                <c:pt idx="818">
                  <c:v>5029</c:v>
                </c:pt>
                <c:pt idx="819">
                  <c:v>5035</c:v>
                </c:pt>
                <c:pt idx="820">
                  <c:v>5042</c:v>
                </c:pt>
                <c:pt idx="821">
                  <c:v>5049</c:v>
                </c:pt>
                <c:pt idx="822">
                  <c:v>5056</c:v>
                </c:pt>
                <c:pt idx="823">
                  <c:v>5068</c:v>
                </c:pt>
                <c:pt idx="824">
                  <c:v>5078</c:v>
                </c:pt>
                <c:pt idx="825">
                  <c:v>5088</c:v>
                </c:pt>
                <c:pt idx="826">
                  <c:v>5093</c:v>
                </c:pt>
                <c:pt idx="827">
                  <c:v>5103</c:v>
                </c:pt>
                <c:pt idx="828">
                  <c:v>5109</c:v>
                </c:pt>
                <c:pt idx="829">
                  <c:v>5115</c:v>
                </c:pt>
                <c:pt idx="830">
                  <c:v>5123</c:v>
                </c:pt>
                <c:pt idx="831">
                  <c:v>5131</c:v>
                </c:pt>
                <c:pt idx="832">
                  <c:v>5136</c:v>
                </c:pt>
                <c:pt idx="833">
                  <c:v>5146</c:v>
                </c:pt>
                <c:pt idx="834">
                  <c:v>5152</c:v>
                </c:pt>
                <c:pt idx="835">
                  <c:v>5158</c:v>
                </c:pt>
                <c:pt idx="836">
                  <c:v>5168</c:v>
                </c:pt>
                <c:pt idx="837">
                  <c:v>5174</c:v>
                </c:pt>
                <c:pt idx="838">
                  <c:v>5179</c:v>
                </c:pt>
                <c:pt idx="839">
                  <c:v>5186</c:v>
                </c:pt>
                <c:pt idx="840">
                  <c:v>5195</c:v>
                </c:pt>
                <c:pt idx="841">
                  <c:v>5204</c:v>
                </c:pt>
                <c:pt idx="842">
                  <c:v>5214</c:v>
                </c:pt>
                <c:pt idx="843">
                  <c:v>5227</c:v>
                </c:pt>
                <c:pt idx="844">
                  <c:v>5237</c:v>
                </c:pt>
                <c:pt idx="845">
                  <c:v>5248</c:v>
                </c:pt>
                <c:pt idx="846">
                  <c:v>5259</c:v>
                </c:pt>
                <c:pt idx="847">
                  <c:v>5274</c:v>
                </c:pt>
                <c:pt idx="848">
                  <c:v>5279</c:v>
                </c:pt>
                <c:pt idx="849">
                  <c:v>5285</c:v>
                </c:pt>
                <c:pt idx="850">
                  <c:v>5293</c:v>
                </c:pt>
                <c:pt idx="851">
                  <c:v>5302</c:v>
                </c:pt>
                <c:pt idx="852">
                  <c:v>5310</c:v>
                </c:pt>
                <c:pt idx="853">
                  <c:v>5319</c:v>
                </c:pt>
                <c:pt idx="854">
                  <c:v>5326</c:v>
                </c:pt>
                <c:pt idx="855">
                  <c:v>5337</c:v>
                </c:pt>
                <c:pt idx="856">
                  <c:v>5346</c:v>
                </c:pt>
                <c:pt idx="857">
                  <c:v>5357</c:v>
                </c:pt>
                <c:pt idx="858">
                  <c:v>5369</c:v>
                </c:pt>
                <c:pt idx="859">
                  <c:v>5376</c:v>
                </c:pt>
                <c:pt idx="860">
                  <c:v>5385</c:v>
                </c:pt>
                <c:pt idx="861">
                  <c:v>5393</c:v>
                </c:pt>
                <c:pt idx="862">
                  <c:v>5402</c:v>
                </c:pt>
                <c:pt idx="863">
                  <c:v>5408</c:v>
                </c:pt>
                <c:pt idx="864">
                  <c:v>5416</c:v>
                </c:pt>
                <c:pt idx="865">
                  <c:v>5426</c:v>
                </c:pt>
                <c:pt idx="866">
                  <c:v>5438</c:v>
                </c:pt>
                <c:pt idx="867">
                  <c:v>5450</c:v>
                </c:pt>
                <c:pt idx="868">
                  <c:v>5464</c:v>
                </c:pt>
                <c:pt idx="869">
                  <c:v>5479</c:v>
                </c:pt>
                <c:pt idx="870">
                  <c:v>5488</c:v>
                </c:pt>
                <c:pt idx="871">
                  <c:v>5492</c:v>
                </c:pt>
                <c:pt idx="872">
                  <c:v>5500</c:v>
                </c:pt>
                <c:pt idx="873">
                  <c:v>5509</c:v>
                </c:pt>
                <c:pt idx="874">
                  <c:v>5515</c:v>
                </c:pt>
                <c:pt idx="875">
                  <c:v>5520</c:v>
                </c:pt>
                <c:pt idx="876">
                  <c:v>5528</c:v>
                </c:pt>
                <c:pt idx="877">
                  <c:v>5535</c:v>
                </c:pt>
                <c:pt idx="878">
                  <c:v>5542</c:v>
                </c:pt>
                <c:pt idx="879">
                  <c:v>5553</c:v>
                </c:pt>
                <c:pt idx="880">
                  <c:v>5565</c:v>
                </c:pt>
                <c:pt idx="881">
                  <c:v>5576</c:v>
                </c:pt>
                <c:pt idx="882">
                  <c:v>5585</c:v>
                </c:pt>
                <c:pt idx="883">
                  <c:v>5595</c:v>
                </c:pt>
                <c:pt idx="884">
                  <c:v>5607</c:v>
                </c:pt>
                <c:pt idx="885">
                  <c:v>5620</c:v>
                </c:pt>
                <c:pt idx="886">
                  <c:v>5640</c:v>
                </c:pt>
                <c:pt idx="887">
                  <c:v>5656</c:v>
                </c:pt>
                <c:pt idx="888">
                  <c:v>5678</c:v>
                </c:pt>
                <c:pt idx="889">
                  <c:v>5698</c:v>
                </c:pt>
                <c:pt idx="890">
                  <c:v>5724</c:v>
                </c:pt>
                <c:pt idx="891">
                  <c:v>5751</c:v>
                </c:pt>
                <c:pt idx="892">
                  <c:v>5768</c:v>
                </c:pt>
                <c:pt idx="893">
                  <c:v>5776</c:v>
                </c:pt>
                <c:pt idx="894">
                  <c:v>5786</c:v>
                </c:pt>
                <c:pt idx="895">
                  <c:v>5799</c:v>
                </c:pt>
                <c:pt idx="896">
                  <c:v>5811</c:v>
                </c:pt>
                <c:pt idx="897">
                  <c:v>5822</c:v>
                </c:pt>
                <c:pt idx="898">
                  <c:v>5835</c:v>
                </c:pt>
                <c:pt idx="899">
                  <c:v>5848</c:v>
                </c:pt>
                <c:pt idx="900">
                  <c:v>5868</c:v>
                </c:pt>
                <c:pt idx="901">
                  <c:v>5889</c:v>
                </c:pt>
                <c:pt idx="902">
                  <c:v>5904</c:v>
                </c:pt>
                <c:pt idx="903">
                  <c:v>5920</c:v>
                </c:pt>
                <c:pt idx="904">
                  <c:v>5928</c:v>
                </c:pt>
                <c:pt idx="905">
                  <c:v>5938</c:v>
                </c:pt>
                <c:pt idx="906">
                  <c:v>5946</c:v>
                </c:pt>
                <c:pt idx="907">
                  <c:v>5959</c:v>
                </c:pt>
                <c:pt idx="908">
                  <c:v>5970</c:v>
                </c:pt>
                <c:pt idx="909">
                  <c:v>5986</c:v>
                </c:pt>
                <c:pt idx="910">
                  <c:v>6001</c:v>
                </c:pt>
                <c:pt idx="911">
                  <c:v>6016</c:v>
                </c:pt>
                <c:pt idx="912">
                  <c:v>6030</c:v>
                </c:pt>
                <c:pt idx="913">
                  <c:v>6048</c:v>
                </c:pt>
                <c:pt idx="914">
                  <c:v>6070</c:v>
                </c:pt>
                <c:pt idx="915">
                  <c:v>6078</c:v>
                </c:pt>
                <c:pt idx="916">
                  <c:v>6089</c:v>
                </c:pt>
                <c:pt idx="917">
                  <c:v>6100</c:v>
                </c:pt>
                <c:pt idx="918">
                  <c:v>6112</c:v>
                </c:pt>
                <c:pt idx="919">
                  <c:v>6123</c:v>
                </c:pt>
                <c:pt idx="920">
                  <c:v>6135</c:v>
                </c:pt>
                <c:pt idx="921">
                  <c:v>6145</c:v>
                </c:pt>
                <c:pt idx="922">
                  <c:v>6161</c:v>
                </c:pt>
                <c:pt idx="923">
                  <c:v>6176</c:v>
                </c:pt>
                <c:pt idx="924">
                  <c:v>6197</c:v>
                </c:pt>
                <c:pt idx="925">
                  <c:v>6218</c:v>
                </c:pt>
                <c:pt idx="926">
                  <c:v>6229</c:v>
                </c:pt>
                <c:pt idx="927">
                  <c:v>6238</c:v>
                </c:pt>
                <c:pt idx="928">
                  <c:v>6242</c:v>
                </c:pt>
                <c:pt idx="929">
                  <c:v>6253</c:v>
                </c:pt>
                <c:pt idx="930">
                  <c:v>6265</c:v>
                </c:pt>
                <c:pt idx="931">
                  <c:v>6276</c:v>
                </c:pt>
                <c:pt idx="932">
                  <c:v>6289</c:v>
                </c:pt>
                <c:pt idx="933">
                  <c:v>6302</c:v>
                </c:pt>
                <c:pt idx="934">
                  <c:v>6318</c:v>
                </c:pt>
                <c:pt idx="935">
                  <c:v>6331</c:v>
                </c:pt>
                <c:pt idx="936">
                  <c:v>6347</c:v>
                </c:pt>
                <c:pt idx="937">
                  <c:v>6358</c:v>
                </c:pt>
                <c:pt idx="938">
                  <c:v>6372</c:v>
                </c:pt>
                <c:pt idx="939">
                  <c:v>6381</c:v>
                </c:pt>
                <c:pt idx="940">
                  <c:v>6390</c:v>
                </c:pt>
                <c:pt idx="941">
                  <c:v>6406</c:v>
                </c:pt>
                <c:pt idx="942">
                  <c:v>6418</c:v>
                </c:pt>
                <c:pt idx="943">
                  <c:v>6427</c:v>
                </c:pt>
                <c:pt idx="944">
                  <c:v>6450</c:v>
                </c:pt>
                <c:pt idx="945">
                  <c:v>6466</c:v>
                </c:pt>
                <c:pt idx="946">
                  <c:v>6481</c:v>
                </c:pt>
                <c:pt idx="947">
                  <c:v>6496</c:v>
                </c:pt>
                <c:pt idx="948">
                  <c:v>6507</c:v>
                </c:pt>
                <c:pt idx="949">
                  <c:v>6515</c:v>
                </c:pt>
                <c:pt idx="950">
                  <c:v>6521</c:v>
                </c:pt>
                <c:pt idx="951">
                  <c:v>6527</c:v>
                </c:pt>
                <c:pt idx="952">
                  <c:v>6535</c:v>
                </c:pt>
                <c:pt idx="953">
                  <c:v>6545</c:v>
                </c:pt>
                <c:pt idx="954">
                  <c:v>6557</c:v>
                </c:pt>
                <c:pt idx="955">
                  <c:v>6570</c:v>
                </c:pt>
                <c:pt idx="956">
                  <c:v>6587</c:v>
                </c:pt>
                <c:pt idx="957">
                  <c:v>6603</c:v>
                </c:pt>
                <c:pt idx="958">
                  <c:v>6621</c:v>
                </c:pt>
                <c:pt idx="959">
                  <c:v>6634</c:v>
                </c:pt>
                <c:pt idx="960">
                  <c:v>6647</c:v>
                </c:pt>
                <c:pt idx="961">
                  <c:v>6660</c:v>
                </c:pt>
                <c:pt idx="962">
                  <c:v>6673</c:v>
                </c:pt>
                <c:pt idx="963">
                  <c:v>6696</c:v>
                </c:pt>
                <c:pt idx="964">
                  <c:v>6716</c:v>
                </c:pt>
                <c:pt idx="965">
                  <c:v>6744</c:v>
                </c:pt>
                <c:pt idx="966">
                  <c:v>6772</c:v>
                </c:pt>
                <c:pt idx="967">
                  <c:v>6800</c:v>
                </c:pt>
                <c:pt idx="968">
                  <c:v>6830</c:v>
                </c:pt>
                <c:pt idx="969">
                  <c:v>6867</c:v>
                </c:pt>
                <c:pt idx="970">
                  <c:v>6889</c:v>
                </c:pt>
                <c:pt idx="971">
                  <c:v>6902</c:v>
                </c:pt>
                <c:pt idx="972">
                  <c:v>6913</c:v>
                </c:pt>
                <c:pt idx="973">
                  <c:v>6934</c:v>
                </c:pt>
                <c:pt idx="974">
                  <c:v>6946</c:v>
                </c:pt>
                <c:pt idx="975">
                  <c:v>6969</c:v>
                </c:pt>
                <c:pt idx="976">
                  <c:v>6988</c:v>
                </c:pt>
                <c:pt idx="977">
                  <c:v>7009</c:v>
                </c:pt>
                <c:pt idx="978">
                  <c:v>7037</c:v>
                </c:pt>
                <c:pt idx="979">
                  <c:v>7067</c:v>
                </c:pt>
                <c:pt idx="980">
                  <c:v>7102</c:v>
                </c:pt>
                <c:pt idx="981">
                  <c:v>7126</c:v>
                </c:pt>
                <c:pt idx="982">
                  <c:v>7138</c:v>
                </c:pt>
                <c:pt idx="983">
                  <c:v>7147</c:v>
                </c:pt>
                <c:pt idx="984">
                  <c:v>7159</c:v>
                </c:pt>
                <c:pt idx="985">
                  <c:v>7173</c:v>
                </c:pt>
                <c:pt idx="986">
                  <c:v>7188</c:v>
                </c:pt>
                <c:pt idx="987">
                  <c:v>7203</c:v>
                </c:pt>
                <c:pt idx="988">
                  <c:v>7223</c:v>
                </c:pt>
                <c:pt idx="989">
                  <c:v>7244</c:v>
                </c:pt>
                <c:pt idx="990">
                  <c:v>7269</c:v>
                </c:pt>
                <c:pt idx="991">
                  <c:v>7301</c:v>
                </c:pt>
                <c:pt idx="992">
                  <c:v>7319</c:v>
                </c:pt>
                <c:pt idx="993">
                  <c:v>7325</c:v>
                </c:pt>
                <c:pt idx="994">
                  <c:v>7333</c:v>
                </c:pt>
                <c:pt idx="995">
                  <c:v>7340</c:v>
                </c:pt>
                <c:pt idx="996">
                  <c:v>7348</c:v>
                </c:pt>
                <c:pt idx="997">
                  <c:v>7358</c:v>
                </c:pt>
                <c:pt idx="998">
                  <c:v>7366</c:v>
                </c:pt>
                <c:pt idx="999">
                  <c:v>7380</c:v>
                </c:pt>
                <c:pt idx="1000">
                  <c:v>7395</c:v>
                </c:pt>
                <c:pt idx="1001">
                  <c:v>7412</c:v>
                </c:pt>
                <c:pt idx="1002">
                  <c:v>7433</c:v>
                </c:pt>
                <c:pt idx="1003">
                  <c:v>7453</c:v>
                </c:pt>
                <c:pt idx="1004">
                  <c:v>7465</c:v>
                </c:pt>
                <c:pt idx="1005">
                  <c:v>7485</c:v>
                </c:pt>
                <c:pt idx="1006">
                  <c:v>7507</c:v>
                </c:pt>
                <c:pt idx="1007">
                  <c:v>7534</c:v>
                </c:pt>
                <c:pt idx="1008">
                  <c:v>7554</c:v>
                </c:pt>
                <c:pt idx="1009">
                  <c:v>7590</c:v>
                </c:pt>
                <c:pt idx="1010">
                  <c:v>7633</c:v>
                </c:pt>
                <c:pt idx="1011">
                  <c:v>7687</c:v>
                </c:pt>
                <c:pt idx="1012">
                  <c:v>7746</c:v>
                </c:pt>
                <c:pt idx="1013">
                  <c:v>7813</c:v>
                </c:pt>
                <c:pt idx="1014">
                  <c:v>7866</c:v>
                </c:pt>
                <c:pt idx="1015">
                  <c:v>7882</c:v>
                </c:pt>
                <c:pt idx="1016">
                  <c:v>7894</c:v>
                </c:pt>
                <c:pt idx="1017">
                  <c:v>7916</c:v>
                </c:pt>
                <c:pt idx="1018">
                  <c:v>7935</c:v>
                </c:pt>
                <c:pt idx="1019">
                  <c:v>7957</c:v>
                </c:pt>
                <c:pt idx="1020">
                  <c:v>7986</c:v>
                </c:pt>
                <c:pt idx="1021">
                  <c:v>8022</c:v>
                </c:pt>
                <c:pt idx="1022">
                  <c:v>8056</c:v>
                </c:pt>
                <c:pt idx="1023">
                  <c:v>8101</c:v>
                </c:pt>
                <c:pt idx="1024">
                  <c:v>8150</c:v>
                </c:pt>
                <c:pt idx="1025">
                  <c:v>8186</c:v>
                </c:pt>
                <c:pt idx="1026">
                  <c:v>8200</c:v>
                </c:pt>
                <c:pt idx="1027">
                  <c:v>8210</c:v>
                </c:pt>
                <c:pt idx="1028">
                  <c:v>8222</c:v>
                </c:pt>
                <c:pt idx="1029">
                  <c:v>8239</c:v>
                </c:pt>
                <c:pt idx="1030">
                  <c:v>8268</c:v>
                </c:pt>
                <c:pt idx="1031">
                  <c:v>8294</c:v>
                </c:pt>
                <c:pt idx="1032">
                  <c:v>8319</c:v>
                </c:pt>
                <c:pt idx="1033">
                  <c:v>8344</c:v>
                </c:pt>
                <c:pt idx="1034">
                  <c:v>8374</c:v>
                </c:pt>
                <c:pt idx="1035">
                  <c:v>8398</c:v>
                </c:pt>
                <c:pt idx="1036">
                  <c:v>8420</c:v>
                </c:pt>
                <c:pt idx="1037">
                  <c:v>8426</c:v>
                </c:pt>
                <c:pt idx="1038">
                  <c:v>8429</c:v>
                </c:pt>
                <c:pt idx="1039">
                  <c:v>8434</c:v>
                </c:pt>
                <c:pt idx="1040">
                  <c:v>8439</c:v>
                </c:pt>
                <c:pt idx="1041">
                  <c:v>8443</c:v>
                </c:pt>
                <c:pt idx="1042">
                  <c:v>8448</c:v>
                </c:pt>
                <c:pt idx="1043">
                  <c:v>8452</c:v>
                </c:pt>
                <c:pt idx="1044">
                  <c:v>8455</c:v>
                </c:pt>
                <c:pt idx="1045">
                  <c:v>8458</c:v>
                </c:pt>
                <c:pt idx="1046">
                  <c:v>8461</c:v>
                </c:pt>
                <c:pt idx="1047">
                  <c:v>8464</c:v>
                </c:pt>
                <c:pt idx="1048">
                  <c:v>8468</c:v>
                </c:pt>
                <c:pt idx="1049">
                  <c:v>8474</c:v>
                </c:pt>
                <c:pt idx="1050">
                  <c:v>8478</c:v>
                </c:pt>
                <c:pt idx="1051">
                  <c:v>8483</c:v>
                </c:pt>
                <c:pt idx="1052">
                  <c:v>8487</c:v>
                </c:pt>
                <c:pt idx="1053">
                  <c:v>8490</c:v>
                </c:pt>
                <c:pt idx="1054">
                  <c:v>8493</c:v>
                </c:pt>
                <c:pt idx="1055">
                  <c:v>8497</c:v>
                </c:pt>
                <c:pt idx="1056">
                  <c:v>8501</c:v>
                </c:pt>
                <c:pt idx="1057">
                  <c:v>8504</c:v>
                </c:pt>
                <c:pt idx="1058">
                  <c:v>8508</c:v>
                </c:pt>
                <c:pt idx="1059">
                  <c:v>8515</c:v>
                </c:pt>
                <c:pt idx="1060">
                  <c:v>8526</c:v>
                </c:pt>
                <c:pt idx="1061">
                  <c:v>8534</c:v>
                </c:pt>
                <c:pt idx="1062">
                  <c:v>8541</c:v>
                </c:pt>
                <c:pt idx="1063">
                  <c:v>8552</c:v>
                </c:pt>
                <c:pt idx="1064">
                  <c:v>8560</c:v>
                </c:pt>
                <c:pt idx="1065">
                  <c:v>8567</c:v>
                </c:pt>
                <c:pt idx="1066">
                  <c:v>8578</c:v>
                </c:pt>
                <c:pt idx="1067">
                  <c:v>8584</c:v>
                </c:pt>
                <c:pt idx="1068">
                  <c:v>8591</c:v>
                </c:pt>
                <c:pt idx="1069">
                  <c:v>8599</c:v>
                </c:pt>
                <c:pt idx="1070">
                  <c:v>8608</c:v>
                </c:pt>
                <c:pt idx="1071">
                  <c:v>8636</c:v>
                </c:pt>
                <c:pt idx="1072">
                  <c:v>8651</c:v>
                </c:pt>
                <c:pt idx="1073">
                  <c:v>8663</c:v>
                </c:pt>
                <c:pt idx="1074">
                  <c:v>8686</c:v>
                </c:pt>
                <c:pt idx="1075">
                  <c:v>8704</c:v>
                </c:pt>
                <c:pt idx="1076">
                  <c:v>8731</c:v>
                </c:pt>
                <c:pt idx="1077">
                  <c:v>8769</c:v>
                </c:pt>
                <c:pt idx="1078">
                  <c:v>8813</c:v>
                </c:pt>
                <c:pt idx="1079">
                  <c:v>8853</c:v>
                </c:pt>
                <c:pt idx="1080">
                  <c:v>8889</c:v>
                </c:pt>
                <c:pt idx="1081">
                  <c:v>8909</c:v>
                </c:pt>
                <c:pt idx="1082">
                  <c:v>8927</c:v>
                </c:pt>
                <c:pt idx="1083">
                  <c:v>8940</c:v>
                </c:pt>
                <c:pt idx="1084">
                  <c:v>8954</c:v>
                </c:pt>
                <c:pt idx="1085">
                  <c:v>8972</c:v>
                </c:pt>
                <c:pt idx="1086">
                  <c:v>8989</c:v>
                </c:pt>
                <c:pt idx="1087">
                  <c:v>9008</c:v>
                </c:pt>
                <c:pt idx="1088">
                  <c:v>9026</c:v>
                </c:pt>
                <c:pt idx="1089">
                  <c:v>9048</c:v>
                </c:pt>
                <c:pt idx="1090">
                  <c:v>9078</c:v>
                </c:pt>
                <c:pt idx="1091">
                  <c:v>9115</c:v>
                </c:pt>
                <c:pt idx="1092">
                  <c:v>9138</c:v>
                </c:pt>
                <c:pt idx="1093">
                  <c:v>9148</c:v>
                </c:pt>
                <c:pt idx="1094">
                  <c:v>9159</c:v>
                </c:pt>
                <c:pt idx="1095">
                  <c:v>9172</c:v>
                </c:pt>
                <c:pt idx="1096">
                  <c:v>9186</c:v>
                </c:pt>
                <c:pt idx="1097">
                  <c:v>9198</c:v>
                </c:pt>
                <c:pt idx="1098">
                  <c:v>9216</c:v>
                </c:pt>
                <c:pt idx="1099">
                  <c:v>9237</c:v>
                </c:pt>
                <c:pt idx="1100">
                  <c:v>9254</c:v>
                </c:pt>
                <c:pt idx="1101">
                  <c:v>9278</c:v>
                </c:pt>
                <c:pt idx="1102">
                  <c:v>9304</c:v>
                </c:pt>
                <c:pt idx="1103">
                  <c:v>9328</c:v>
                </c:pt>
                <c:pt idx="1104">
                  <c:v>9339</c:v>
                </c:pt>
                <c:pt idx="1105">
                  <c:v>9351</c:v>
                </c:pt>
                <c:pt idx="1106">
                  <c:v>9367</c:v>
                </c:pt>
                <c:pt idx="1107">
                  <c:v>9381</c:v>
                </c:pt>
                <c:pt idx="1108">
                  <c:v>9399</c:v>
                </c:pt>
                <c:pt idx="1109">
                  <c:v>9418</c:v>
                </c:pt>
                <c:pt idx="1110">
                  <c:v>9434</c:v>
                </c:pt>
                <c:pt idx="1111">
                  <c:v>9456</c:v>
                </c:pt>
                <c:pt idx="1112">
                  <c:v>9482</c:v>
                </c:pt>
                <c:pt idx="1113">
                  <c:v>9512</c:v>
                </c:pt>
                <c:pt idx="1114">
                  <c:v>9539</c:v>
                </c:pt>
                <c:pt idx="1115">
                  <c:v>9548</c:v>
                </c:pt>
                <c:pt idx="1116">
                  <c:v>9561</c:v>
                </c:pt>
                <c:pt idx="1117">
                  <c:v>9570</c:v>
                </c:pt>
                <c:pt idx="1118">
                  <c:v>9580</c:v>
                </c:pt>
                <c:pt idx="1119">
                  <c:v>9591</c:v>
                </c:pt>
                <c:pt idx="1120">
                  <c:v>9607</c:v>
                </c:pt>
                <c:pt idx="1121">
                  <c:v>9623</c:v>
                </c:pt>
                <c:pt idx="1122">
                  <c:v>9636</c:v>
                </c:pt>
                <c:pt idx="1123">
                  <c:v>9650</c:v>
                </c:pt>
                <c:pt idx="1124">
                  <c:v>9672</c:v>
                </c:pt>
                <c:pt idx="1125">
                  <c:v>9692</c:v>
                </c:pt>
                <c:pt idx="1126">
                  <c:v>9704</c:v>
                </c:pt>
                <c:pt idx="1127">
                  <c:v>9712</c:v>
                </c:pt>
                <c:pt idx="1128">
                  <c:v>9727</c:v>
                </c:pt>
                <c:pt idx="1129">
                  <c:v>9741</c:v>
                </c:pt>
                <c:pt idx="1130">
                  <c:v>9761</c:v>
                </c:pt>
                <c:pt idx="1131">
                  <c:v>9777</c:v>
                </c:pt>
                <c:pt idx="1132">
                  <c:v>9795</c:v>
                </c:pt>
                <c:pt idx="1133">
                  <c:v>9818</c:v>
                </c:pt>
              </c:numCache>
            </c:numRef>
          </c:yVal>
          <c:smooth val="1"/>
          <c:extLst>
            <c:ext xmlns:c16="http://schemas.microsoft.com/office/drawing/2014/chart" uri="{C3380CC4-5D6E-409C-BE32-E72D297353CC}">
              <c16:uniqueId val="{00000000-EFD9-45F1-976B-387D7EE91A85}"/>
            </c:ext>
          </c:extLst>
        </c:ser>
        <c:ser>
          <c:idx val="1"/>
          <c:order val="1"/>
          <c:tx>
            <c:v>Age</c:v>
          </c:tx>
          <c:spPr>
            <a:ln w="19050" cap="rnd">
              <a:solidFill>
                <a:schemeClr val="tx1">
                  <a:lumMod val="95000"/>
                  <a:lumOff val="5000"/>
                </a:schemeClr>
              </a:solidFill>
              <a:round/>
            </a:ln>
            <a:effectLst/>
          </c:spPr>
          <c:marker>
            <c:symbol val="none"/>
          </c:marker>
          <c:xVal>
            <c:numRef>
              <c:f>'age model'!$A$2:$A$1135</c:f>
              <c:numCache>
                <c:formatCode>General</c:formatCode>
                <c:ptCount val="113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18.0000090009001</c:v>
                </c:pt>
                <c:pt idx="20">
                  <c:v>19</c:v>
                </c:pt>
                <c:pt idx="21">
                  <c:v>19.0000090009001</c:v>
                </c:pt>
                <c:pt idx="22">
                  <c:v>20</c:v>
                </c:pt>
                <c:pt idx="23">
                  <c:v>21</c:v>
                </c:pt>
                <c:pt idx="24">
                  <c:v>22</c:v>
                </c:pt>
                <c:pt idx="25">
                  <c:v>23</c:v>
                </c:pt>
                <c:pt idx="26">
                  <c:v>24</c:v>
                </c:pt>
                <c:pt idx="27">
                  <c:v>25</c:v>
                </c:pt>
                <c:pt idx="28">
                  <c:v>26</c:v>
                </c:pt>
                <c:pt idx="29">
                  <c:v>26.5</c:v>
                </c:pt>
                <c:pt idx="30">
                  <c:v>26.5000090009001</c:v>
                </c:pt>
                <c:pt idx="31">
                  <c:v>27</c:v>
                </c:pt>
                <c:pt idx="32">
                  <c:v>27.0000090009001</c:v>
                </c:pt>
                <c:pt idx="33">
                  <c:v>28</c:v>
                </c:pt>
                <c:pt idx="34">
                  <c:v>29</c:v>
                </c:pt>
                <c:pt idx="35">
                  <c:v>30</c:v>
                </c:pt>
                <c:pt idx="36">
                  <c:v>30.0000090009001</c:v>
                </c:pt>
                <c:pt idx="37">
                  <c:v>31</c:v>
                </c:pt>
                <c:pt idx="38">
                  <c:v>31.0000090009001</c:v>
                </c:pt>
                <c:pt idx="39">
                  <c:v>32</c:v>
                </c:pt>
                <c:pt idx="40">
                  <c:v>33</c:v>
                </c:pt>
                <c:pt idx="41">
                  <c:v>34</c:v>
                </c:pt>
                <c:pt idx="42">
                  <c:v>35</c:v>
                </c:pt>
                <c:pt idx="43">
                  <c:v>36</c:v>
                </c:pt>
                <c:pt idx="44">
                  <c:v>37</c:v>
                </c:pt>
                <c:pt idx="45">
                  <c:v>38</c:v>
                </c:pt>
                <c:pt idx="46">
                  <c:v>39</c:v>
                </c:pt>
                <c:pt idx="47">
                  <c:v>40</c:v>
                </c:pt>
                <c:pt idx="48">
                  <c:v>41</c:v>
                </c:pt>
                <c:pt idx="49">
                  <c:v>42</c:v>
                </c:pt>
                <c:pt idx="50">
                  <c:v>43</c:v>
                </c:pt>
                <c:pt idx="51">
                  <c:v>44</c:v>
                </c:pt>
                <c:pt idx="52">
                  <c:v>44.5</c:v>
                </c:pt>
                <c:pt idx="53">
                  <c:v>44.5000090009001</c:v>
                </c:pt>
                <c:pt idx="54">
                  <c:v>45</c:v>
                </c:pt>
                <c:pt idx="55">
                  <c:v>45.0000090009001</c:v>
                </c:pt>
                <c:pt idx="56">
                  <c:v>46</c:v>
                </c:pt>
                <c:pt idx="57">
                  <c:v>47</c:v>
                </c:pt>
                <c:pt idx="58">
                  <c:v>48</c:v>
                </c:pt>
                <c:pt idx="59">
                  <c:v>49</c:v>
                </c:pt>
                <c:pt idx="60">
                  <c:v>50</c:v>
                </c:pt>
                <c:pt idx="61">
                  <c:v>51</c:v>
                </c:pt>
                <c:pt idx="62">
                  <c:v>52</c:v>
                </c:pt>
                <c:pt idx="63">
                  <c:v>53</c:v>
                </c:pt>
                <c:pt idx="64">
                  <c:v>54</c:v>
                </c:pt>
                <c:pt idx="65">
                  <c:v>55</c:v>
                </c:pt>
                <c:pt idx="66">
                  <c:v>56</c:v>
                </c:pt>
                <c:pt idx="67">
                  <c:v>57</c:v>
                </c:pt>
                <c:pt idx="68">
                  <c:v>58</c:v>
                </c:pt>
                <c:pt idx="69">
                  <c:v>59</c:v>
                </c:pt>
                <c:pt idx="70">
                  <c:v>60</c:v>
                </c:pt>
                <c:pt idx="71">
                  <c:v>61</c:v>
                </c:pt>
                <c:pt idx="72">
                  <c:v>62</c:v>
                </c:pt>
                <c:pt idx="73">
                  <c:v>63</c:v>
                </c:pt>
                <c:pt idx="74">
                  <c:v>64</c:v>
                </c:pt>
                <c:pt idx="75">
                  <c:v>65</c:v>
                </c:pt>
                <c:pt idx="76">
                  <c:v>66</c:v>
                </c:pt>
                <c:pt idx="77">
                  <c:v>67</c:v>
                </c:pt>
                <c:pt idx="78">
                  <c:v>68</c:v>
                </c:pt>
                <c:pt idx="79">
                  <c:v>69</c:v>
                </c:pt>
                <c:pt idx="80">
                  <c:v>70</c:v>
                </c:pt>
                <c:pt idx="81">
                  <c:v>71</c:v>
                </c:pt>
                <c:pt idx="82">
                  <c:v>72</c:v>
                </c:pt>
                <c:pt idx="83">
                  <c:v>73</c:v>
                </c:pt>
                <c:pt idx="84">
                  <c:v>74</c:v>
                </c:pt>
                <c:pt idx="85">
                  <c:v>75</c:v>
                </c:pt>
                <c:pt idx="86">
                  <c:v>76</c:v>
                </c:pt>
                <c:pt idx="87">
                  <c:v>77</c:v>
                </c:pt>
                <c:pt idx="88">
                  <c:v>78</c:v>
                </c:pt>
                <c:pt idx="89">
                  <c:v>79</c:v>
                </c:pt>
                <c:pt idx="90">
                  <c:v>80</c:v>
                </c:pt>
                <c:pt idx="91">
                  <c:v>81</c:v>
                </c:pt>
                <c:pt idx="92">
                  <c:v>82</c:v>
                </c:pt>
                <c:pt idx="93">
                  <c:v>83</c:v>
                </c:pt>
                <c:pt idx="94">
                  <c:v>84</c:v>
                </c:pt>
                <c:pt idx="95">
                  <c:v>85</c:v>
                </c:pt>
                <c:pt idx="96">
                  <c:v>86</c:v>
                </c:pt>
                <c:pt idx="97">
                  <c:v>87</c:v>
                </c:pt>
                <c:pt idx="98">
                  <c:v>88</c:v>
                </c:pt>
                <c:pt idx="99">
                  <c:v>89</c:v>
                </c:pt>
                <c:pt idx="100">
                  <c:v>90</c:v>
                </c:pt>
                <c:pt idx="101">
                  <c:v>91</c:v>
                </c:pt>
                <c:pt idx="102">
                  <c:v>92</c:v>
                </c:pt>
                <c:pt idx="103">
                  <c:v>93</c:v>
                </c:pt>
                <c:pt idx="104">
                  <c:v>94</c:v>
                </c:pt>
                <c:pt idx="105">
                  <c:v>95</c:v>
                </c:pt>
                <c:pt idx="106">
                  <c:v>96</c:v>
                </c:pt>
                <c:pt idx="107">
                  <c:v>97</c:v>
                </c:pt>
                <c:pt idx="108">
                  <c:v>98</c:v>
                </c:pt>
                <c:pt idx="109">
                  <c:v>99</c:v>
                </c:pt>
                <c:pt idx="110">
                  <c:v>100</c:v>
                </c:pt>
                <c:pt idx="111">
                  <c:v>101</c:v>
                </c:pt>
                <c:pt idx="112">
                  <c:v>102</c:v>
                </c:pt>
                <c:pt idx="113">
                  <c:v>103</c:v>
                </c:pt>
                <c:pt idx="114">
                  <c:v>104</c:v>
                </c:pt>
                <c:pt idx="115">
                  <c:v>105</c:v>
                </c:pt>
                <c:pt idx="116">
                  <c:v>106</c:v>
                </c:pt>
                <c:pt idx="117">
                  <c:v>107</c:v>
                </c:pt>
                <c:pt idx="118">
                  <c:v>108</c:v>
                </c:pt>
                <c:pt idx="119">
                  <c:v>109</c:v>
                </c:pt>
                <c:pt idx="120">
                  <c:v>110</c:v>
                </c:pt>
                <c:pt idx="121">
                  <c:v>111</c:v>
                </c:pt>
                <c:pt idx="122">
                  <c:v>112</c:v>
                </c:pt>
                <c:pt idx="123">
                  <c:v>113</c:v>
                </c:pt>
                <c:pt idx="124">
                  <c:v>114</c:v>
                </c:pt>
                <c:pt idx="125">
                  <c:v>115</c:v>
                </c:pt>
                <c:pt idx="126">
                  <c:v>116</c:v>
                </c:pt>
                <c:pt idx="127">
                  <c:v>117</c:v>
                </c:pt>
                <c:pt idx="128">
                  <c:v>118</c:v>
                </c:pt>
                <c:pt idx="129">
                  <c:v>119</c:v>
                </c:pt>
                <c:pt idx="130">
                  <c:v>120</c:v>
                </c:pt>
                <c:pt idx="131">
                  <c:v>121</c:v>
                </c:pt>
                <c:pt idx="132">
                  <c:v>122</c:v>
                </c:pt>
                <c:pt idx="133">
                  <c:v>123</c:v>
                </c:pt>
                <c:pt idx="134">
                  <c:v>124</c:v>
                </c:pt>
                <c:pt idx="135">
                  <c:v>125</c:v>
                </c:pt>
                <c:pt idx="136">
                  <c:v>126</c:v>
                </c:pt>
                <c:pt idx="137">
                  <c:v>127</c:v>
                </c:pt>
                <c:pt idx="138">
                  <c:v>128</c:v>
                </c:pt>
                <c:pt idx="139">
                  <c:v>129</c:v>
                </c:pt>
                <c:pt idx="140">
                  <c:v>130</c:v>
                </c:pt>
                <c:pt idx="141">
                  <c:v>131</c:v>
                </c:pt>
                <c:pt idx="142">
                  <c:v>132</c:v>
                </c:pt>
                <c:pt idx="143">
                  <c:v>133</c:v>
                </c:pt>
                <c:pt idx="144">
                  <c:v>134</c:v>
                </c:pt>
                <c:pt idx="145">
                  <c:v>135</c:v>
                </c:pt>
                <c:pt idx="146">
                  <c:v>136</c:v>
                </c:pt>
                <c:pt idx="147">
                  <c:v>137</c:v>
                </c:pt>
                <c:pt idx="148">
                  <c:v>138</c:v>
                </c:pt>
                <c:pt idx="149">
                  <c:v>139</c:v>
                </c:pt>
                <c:pt idx="150">
                  <c:v>140</c:v>
                </c:pt>
                <c:pt idx="151">
                  <c:v>141</c:v>
                </c:pt>
                <c:pt idx="152">
                  <c:v>142</c:v>
                </c:pt>
                <c:pt idx="153">
                  <c:v>143</c:v>
                </c:pt>
                <c:pt idx="154">
                  <c:v>144</c:v>
                </c:pt>
                <c:pt idx="155">
                  <c:v>144.00000900090001</c:v>
                </c:pt>
                <c:pt idx="156">
                  <c:v>145</c:v>
                </c:pt>
                <c:pt idx="157">
                  <c:v>145.00000900090001</c:v>
                </c:pt>
                <c:pt idx="158">
                  <c:v>146</c:v>
                </c:pt>
                <c:pt idx="159">
                  <c:v>147</c:v>
                </c:pt>
                <c:pt idx="160">
                  <c:v>148</c:v>
                </c:pt>
                <c:pt idx="161">
                  <c:v>149</c:v>
                </c:pt>
                <c:pt idx="162">
                  <c:v>150</c:v>
                </c:pt>
                <c:pt idx="163">
                  <c:v>151</c:v>
                </c:pt>
                <c:pt idx="164">
                  <c:v>152</c:v>
                </c:pt>
                <c:pt idx="165">
                  <c:v>153</c:v>
                </c:pt>
                <c:pt idx="166">
                  <c:v>154</c:v>
                </c:pt>
                <c:pt idx="167">
                  <c:v>155</c:v>
                </c:pt>
                <c:pt idx="168">
                  <c:v>156</c:v>
                </c:pt>
                <c:pt idx="169">
                  <c:v>157</c:v>
                </c:pt>
                <c:pt idx="170">
                  <c:v>158</c:v>
                </c:pt>
                <c:pt idx="171">
                  <c:v>159</c:v>
                </c:pt>
                <c:pt idx="172">
                  <c:v>160</c:v>
                </c:pt>
                <c:pt idx="173">
                  <c:v>161</c:v>
                </c:pt>
                <c:pt idx="174">
                  <c:v>162</c:v>
                </c:pt>
                <c:pt idx="175">
                  <c:v>163</c:v>
                </c:pt>
                <c:pt idx="176">
                  <c:v>164</c:v>
                </c:pt>
                <c:pt idx="177">
                  <c:v>165</c:v>
                </c:pt>
                <c:pt idx="178">
                  <c:v>166</c:v>
                </c:pt>
                <c:pt idx="179">
                  <c:v>167</c:v>
                </c:pt>
                <c:pt idx="180">
                  <c:v>168</c:v>
                </c:pt>
                <c:pt idx="181">
                  <c:v>169</c:v>
                </c:pt>
                <c:pt idx="182">
                  <c:v>170</c:v>
                </c:pt>
                <c:pt idx="183">
                  <c:v>171</c:v>
                </c:pt>
                <c:pt idx="184">
                  <c:v>172</c:v>
                </c:pt>
                <c:pt idx="185">
                  <c:v>173</c:v>
                </c:pt>
                <c:pt idx="186">
                  <c:v>174</c:v>
                </c:pt>
                <c:pt idx="187">
                  <c:v>175</c:v>
                </c:pt>
                <c:pt idx="188">
                  <c:v>176</c:v>
                </c:pt>
                <c:pt idx="189">
                  <c:v>177</c:v>
                </c:pt>
                <c:pt idx="190">
                  <c:v>178</c:v>
                </c:pt>
                <c:pt idx="191">
                  <c:v>179</c:v>
                </c:pt>
                <c:pt idx="192">
                  <c:v>180</c:v>
                </c:pt>
                <c:pt idx="193">
                  <c:v>181</c:v>
                </c:pt>
                <c:pt idx="194">
                  <c:v>182</c:v>
                </c:pt>
                <c:pt idx="195">
                  <c:v>183</c:v>
                </c:pt>
                <c:pt idx="196">
                  <c:v>184</c:v>
                </c:pt>
                <c:pt idx="197">
                  <c:v>185</c:v>
                </c:pt>
                <c:pt idx="198">
                  <c:v>186</c:v>
                </c:pt>
                <c:pt idx="199">
                  <c:v>187</c:v>
                </c:pt>
                <c:pt idx="200">
                  <c:v>188</c:v>
                </c:pt>
                <c:pt idx="201">
                  <c:v>189</c:v>
                </c:pt>
                <c:pt idx="202">
                  <c:v>190</c:v>
                </c:pt>
                <c:pt idx="203">
                  <c:v>191</c:v>
                </c:pt>
                <c:pt idx="204">
                  <c:v>192</c:v>
                </c:pt>
                <c:pt idx="205">
                  <c:v>193</c:v>
                </c:pt>
                <c:pt idx="206">
                  <c:v>194</c:v>
                </c:pt>
                <c:pt idx="207">
                  <c:v>195</c:v>
                </c:pt>
                <c:pt idx="208">
                  <c:v>196</c:v>
                </c:pt>
                <c:pt idx="209">
                  <c:v>197</c:v>
                </c:pt>
                <c:pt idx="210">
                  <c:v>198</c:v>
                </c:pt>
                <c:pt idx="211">
                  <c:v>199</c:v>
                </c:pt>
                <c:pt idx="212">
                  <c:v>200</c:v>
                </c:pt>
                <c:pt idx="213">
                  <c:v>201</c:v>
                </c:pt>
                <c:pt idx="214">
                  <c:v>202</c:v>
                </c:pt>
                <c:pt idx="215">
                  <c:v>203</c:v>
                </c:pt>
                <c:pt idx="216">
                  <c:v>204</c:v>
                </c:pt>
                <c:pt idx="217">
                  <c:v>205</c:v>
                </c:pt>
                <c:pt idx="218">
                  <c:v>206</c:v>
                </c:pt>
                <c:pt idx="219">
                  <c:v>207</c:v>
                </c:pt>
                <c:pt idx="220">
                  <c:v>208</c:v>
                </c:pt>
                <c:pt idx="221">
                  <c:v>209</c:v>
                </c:pt>
                <c:pt idx="222">
                  <c:v>210</c:v>
                </c:pt>
                <c:pt idx="223">
                  <c:v>211</c:v>
                </c:pt>
                <c:pt idx="224">
                  <c:v>212</c:v>
                </c:pt>
                <c:pt idx="225">
                  <c:v>213</c:v>
                </c:pt>
                <c:pt idx="226">
                  <c:v>214</c:v>
                </c:pt>
                <c:pt idx="227">
                  <c:v>215</c:v>
                </c:pt>
                <c:pt idx="228">
                  <c:v>216</c:v>
                </c:pt>
                <c:pt idx="229">
                  <c:v>217</c:v>
                </c:pt>
                <c:pt idx="230">
                  <c:v>218</c:v>
                </c:pt>
                <c:pt idx="231">
                  <c:v>219</c:v>
                </c:pt>
                <c:pt idx="232">
                  <c:v>220</c:v>
                </c:pt>
                <c:pt idx="233">
                  <c:v>221</c:v>
                </c:pt>
                <c:pt idx="234">
                  <c:v>222</c:v>
                </c:pt>
                <c:pt idx="235">
                  <c:v>223</c:v>
                </c:pt>
                <c:pt idx="236">
                  <c:v>224</c:v>
                </c:pt>
                <c:pt idx="237">
                  <c:v>225</c:v>
                </c:pt>
                <c:pt idx="238">
                  <c:v>226</c:v>
                </c:pt>
                <c:pt idx="239">
                  <c:v>227</c:v>
                </c:pt>
                <c:pt idx="240">
                  <c:v>228</c:v>
                </c:pt>
                <c:pt idx="241">
                  <c:v>229</c:v>
                </c:pt>
                <c:pt idx="242">
                  <c:v>230</c:v>
                </c:pt>
                <c:pt idx="243">
                  <c:v>231</c:v>
                </c:pt>
                <c:pt idx="244">
                  <c:v>232</c:v>
                </c:pt>
                <c:pt idx="245">
                  <c:v>233</c:v>
                </c:pt>
                <c:pt idx="246">
                  <c:v>234</c:v>
                </c:pt>
                <c:pt idx="247">
                  <c:v>235</c:v>
                </c:pt>
                <c:pt idx="248">
                  <c:v>236</c:v>
                </c:pt>
                <c:pt idx="249">
                  <c:v>237</c:v>
                </c:pt>
                <c:pt idx="250">
                  <c:v>238</c:v>
                </c:pt>
                <c:pt idx="251">
                  <c:v>239</c:v>
                </c:pt>
                <c:pt idx="252">
                  <c:v>240</c:v>
                </c:pt>
                <c:pt idx="253">
                  <c:v>241</c:v>
                </c:pt>
                <c:pt idx="254">
                  <c:v>242</c:v>
                </c:pt>
                <c:pt idx="255">
                  <c:v>243</c:v>
                </c:pt>
                <c:pt idx="256">
                  <c:v>244</c:v>
                </c:pt>
                <c:pt idx="257">
                  <c:v>245</c:v>
                </c:pt>
                <c:pt idx="258">
                  <c:v>246</c:v>
                </c:pt>
                <c:pt idx="259">
                  <c:v>247</c:v>
                </c:pt>
                <c:pt idx="260">
                  <c:v>248</c:v>
                </c:pt>
                <c:pt idx="261">
                  <c:v>249</c:v>
                </c:pt>
                <c:pt idx="262">
                  <c:v>250</c:v>
                </c:pt>
                <c:pt idx="263">
                  <c:v>251</c:v>
                </c:pt>
                <c:pt idx="264">
                  <c:v>252</c:v>
                </c:pt>
                <c:pt idx="265">
                  <c:v>253</c:v>
                </c:pt>
                <c:pt idx="266">
                  <c:v>254</c:v>
                </c:pt>
                <c:pt idx="267">
                  <c:v>255</c:v>
                </c:pt>
                <c:pt idx="268">
                  <c:v>256</c:v>
                </c:pt>
                <c:pt idx="269">
                  <c:v>257</c:v>
                </c:pt>
                <c:pt idx="270">
                  <c:v>258</c:v>
                </c:pt>
                <c:pt idx="271">
                  <c:v>259</c:v>
                </c:pt>
                <c:pt idx="272">
                  <c:v>260</c:v>
                </c:pt>
                <c:pt idx="273">
                  <c:v>261</c:v>
                </c:pt>
                <c:pt idx="274">
                  <c:v>262</c:v>
                </c:pt>
                <c:pt idx="275">
                  <c:v>263</c:v>
                </c:pt>
                <c:pt idx="276">
                  <c:v>264</c:v>
                </c:pt>
                <c:pt idx="277">
                  <c:v>265</c:v>
                </c:pt>
                <c:pt idx="278">
                  <c:v>266</c:v>
                </c:pt>
                <c:pt idx="279">
                  <c:v>267</c:v>
                </c:pt>
                <c:pt idx="280">
                  <c:v>268</c:v>
                </c:pt>
                <c:pt idx="281">
                  <c:v>269</c:v>
                </c:pt>
                <c:pt idx="282">
                  <c:v>270</c:v>
                </c:pt>
                <c:pt idx="283">
                  <c:v>271</c:v>
                </c:pt>
                <c:pt idx="284">
                  <c:v>272</c:v>
                </c:pt>
                <c:pt idx="285">
                  <c:v>273</c:v>
                </c:pt>
                <c:pt idx="286">
                  <c:v>274</c:v>
                </c:pt>
                <c:pt idx="287">
                  <c:v>275</c:v>
                </c:pt>
                <c:pt idx="288">
                  <c:v>276</c:v>
                </c:pt>
                <c:pt idx="289">
                  <c:v>277</c:v>
                </c:pt>
                <c:pt idx="290">
                  <c:v>278</c:v>
                </c:pt>
                <c:pt idx="291">
                  <c:v>279</c:v>
                </c:pt>
                <c:pt idx="292">
                  <c:v>280</c:v>
                </c:pt>
                <c:pt idx="293">
                  <c:v>281</c:v>
                </c:pt>
                <c:pt idx="294">
                  <c:v>282</c:v>
                </c:pt>
                <c:pt idx="295">
                  <c:v>283</c:v>
                </c:pt>
                <c:pt idx="296">
                  <c:v>284</c:v>
                </c:pt>
                <c:pt idx="297">
                  <c:v>285</c:v>
                </c:pt>
                <c:pt idx="298">
                  <c:v>286</c:v>
                </c:pt>
                <c:pt idx="299">
                  <c:v>287</c:v>
                </c:pt>
                <c:pt idx="300">
                  <c:v>288</c:v>
                </c:pt>
                <c:pt idx="301">
                  <c:v>289</c:v>
                </c:pt>
                <c:pt idx="302">
                  <c:v>290</c:v>
                </c:pt>
                <c:pt idx="303">
                  <c:v>291</c:v>
                </c:pt>
                <c:pt idx="304">
                  <c:v>292</c:v>
                </c:pt>
                <c:pt idx="305">
                  <c:v>293</c:v>
                </c:pt>
                <c:pt idx="306">
                  <c:v>294</c:v>
                </c:pt>
                <c:pt idx="307">
                  <c:v>295</c:v>
                </c:pt>
                <c:pt idx="308">
                  <c:v>296</c:v>
                </c:pt>
                <c:pt idx="309">
                  <c:v>297</c:v>
                </c:pt>
                <c:pt idx="310">
                  <c:v>298</c:v>
                </c:pt>
                <c:pt idx="311">
                  <c:v>299</c:v>
                </c:pt>
                <c:pt idx="312">
                  <c:v>300</c:v>
                </c:pt>
                <c:pt idx="313">
                  <c:v>301</c:v>
                </c:pt>
                <c:pt idx="314">
                  <c:v>302</c:v>
                </c:pt>
                <c:pt idx="315">
                  <c:v>303</c:v>
                </c:pt>
                <c:pt idx="316">
                  <c:v>304</c:v>
                </c:pt>
                <c:pt idx="317">
                  <c:v>305</c:v>
                </c:pt>
                <c:pt idx="318">
                  <c:v>306</c:v>
                </c:pt>
                <c:pt idx="319">
                  <c:v>307</c:v>
                </c:pt>
                <c:pt idx="320">
                  <c:v>308</c:v>
                </c:pt>
                <c:pt idx="321">
                  <c:v>309</c:v>
                </c:pt>
                <c:pt idx="322">
                  <c:v>310</c:v>
                </c:pt>
                <c:pt idx="323">
                  <c:v>311</c:v>
                </c:pt>
                <c:pt idx="324">
                  <c:v>312</c:v>
                </c:pt>
                <c:pt idx="325">
                  <c:v>313</c:v>
                </c:pt>
                <c:pt idx="326">
                  <c:v>314</c:v>
                </c:pt>
                <c:pt idx="327">
                  <c:v>315</c:v>
                </c:pt>
                <c:pt idx="328">
                  <c:v>316</c:v>
                </c:pt>
                <c:pt idx="329">
                  <c:v>317</c:v>
                </c:pt>
                <c:pt idx="330">
                  <c:v>318</c:v>
                </c:pt>
                <c:pt idx="331">
                  <c:v>319</c:v>
                </c:pt>
                <c:pt idx="332">
                  <c:v>320</c:v>
                </c:pt>
                <c:pt idx="333">
                  <c:v>321</c:v>
                </c:pt>
                <c:pt idx="334">
                  <c:v>322</c:v>
                </c:pt>
                <c:pt idx="335">
                  <c:v>323</c:v>
                </c:pt>
                <c:pt idx="336">
                  <c:v>324</c:v>
                </c:pt>
                <c:pt idx="337">
                  <c:v>325</c:v>
                </c:pt>
                <c:pt idx="338">
                  <c:v>326</c:v>
                </c:pt>
                <c:pt idx="339">
                  <c:v>327</c:v>
                </c:pt>
                <c:pt idx="340">
                  <c:v>328</c:v>
                </c:pt>
                <c:pt idx="341">
                  <c:v>329</c:v>
                </c:pt>
                <c:pt idx="342">
                  <c:v>330</c:v>
                </c:pt>
                <c:pt idx="343">
                  <c:v>331</c:v>
                </c:pt>
                <c:pt idx="344">
                  <c:v>332</c:v>
                </c:pt>
                <c:pt idx="345">
                  <c:v>333</c:v>
                </c:pt>
                <c:pt idx="346">
                  <c:v>334</c:v>
                </c:pt>
                <c:pt idx="347">
                  <c:v>335</c:v>
                </c:pt>
                <c:pt idx="348">
                  <c:v>336</c:v>
                </c:pt>
                <c:pt idx="349">
                  <c:v>336.00000900089998</c:v>
                </c:pt>
                <c:pt idx="350">
                  <c:v>337</c:v>
                </c:pt>
                <c:pt idx="351">
                  <c:v>337.00000900089998</c:v>
                </c:pt>
                <c:pt idx="352">
                  <c:v>338</c:v>
                </c:pt>
                <c:pt idx="353">
                  <c:v>339</c:v>
                </c:pt>
                <c:pt idx="354">
                  <c:v>340</c:v>
                </c:pt>
                <c:pt idx="355">
                  <c:v>341</c:v>
                </c:pt>
                <c:pt idx="356">
                  <c:v>342</c:v>
                </c:pt>
                <c:pt idx="357">
                  <c:v>343</c:v>
                </c:pt>
                <c:pt idx="358">
                  <c:v>344</c:v>
                </c:pt>
                <c:pt idx="359">
                  <c:v>345</c:v>
                </c:pt>
                <c:pt idx="360">
                  <c:v>346</c:v>
                </c:pt>
                <c:pt idx="361">
                  <c:v>347</c:v>
                </c:pt>
                <c:pt idx="362">
                  <c:v>348</c:v>
                </c:pt>
                <c:pt idx="363">
                  <c:v>349</c:v>
                </c:pt>
                <c:pt idx="364">
                  <c:v>350</c:v>
                </c:pt>
                <c:pt idx="365">
                  <c:v>351</c:v>
                </c:pt>
                <c:pt idx="366">
                  <c:v>352</c:v>
                </c:pt>
                <c:pt idx="367">
                  <c:v>353</c:v>
                </c:pt>
                <c:pt idx="368">
                  <c:v>354</c:v>
                </c:pt>
                <c:pt idx="369">
                  <c:v>355</c:v>
                </c:pt>
                <c:pt idx="370">
                  <c:v>356</c:v>
                </c:pt>
                <c:pt idx="371">
                  <c:v>357</c:v>
                </c:pt>
                <c:pt idx="372">
                  <c:v>358</c:v>
                </c:pt>
                <c:pt idx="373">
                  <c:v>359</c:v>
                </c:pt>
                <c:pt idx="374">
                  <c:v>360</c:v>
                </c:pt>
                <c:pt idx="375">
                  <c:v>361</c:v>
                </c:pt>
                <c:pt idx="376">
                  <c:v>362</c:v>
                </c:pt>
                <c:pt idx="377">
                  <c:v>363</c:v>
                </c:pt>
                <c:pt idx="378">
                  <c:v>364</c:v>
                </c:pt>
                <c:pt idx="379">
                  <c:v>365</c:v>
                </c:pt>
                <c:pt idx="380">
                  <c:v>366</c:v>
                </c:pt>
                <c:pt idx="381">
                  <c:v>367</c:v>
                </c:pt>
                <c:pt idx="382">
                  <c:v>368</c:v>
                </c:pt>
                <c:pt idx="383">
                  <c:v>369</c:v>
                </c:pt>
                <c:pt idx="384">
                  <c:v>370</c:v>
                </c:pt>
                <c:pt idx="385">
                  <c:v>371</c:v>
                </c:pt>
                <c:pt idx="386">
                  <c:v>372</c:v>
                </c:pt>
                <c:pt idx="387">
                  <c:v>373</c:v>
                </c:pt>
                <c:pt idx="388">
                  <c:v>374</c:v>
                </c:pt>
                <c:pt idx="389">
                  <c:v>375</c:v>
                </c:pt>
                <c:pt idx="390">
                  <c:v>376</c:v>
                </c:pt>
                <c:pt idx="391">
                  <c:v>377</c:v>
                </c:pt>
                <c:pt idx="392">
                  <c:v>378</c:v>
                </c:pt>
                <c:pt idx="393">
                  <c:v>379</c:v>
                </c:pt>
                <c:pt idx="394">
                  <c:v>380</c:v>
                </c:pt>
                <c:pt idx="395">
                  <c:v>381</c:v>
                </c:pt>
                <c:pt idx="396">
                  <c:v>382</c:v>
                </c:pt>
                <c:pt idx="397">
                  <c:v>383</c:v>
                </c:pt>
                <c:pt idx="398">
                  <c:v>384</c:v>
                </c:pt>
                <c:pt idx="399">
                  <c:v>385</c:v>
                </c:pt>
                <c:pt idx="400">
                  <c:v>386</c:v>
                </c:pt>
                <c:pt idx="401">
                  <c:v>387</c:v>
                </c:pt>
                <c:pt idx="402">
                  <c:v>388</c:v>
                </c:pt>
                <c:pt idx="403">
                  <c:v>389</c:v>
                </c:pt>
                <c:pt idx="404">
                  <c:v>390</c:v>
                </c:pt>
                <c:pt idx="405">
                  <c:v>391</c:v>
                </c:pt>
                <c:pt idx="406">
                  <c:v>392</c:v>
                </c:pt>
                <c:pt idx="407">
                  <c:v>393</c:v>
                </c:pt>
                <c:pt idx="408">
                  <c:v>394</c:v>
                </c:pt>
                <c:pt idx="409">
                  <c:v>395</c:v>
                </c:pt>
                <c:pt idx="410">
                  <c:v>396</c:v>
                </c:pt>
                <c:pt idx="411">
                  <c:v>397</c:v>
                </c:pt>
                <c:pt idx="412">
                  <c:v>398</c:v>
                </c:pt>
                <c:pt idx="413">
                  <c:v>399</c:v>
                </c:pt>
                <c:pt idx="414">
                  <c:v>400</c:v>
                </c:pt>
                <c:pt idx="415">
                  <c:v>401</c:v>
                </c:pt>
                <c:pt idx="416">
                  <c:v>402</c:v>
                </c:pt>
                <c:pt idx="417">
                  <c:v>403</c:v>
                </c:pt>
                <c:pt idx="418">
                  <c:v>404</c:v>
                </c:pt>
                <c:pt idx="419">
                  <c:v>405</c:v>
                </c:pt>
                <c:pt idx="420">
                  <c:v>406</c:v>
                </c:pt>
                <c:pt idx="421">
                  <c:v>407</c:v>
                </c:pt>
                <c:pt idx="422">
                  <c:v>408</c:v>
                </c:pt>
                <c:pt idx="423">
                  <c:v>409</c:v>
                </c:pt>
                <c:pt idx="424">
                  <c:v>410</c:v>
                </c:pt>
                <c:pt idx="425">
                  <c:v>411</c:v>
                </c:pt>
                <c:pt idx="426">
                  <c:v>412</c:v>
                </c:pt>
                <c:pt idx="427">
                  <c:v>413</c:v>
                </c:pt>
                <c:pt idx="428">
                  <c:v>414</c:v>
                </c:pt>
                <c:pt idx="429">
                  <c:v>415</c:v>
                </c:pt>
                <c:pt idx="430">
                  <c:v>416</c:v>
                </c:pt>
                <c:pt idx="431">
                  <c:v>417</c:v>
                </c:pt>
                <c:pt idx="432">
                  <c:v>418</c:v>
                </c:pt>
                <c:pt idx="433">
                  <c:v>419</c:v>
                </c:pt>
                <c:pt idx="434">
                  <c:v>420</c:v>
                </c:pt>
                <c:pt idx="435">
                  <c:v>421</c:v>
                </c:pt>
                <c:pt idx="436">
                  <c:v>422</c:v>
                </c:pt>
                <c:pt idx="437">
                  <c:v>423</c:v>
                </c:pt>
                <c:pt idx="438">
                  <c:v>424</c:v>
                </c:pt>
                <c:pt idx="439">
                  <c:v>425</c:v>
                </c:pt>
                <c:pt idx="440">
                  <c:v>426</c:v>
                </c:pt>
                <c:pt idx="441">
                  <c:v>427</c:v>
                </c:pt>
                <c:pt idx="442">
                  <c:v>428</c:v>
                </c:pt>
                <c:pt idx="443">
                  <c:v>429</c:v>
                </c:pt>
                <c:pt idx="444">
                  <c:v>430</c:v>
                </c:pt>
                <c:pt idx="445">
                  <c:v>431</c:v>
                </c:pt>
                <c:pt idx="446">
                  <c:v>432</c:v>
                </c:pt>
                <c:pt idx="447">
                  <c:v>433</c:v>
                </c:pt>
                <c:pt idx="448">
                  <c:v>434</c:v>
                </c:pt>
                <c:pt idx="449">
                  <c:v>435</c:v>
                </c:pt>
                <c:pt idx="450">
                  <c:v>436</c:v>
                </c:pt>
                <c:pt idx="451">
                  <c:v>437</c:v>
                </c:pt>
                <c:pt idx="452">
                  <c:v>438</c:v>
                </c:pt>
                <c:pt idx="453">
                  <c:v>438.00000900089998</c:v>
                </c:pt>
                <c:pt idx="454">
                  <c:v>439</c:v>
                </c:pt>
                <c:pt idx="455">
                  <c:v>439.00000900089998</c:v>
                </c:pt>
                <c:pt idx="456">
                  <c:v>440</c:v>
                </c:pt>
                <c:pt idx="457">
                  <c:v>441</c:v>
                </c:pt>
                <c:pt idx="458">
                  <c:v>442</c:v>
                </c:pt>
                <c:pt idx="459">
                  <c:v>443</c:v>
                </c:pt>
                <c:pt idx="460">
                  <c:v>444</c:v>
                </c:pt>
                <c:pt idx="461">
                  <c:v>445</c:v>
                </c:pt>
                <c:pt idx="462">
                  <c:v>446</c:v>
                </c:pt>
                <c:pt idx="463">
                  <c:v>447</c:v>
                </c:pt>
                <c:pt idx="464">
                  <c:v>448</c:v>
                </c:pt>
                <c:pt idx="465">
                  <c:v>449</c:v>
                </c:pt>
                <c:pt idx="466">
                  <c:v>450</c:v>
                </c:pt>
                <c:pt idx="467">
                  <c:v>451</c:v>
                </c:pt>
                <c:pt idx="468">
                  <c:v>452</c:v>
                </c:pt>
                <c:pt idx="469">
                  <c:v>453</c:v>
                </c:pt>
                <c:pt idx="470">
                  <c:v>454</c:v>
                </c:pt>
                <c:pt idx="471">
                  <c:v>455</c:v>
                </c:pt>
                <c:pt idx="472">
                  <c:v>456</c:v>
                </c:pt>
                <c:pt idx="473">
                  <c:v>457</c:v>
                </c:pt>
                <c:pt idx="474">
                  <c:v>458</c:v>
                </c:pt>
                <c:pt idx="475">
                  <c:v>459</c:v>
                </c:pt>
                <c:pt idx="476">
                  <c:v>460</c:v>
                </c:pt>
                <c:pt idx="477">
                  <c:v>461</c:v>
                </c:pt>
                <c:pt idx="478">
                  <c:v>462</c:v>
                </c:pt>
                <c:pt idx="479">
                  <c:v>463</c:v>
                </c:pt>
                <c:pt idx="480">
                  <c:v>464</c:v>
                </c:pt>
                <c:pt idx="481">
                  <c:v>465</c:v>
                </c:pt>
                <c:pt idx="482">
                  <c:v>466</c:v>
                </c:pt>
                <c:pt idx="483">
                  <c:v>467</c:v>
                </c:pt>
                <c:pt idx="484">
                  <c:v>468</c:v>
                </c:pt>
                <c:pt idx="485">
                  <c:v>469</c:v>
                </c:pt>
                <c:pt idx="486">
                  <c:v>470</c:v>
                </c:pt>
                <c:pt idx="487">
                  <c:v>471</c:v>
                </c:pt>
                <c:pt idx="488">
                  <c:v>472</c:v>
                </c:pt>
                <c:pt idx="489">
                  <c:v>473</c:v>
                </c:pt>
                <c:pt idx="490">
                  <c:v>474</c:v>
                </c:pt>
                <c:pt idx="491">
                  <c:v>475</c:v>
                </c:pt>
                <c:pt idx="492">
                  <c:v>476</c:v>
                </c:pt>
                <c:pt idx="493">
                  <c:v>477</c:v>
                </c:pt>
                <c:pt idx="494">
                  <c:v>478</c:v>
                </c:pt>
                <c:pt idx="495">
                  <c:v>479</c:v>
                </c:pt>
                <c:pt idx="496">
                  <c:v>480</c:v>
                </c:pt>
                <c:pt idx="497">
                  <c:v>481</c:v>
                </c:pt>
                <c:pt idx="498">
                  <c:v>482</c:v>
                </c:pt>
                <c:pt idx="499">
                  <c:v>483</c:v>
                </c:pt>
                <c:pt idx="500">
                  <c:v>484</c:v>
                </c:pt>
                <c:pt idx="501">
                  <c:v>485</c:v>
                </c:pt>
                <c:pt idx="502">
                  <c:v>486</c:v>
                </c:pt>
                <c:pt idx="503">
                  <c:v>487</c:v>
                </c:pt>
                <c:pt idx="504">
                  <c:v>488</c:v>
                </c:pt>
                <c:pt idx="505">
                  <c:v>489</c:v>
                </c:pt>
                <c:pt idx="506">
                  <c:v>490</c:v>
                </c:pt>
                <c:pt idx="507">
                  <c:v>491</c:v>
                </c:pt>
                <c:pt idx="508">
                  <c:v>492</c:v>
                </c:pt>
                <c:pt idx="509">
                  <c:v>493</c:v>
                </c:pt>
                <c:pt idx="510">
                  <c:v>494</c:v>
                </c:pt>
                <c:pt idx="511">
                  <c:v>495</c:v>
                </c:pt>
                <c:pt idx="512">
                  <c:v>496</c:v>
                </c:pt>
                <c:pt idx="513">
                  <c:v>497</c:v>
                </c:pt>
                <c:pt idx="514">
                  <c:v>498</c:v>
                </c:pt>
                <c:pt idx="515">
                  <c:v>499</c:v>
                </c:pt>
                <c:pt idx="516">
                  <c:v>500</c:v>
                </c:pt>
                <c:pt idx="517">
                  <c:v>501</c:v>
                </c:pt>
                <c:pt idx="518">
                  <c:v>502</c:v>
                </c:pt>
                <c:pt idx="519">
                  <c:v>503</c:v>
                </c:pt>
                <c:pt idx="520">
                  <c:v>504</c:v>
                </c:pt>
                <c:pt idx="521">
                  <c:v>505</c:v>
                </c:pt>
                <c:pt idx="522">
                  <c:v>506</c:v>
                </c:pt>
                <c:pt idx="523">
                  <c:v>507</c:v>
                </c:pt>
                <c:pt idx="524">
                  <c:v>508</c:v>
                </c:pt>
                <c:pt idx="525">
                  <c:v>509</c:v>
                </c:pt>
                <c:pt idx="526">
                  <c:v>510</c:v>
                </c:pt>
                <c:pt idx="527">
                  <c:v>511</c:v>
                </c:pt>
                <c:pt idx="528">
                  <c:v>512</c:v>
                </c:pt>
                <c:pt idx="529">
                  <c:v>513</c:v>
                </c:pt>
                <c:pt idx="530">
                  <c:v>514</c:v>
                </c:pt>
                <c:pt idx="531">
                  <c:v>515</c:v>
                </c:pt>
                <c:pt idx="532">
                  <c:v>516</c:v>
                </c:pt>
                <c:pt idx="533">
                  <c:v>517</c:v>
                </c:pt>
                <c:pt idx="534">
                  <c:v>518</c:v>
                </c:pt>
                <c:pt idx="535">
                  <c:v>519</c:v>
                </c:pt>
                <c:pt idx="536">
                  <c:v>520</c:v>
                </c:pt>
                <c:pt idx="537">
                  <c:v>521</c:v>
                </c:pt>
                <c:pt idx="538">
                  <c:v>522</c:v>
                </c:pt>
                <c:pt idx="539">
                  <c:v>523</c:v>
                </c:pt>
                <c:pt idx="540">
                  <c:v>524</c:v>
                </c:pt>
                <c:pt idx="541">
                  <c:v>525</c:v>
                </c:pt>
                <c:pt idx="542">
                  <c:v>526</c:v>
                </c:pt>
                <c:pt idx="543">
                  <c:v>527</c:v>
                </c:pt>
                <c:pt idx="544">
                  <c:v>528</c:v>
                </c:pt>
                <c:pt idx="545">
                  <c:v>529</c:v>
                </c:pt>
                <c:pt idx="546">
                  <c:v>530</c:v>
                </c:pt>
                <c:pt idx="547">
                  <c:v>531</c:v>
                </c:pt>
                <c:pt idx="548">
                  <c:v>532</c:v>
                </c:pt>
                <c:pt idx="549">
                  <c:v>533</c:v>
                </c:pt>
                <c:pt idx="550">
                  <c:v>534</c:v>
                </c:pt>
                <c:pt idx="551">
                  <c:v>535</c:v>
                </c:pt>
                <c:pt idx="552">
                  <c:v>536</c:v>
                </c:pt>
                <c:pt idx="553">
                  <c:v>537</c:v>
                </c:pt>
                <c:pt idx="554">
                  <c:v>538</c:v>
                </c:pt>
                <c:pt idx="555">
                  <c:v>539</c:v>
                </c:pt>
                <c:pt idx="556">
                  <c:v>540</c:v>
                </c:pt>
                <c:pt idx="557">
                  <c:v>541</c:v>
                </c:pt>
                <c:pt idx="558">
                  <c:v>542</c:v>
                </c:pt>
                <c:pt idx="559">
                  <c:v>543</c:v>
                </c:pt>
                <c:pt idx="560">
                  <c:v>544</c:v>
                </c:pt>
                <c:pt idx="561">
                  <c:v>545</c:v>
                </c:pt>
                <c:pt idx="562">
                  <c:v>546</c:v>
                </c:pt>
                <c:pt idx="563">
                  <c:v>547</c:v>
                </c:pt>
                <c:pt idx="564">
                  <c:v>548</c:v>
                </c:pt>
                <c:pt idx="565">
                  <c:v>549</c:v>
                </c:pt>
                <c:pt idx="566">
                  <c:v>550</c:v>
                </c:pt>
                <c:pt idx="567">
                  <c:v>551</c:v>
                </c:pt>
                <c:pt idx="568">
                  <c:v>552</c:v>
                </c:pt>
                <c:pt idx="569">
                  <c:v>553</c:v>
                </c:pt>
                <c:pt idx="570">
                  <c:v>554</c:v>
                </c:pt>
                <c:pt idx="571">
                  <c:v>555</c:v>
                </c:pt>
                <c:pt idx="572">
                  <c:v>556</c:v>
                </c:pt>
                <c:pt idx="573">
                  <c:v>557</c:v>
                </c:pt>
                <c:pt idx="574">
                  <c:v>558</c:v>
                </c:pt>
                <c:pt idx="575">
                  <c:v>559</c:v>
                </c:pt>
                <c:pt idx="576">
                  <c:v>560</c:v>
                </c:pt>
                <c:pt idx="577">
                  <c:v>561</c:v>
                </c:pt>
                <c:pt idx="578">
                  <c:v>562</c:v>
                </c:pt>
                <c:pt idx="579">
                  <c:v>563</c:v>
                </c:pt>
                <c:pt idx="580">
                  <c:v>564</c:v>
                </c:pt>
                <c:pt idx="581">
                  <c:v>565</c:v>
                </c:pt>
                <c:pt idx="582">
                  <c:v>566</c:v>
                </c:pt>
                <c:pt idx="583">
                  <c:v>567</c:v>
                </c:pt>
                <c:pt idx="584">
                  <c:v>568</c:v>
                </c:pt>
                <c:pt idx="585">
                  <c:v>569</c:v>
                </c:pt>
                <c:pt idx="586">
                  <c:v>570</c:v>
                </c:pt>
                <c:pt idx="587">
                  <c:v>571</c:v>
                </c:pt>
                <c:pt idx="588">
                  <c:v>572</c:v>
                </c:pt>
                <c:pt idx="589">
                  <c:v>573</c:v>
                </c:pt>
                <c:pt idx="590">
                  <c:v>574</c:v>
                </c:pt>
                <c:pt idx="591">
                  <c:v>575</c:v>
                </c:pt>
                <c:pt idx="592">
                  <c:v>576</c:v>
                </c:pt>
                <c:pt idx="593">
                  <c:v>577</c:v>
                </c:pt>
                <c:pt idx="594">
                  <c:v>578</c:v>
                </c:pt>
                <c:pt idx="595">
                  <c:v>579</c:v>
                </c:pt>
                <c:pt idx="596">
                  <c:v>580</c:v>
                </c:pt>
                <c:pt idx="597">
                  <c:v>581</c:v>
                </c:pt>
                <c:pt idx="598">
                  <c:v>582</c:v>
                </c:pt>
                <c:pt idx="599">
                  <c:v>583</c:v>
                </c:pt>
                <c:pt idx="600">
                  <c:v>584</c:v>
                </c:pt>
                <c:pt idx="601">
                  <c:v>585</c:v>
                </c:pt>
                <c:pt idx="602">
                  <c:v>586</c:v>
                </c:pt>
                <c:pt idx="603">
                  <c:v>587</c:v>
                </c:pt>
                <c:pt idx="604">
                  <c:v>588</c:v>
                </c:pt>
                <c:pt idx="605">
                  <c:v>589</c:v>
                </c:pt>
                <c:pt idx="606">
                  <c:v>590</c:v>
                </c:pt>
                <c:pt idx="607">
                  <c:v>591</c:v>
                </c:pt>
                <c:pt idx="608">
                  <c:v>592</c:v>
                </c:pt>
                <c:pt idx="609">
                  <c:v>593</c:v>
                </c:pt>
                <c:pt idx="610">
                  <c:v>594</c:v>
                </c:pt>
                <c:pt idx="611">
                  <c:v>595</c:v>
                </c:pt>
                <c:pt idx="612">
                  <c:v>596</c:v>
                </c:pt>
                <c:pt idx="613">
                  <c:v>597</c:v>
                </c:pt>
                <c:pt idx="614">
                  <c:v>598</c:v>
                </c:pt>
                <c:pt idx="615">
                  <c:v>599</c:v>
                </c:pt>
                <c:pt idx="616">
                  <c:v>600</c:v>
                </c:pt>
                <c:pt idx="617">
                  <c:v>601</c:v>
                </c:pt>
                <c:pt idx="618">
                  <c:v>602</c:v>
                </c:pt>
                <c:pt idx="619">
                  <c:v>603</c:v>
                </c:pt>
                <c:pt idx="620">
                  <c:v>604</c:v>
                </c:pt>
                <c:pt idx="621">
                  <c:v>605</c:v>
                </c:pt>
                <c:pt idx="622">
                  <c:v>606</c:v>
                </c:pt>
                <c:pt idx="623">
                  <c:v>607</c:v>
                </c:pt>
                <c:pt idx="624">
                  <c:v>608</c:v>
                </c:pt>
                <c:pt idx="625">
                  <c:v>609</c:v>
                </c:pt>
                <c:pt idx="626">
                  <c:v>610</c:v>
                </c:pt>
                <c:pt idx="627">
                  <c:v>611</c:v>
                </c:pt>
                <c:pt idx="628">
                  <c:v>612</c:v>
                </c:pt>
                <c:pt idx="629">
                  <c:v>613</c:v>
                </c:pt>
                <c:pt idx="630">
                  <c:v>614</c:v>
                </c:pt>
                <c:pt idx="631">
                  <c:v>615</c:v>
                </c:pt>
                <c:pt idx="632">
                  <c:v>616</c:v>
                </c:pt>
                <c:pt idx="633">
                  <c:v>617</c:v>
                </c:pt>
                <c:pt idx="634">
                  <c:v>618</c:v>
                </c:pt>
                <c:pt idx="635">
                  <c:v>619</c:v>
                </c:pt>
                <c:pt idx="636">
                  <c:v>620</c:v>
                </c:pt>
                <c:pt idx="637">
                  <c:v>621</c:v>
                </c:pt>
                <c:pt idx="638">
                  <c:v>622</c:v>
                </c:pt>
                <c:pt idx="639">
                  <c:v>623</c:v>
                </c:pt>
                <c:pt idx="640">
                  <c:v>624</c:v>
                </c:pt>
                <c:pt idx="641">
                  <c:v>625</c:v>
                </c:pt>
                <c:pt idx="642">
                  <c:v>626</c:v>
                </c:pt>
                <c:pt idx="643">
                  <c:v>627</c:v>
                </c:pt>
                <c:pt idx="644">
                  <c:v>628</c:v>
                </c:pt>
                <c:pt idx="645">
                  <c:v>629</c:v>
                </c:pt>
                <c:pt idx="646">
                  <c:v>630</c:v>
                </c:pt>
                <c:pt idx="647">
                  <c:v>631</c:v>
                </c:pt>
                <c:pt idx="648">
                  <c:v>632</c:v>
                </c:pt>
                <c:pt idx="649">
                  <c:v>633</c:v>
                </c:pt>
                <c:pt idx="650">
                  <c:v>634</c:v>
                </c:pt>
                <c:pt idx="651">
                  <c:v>635</c:v>
                </c:pt>
                <c:pt idx="652">
                  <c:v>636</c:v>
                </c:pt>
                <c:pt idx="653">
                  <c:v>637</c:v>
                </c:pt>
                <c:pt idx="654">
                  <c:v>638</c:v>
                </c:pt>
                <c:pt idx="655">
                  <c:v>639</c:v>
                </c:pt>
                <c:pt idx="656">
                  <c:v>640</c:v>
                </c:pt>
                <c:pt idx="657">
                  <c:v>641</c:v>
                </c:pt>
                <c:pt idx="658">
                  <c:v>642</c:v>
                </c:pt>
                <c:pt idx="659">
                  <c:v>643</c:v>
                </c:pt>
                <c:pt idx="660">
                  <c:v>644</c:v>
                </c:pt>
                <c:pt idx="661">
                  <c:v>645</c:v>
                </c:pt>
                <c:pt idx="662">
                  <c:v>646</c:v>
                </c:pt>
                <c:pt idx="663">
                  <c:v>647</c:v>
                </c:pt>
                <c:pt idx="664">
                  <c:v>648</c:v>
                </c:pt>
                <c:pt idx="665">
                  <c:v>649</c:v>
                </c:pt>
                <c:pt idx="666">
                  <c:v>650</c:v>
                </c:pt>
                <c:pt idx="667">
                  <c:v>651</c:v>
                </c:pt>
                <c:pt idx="668">
                  <c:v>652</c:v>
                </c:pt>
                <c:pt idx="669">
                  <c:v>653</c:v>
                </c:pt>
                <c:pt idx="670">
                  <c:v>654</c:v>
                </c:pt>
                <c:pt idx="671">
                  <c:v>655</c:v>
                </c:pt>
                <c:pt idx="672">
                  <c:v>656</c:v>
                </c:pt>
                <c:pt idx="673">
                  <c:v>657</c:v>
                </c:pt>
                <c:pt idx="674">
                  <c:v>658</c:v>
                </c:pt>
                <c:pt idx="675">
                  <c:v>659</c:v>
                </c:pt>
                <c:pt idx="676">
                  <c:v>660</c:v>
                </c:pt>
                <c:pt idx="677">
                  <c:v>661</c:v>
                </c:pt>
                <c:pt idx="678">
                  <c:v>662</c:v>
                </c:pt>
                <c:pt idx="679">
                  <c:v>663</c:v>
                </c:pt>
                <c:pt idx="680">
                  <c:v>664</c:v>
                </c:pt>
                <c:pt idx="681">
                  <c:v>665</c:v>
                </c:pt>
                <c:pt idx="682">
                  <c:v>666</c:v>
                </c:pt>
                <c:pt idx="683">
                  <c:v>667</c:v>
                </c:pt>
                <c:pt idx="684">
                  <c:v>668</c:v>
                </c:pt>
                <c:pt idx="685">
                  <c:v>669</c:v>
                </c:pt>
                <c:pt idx="686">
                  <c:v>670</c:v>
                </c:pt>
                <c:pt idx="687">
                  <c:v>671</c:v>
                </c:pt>
                <c:pt idx="688">
                  <c:v>672</c:v>
                </c:pt>
                <c:pt idx="689">
                  <c:v>673</c:v>
                </c:pt>
                <c:pt idx="690">
                  <c:v>674</c:v>
                </c:pt>
                <c:pt idx="691">
                  <c:v>675</c:v>
                </c:pt>
                <c:pt idx="692">
                  <c:v>676</c:v>
                </c:pt>
                <c:pt idx="693">
                  <c:v>677</c:v>
                </c:pt>
                <c:pt idx="694">
                  <c:v>678</c:v>
                </c:pt>
                <c:pt idx="695">
                  <c:v>679</c:v>
                </c:pt>
                <c:pt idx="696">
                  <c:v>680</c:v>
                </c:pt>
                <c:pt idx="697">
                  <c:v>681</c:v>
                </c:pt>
                <c:pt idx="698">
                  <c:v>682</c:v>
                </c:pt>
                <c:pt idx="699">
                  <c:v>683</c:v>
                </c:pt>
                <c:pt idx="700">
                  <c:v>684</c:v>
                </c:pt>
                <c:pt idx="701">
                  <c:v>685</c:v>
                </c:pt>
                <c:pt idx="702">
                  <c:v>686</c:v>
                </c:pt>
                <c:pt idx="703">
                  <c:v>687</c:v>
                </c:pt>
                <c:pt idx="704">
                  <c:v>688</c:v>
                </c:pt>
                <c:pt idx="705">
                  <c:v>689</c:v>
                </c:pt>
                <c:pt idx="706">
                  <c:v>690</c:v>
                </c:pt>
                <c:pt idx="707">
                  <c:v>691</c:v>
                </c:pt>
                <c:pt idx="708">
                  <c:v>692</c:v>
                </c:pt>
                <c:pt idx="709">
                  <c:v>693</c:v>
                </c:pt>
                <c:pt idx="710">
                  <c:v>694</c:v>
                </c:pt>
                <c:pt idx="711">
                  <c:v>695</c:v>
                </c:pt>
                <c:pt idx="712">
                  <c:v>696</c:v>
                </c:pt>
                <c:pt idx="713">
                  <c:v>697</c:v>
                </c:pt>
                <c:pt idx="714">
                  <c:v>698</c:v>
                </c:pt>
                <c:pt idx="715">
                  <c:v>699</c:v>
                </c:pt>
                <c:pt idx="716">
                  <c:v>700</c:v>
                </c:pt>
                <c:pt idx="717">
                  <c:v>701</c:v>
                </c:pt>
                <c:pt idx="718">
                  <c:v>702</c:v>
                </c:pt>
                <c:pt idx="719">
                  <c:v>703</c:v>
                </c:pt>
                <c:pt idx="720">
                  <c:v>704</c:v>
                </c:pt>
                <c:pt idx="721">
                  <c:v>705</c:v>
                </c:pt>
                <c:pt idx="722">
                  <c:v>706</c:v>
                </c:pt>
                <c:pt idx="723">
                  <c:v>707</c:v>
                </c:pt>
                <c:pt idx="724">
                  <c:v>708</c:v>
                </c:pt>
                <c:pt idx="725">
                  <c:v>709</c:v>
                </c:pt>
                <c:pt idx="726">
                  <c:v>710</c:v>
                </c:pt>
                <c:pt idx="727">
                  <c:v>711</c:v>
                </c:pt>
                <c:pt idx="728">
                  <c:v>712</c:v>
                </c:pt>
                <c:pt idx="729">
                  <c:v>713</c:v>
                </c:pt>
                <c:pt idx="730">
                  <c:v>714</c:v>
                </c:pt>
                <c:pt idx="731">
                  <c:v>715</c:v>
                </c:pt>
                <c:pt idx="732">
                  <c:v>716</c:v>
                </c:pt>
                <c:pt idx="733">
                  <c:v>717</c:v>
                </c:pt>
                <c:pt idx="734">
                  <c:v>718</c:v>
                </c:pt>
                <c:pt idx="735">
                  <c:v>719</c:v>
                </c:pt>
                <c:pt idx="736">
                  <c:v>720</c:v>
                </c:pt>
                <c:pt idx="737">
                  <c:v>721</c:v>
                </c:pt>
                <c:pt idx="738">
                  <c:v>722</c:v>
                </c:pt>
                <c:pt idx="739">
                  <c:v>723</c:v>
                </c:pt>
                <c:pt idx="740">
                  <c:v>724</c:v>
                </c:pt>
                <c:pt idx="741">
                  <c:v>725</c:v>
                </c:pt>
                <c:pt idx="742">
                  <c:v>726</c:v>
                </c:pt>
                <c:pt idx="743">
                  <c:v>727</c:v>
                </c:pt>
                <c:pt idx="744">
                  <c:v>728</c:v>
                </c:pt>
                <c:pt idx="745">
                  <c:v>729</c:v>
                </c:pt>
                <c:pt idx="746">
                  <c:v>730</c:v>
                </c:pt>
                <c:pt idx="747">
                  <c:v>731</c:v>
                </c:pt>
                <c:pt idx="748">
                  <c:v>732</c:v>
                </c:pt>
                <c:pt idx="749">
                  <c:v>733</c:v>
                </c:pt>
                <c:pt idx="750">
                  <c:v>734</c:v>
                </c:pt>
                <c:pt idx="751">
                  <c:v>735</c:v>
                </c:pt>
                <c:pt idx="752">
                  <c:v>736</c:v>
                </c:pt>
                <c:pt idx="753">
                  <c:v>737</c:v>
                </c:pt>
                <c:pt idx="754">
                  <c:v>738</c:v>
                </c:pt>
                <c:pt idx="755">
                  <c:v>739</c:v>
                </c:pt>
                <c:pt idx="756">
                  <c:v>740</c:v>
                </c:pt>
                <c:pt idx="757">
                  <c:v>741</c:v>
                </c:pt>
                <c:pt idx="758">
                  <c:v>742</c:v>
                </c:pt>
                <c:pt idx="759">
                  <c:v>743</c:v>
                </c:pt>
                <c:pt idx="760">
                  <c:v>744</c:v>
                </c:pt>
                <c:pt idx="761">
                  <c:v>745</c:v>
                </c:pt>
                <c:pt idx="762">
                  <c:v>746</c:v>
                </c:pt>
                <c:pt idx="763">
                  <c:v>747</c:v>
                </c:pt>
                <c:pt idx="764">
                  <c:v>747.00000900090004</c:v>
                </c:pt>
                <c:pt idx="765">
                  <c:v>748</c:v>
                </c:pt>
                <c:pt idx="766">
                  <c:v>748.00000900090004</c:v>
                </c:pt>
                <c:pt idx="767">
                  <c:v>749</c:v>
                </c:pt>
                <c:pt idx="768">
                  <c:v>750</c:v>
                </c:pt>
                <c:pt idx="769">
                  <c:v>751</c:v>
                </c:pt>
                <c:pt idx="770">
                  <c:v>752</c:v>
                </c:pt>
                <c:pt idx="771">
                  <c:v>753</c:v>
                </c:pt>
                <c:pt idx="772">
                  <c:v>754</c:v>
                </c:pt>
                <c:pt idx="773">
                  <c:v>755</c:v>
                </c:pt>
                <c:pt idx="774">
                  <c:v>756</c:v>
                </c:pt>
                <c:pt idx="775">
                  <c:v>757</c:v>
                </c:pt>
                <c:pt idx="776">
                  <c:v>758</c:v>
                </c:pt>
                <c:pt idx="777">
                  <c:v>759</c:v>
                </c:pt>
                <c:pt idx="778">
                  <c:v>760</c:v>
                </c:pt>
                <c:pt idx="779">
                  <c:v>761</c:v>
                </c:pt>
                <c:pt idx="780">
                  <c:v>762</c:v>
                </c:pt>
                <c:pt idx="781">
                  <c:v>763</c:v>
                </c:pt>
                <c:pt idx="782">
                  <c:v>764</c:v>
                </c:pt>
                <c:pt idx="783">
                  <c:v>765</c:v>
                </c:pt>
                <c:pt idx="784">
                  <c:v>766</c:v>
                </c:pt>
                <c:pt idx="785">
                  <c:v>767</c:v>
                </c:pt>
                <c:pt idx="786">
                  <c:v>768</c:v>
                </c:pt>
                <c:pt idx="787">
                  <c:v>769</c:v>
                </c:pt>
                <c:pt idx="788">
                  <c:v>770</c:v>
                </c:pt>
                <c:pt idx="789">
                  <c:v>771</c:v>
                </c:pt>
                <c:pt idx="790">
                  <c:v>772</c:v>
                </c:pt>
                <c:pt idx="791">
                  <c:v>773</c:v>
                </c:pt>
                <c:pt idx="792">
                  <c:v>774</c:v>
                </c:pt>
                <c:pt idx="793">
                  <c:v>775</c:v>
                </c:pt>
                <c:pt idx="794">
                  <c:v>776</c:v>
                </c:pt>
                <c:pt idx="795">
                  <c:v>777</c:v>
                </c:pt>
                <c:pt idx="796">
                  <c:v>778</c:v>
                </c:pt>
                <c:pt idx="797">
                  <c:v>779</c:v>
                </c:pt>
                <c:pt idx="798">
                  <c:v>780</c:v>
                </c:pt>
                <c:pt idx="799">
                  <c:v>781</c:v>
                </c:pt>
                <c:pt idx="800">
                  <c:v>782</c:v>
                </c:pt>
                <c:pt idx="801">
                  <c:v>783</c:v>
                </c:pt>
                <c:pt idx="802">
                  <c:v>784</c:v>
                </c:pt>
                <c:pt idx="803">
                  <c:v>785</c:v>
                </c:pt>
                <c:pt idx="804">
                  <c:v>786</c:v>
                </c:pt>
                <c:pt idx="805">
                  <c:v>787</c:v>
                </c:pt>
                <c:pt idx="806">
                  <c:v>788</c:v>
                </c:pt>
                <c:pt idx="807">
                  <c:v>789</c:v>
                </c:pt>
                <c:pt idx="808">
                  <c:v>790</c:v>
                </c:pt>
                <c:pt idx="809">
                  <c:v>791</c:v>
                </c:pt>
                <c:pt idx="810">
                  <c:v>792</c:v>
                </c:pt>
                <c:pt idx="811">
                  <c:v>793</c:v>
                </c:pt>
                <c:pt idx="812">
                  <c:v>794</c:v>
                </c:pt>
                <c:pt idx="813">
                  <c:v>795</c:v>
                </c:pt>
                <c:pt idx="814">
                  <c:v>796</c:v>
                </c:pt>
                <c:pt idx="815">
                  <c:v>797</c:v>
                </c:pt>
                <c:pt idx="816">
                  <c:v>798</c:v>
                </c:pt>
                <c:pt idx="817">
                  <c:v>799</c:v>
                </c:pt>
                <c:pt idx="818">
                  <c:v>800</c:v>
                </c:pt>
                <c:pt idx="819">
                  <c:v>801</c:v>
                </c:pt>
                <c:pt idx="820">
                  <c:v>802</c:v>
                </c:pt>
                <c:pt idx="821">
                  <c:v>803</c:v>
                </c:pt>
                <c:pt idx="822">
                  <c:v>804</c:v>
                </c:pt>
                <c:pt idx="823">
                  <c:v>805</c:v>
                </c:pt>
                <c:pt idx="824">
                  <c:v>806</c:v>
                </c:pt>
                <c:pt idx="825">
                  <c:v>807</c:v>
                </c:pt>
                <c:pt idx="826">
                  <c:v>808</c:v>
                </c:pt>
                <c:pt idx="827">
                  <c:v>809</c:v>
                </c:pt>
                <c:pt idx="828">
                  <c:v>810</c:v>
                </c:pt>
                <c:pt idx="829">
                  <c:v>811</c:v>
                </c:pt>
                <c:pt idx="830">
                  <c:v>812</c:v>
                </c:pt>
                <c:pt idx="831">
                  <c:v>813</c:v>
                </c:pt>
                <c:pt idx="832">
                  <c:v>814</c:v>
                </c:pt>
                <c:pt idx="833">
                  <c:v>815</c:v>
                </c:pt>
                <c:pt idx="834">
                  <c:v>816</c:v>
                </c:pt>
                <c:pt idx="835">
                  <c:v>817</c:v>
                </c:pt>
                <c:pt idx="836">
                  <c:v>818</c:v>
                </c:pt>
                <c:pt idx="837">
                  <c:v>819</c:v>
                </c:pt>
                <c:pt idx="838">
                  <c:v>820</c:v>
                </c:pt>
                <c:pt idx="839">
                  <c:v>821</c:v>
                </c:pt>
                <c:pt idx="840">
                  <c:v>822</c:v>
                </c:pt>
                <c:pt idx="841">
                  <c:v>823</c:v>
                </c:pt>
                <c:pt idx="842">
                  <c:v>824</c:v>
                </c:pt>
                <c:pt idx="843">
                  <c:v>825</c:v>
                </c:pt>
                <c:pt idx="844">
                  <c:v>826</c:v>
                </c:pt>
                <c:pt idx="845">
                  <c:v>827</c:v>
                </c:pt>
                <c:pt idx="846">
                  <c:v>828</c:v>
                </c:pt>
                <c:pt idx="847">
                  <c:v>829</c:v>
                </c:pt>
                <c:pt idx="848">
                  <c:v>830</c:v>
                </c:pt>
                <c:pt idx="849">
                  <c:v>831</c:v>
                </c:pt>
                <c:pt idx="850">
                  <c:v>832</c:v>
                </c:pt>
                <c:pt idx="851">
                  <c:v>833</c:v>
                </c:pt>
                <c:pt idx="852">
                  <c:v>834</c:v>
                </c:pt>
                <c:pt idx="853">
                  <c:v>835</c:v>
                </c:pt>
                <c:pt idx="854">
                  <c:v>836</c:v>
                </c:pt>
                <c:pt idx="855">
                  <c:v>837</c:v>
                </c:pt>
                <c:pt idx="856">
                  <c:v>838</c:v>
                </c:pt>
                <c:pt idx="857">
                  <c:v>839</c:v>
                </c:pt>
                <c:pt idx="858">
                  <c:v>840</c:v>
                </c:pt>
                <c:pt idx="859">
                  <c:v>841</c:v>
                </c:pt>
                <c:pt idx="860">
                  <c:v>842</c:v>
                </c:pt>
                <c:pt idx="861">
                  <c:v>843</c:v>
                </c:pt>
                <c:pt idx="862">
                  <c:v>844</c:v>
                </c:pt>
                <c:pt idx="863">
                  <c:v>845</c:v>
                </c:pt>
                <c:pt idx="864">
                  <c:v>846</c:v>
                </c:pt>
                <c:pt idx="865">
                  <c:v>847</c:v>
                </c:pt>
                <c:pt idx="866">
                  <c:v>848</c:v>
                </c:pt>
                <c:pt idx="867">
                  <c:v>849</c:v>
                </c:pt>
                <c:pt idx="868">
                  <c:v>850</c:v>
                </c:pt>
                <c:pt idx="869">
                  <c:v>851</c:v>
                </c:pt>
                <c:pt idx="870">
                  <c:v>852</c:v>
                </c:pt>
                <c:pt idx="871">
                  <c:v>853</c:v>
                </c:pt>
                <c:pt idx="872">
                  <c:v>854</c:v>
                </c:pt>
                <c:pt idx="873">
                  <c:v>855</c:v>
                </c:pt>
                <c:pt idx="874">
                  <c:v>856</c:v>
                </c:pt>
                <c:pt idx="875">
                  <c:v>857</c:v>
                </c:pt>
                <c:pt idx="876">
                  <c:v>858</c:v>
                </c:pt>
                <c:pt idx="877">
                  <c:v>859</c:v>
                </c:pt>
                <c:pt idx="878">
                  <c:v>860</c:v>
                </c:pt>
                <c:pt idx="879">
                  <c:v>861</c:v>
                </c:pt>
                <c:pt idx="880">
                  <c:v>862</c:v>
                </c:pt>
                <c:pt idx="881">
                  <c:v>863</c:v>
                </c:pt>
                <c:pt idx="882">
                  <c:v>864</c:v>
                </c:pt>
                <c:pt idx="883">
                  <c:v>865</c:v>
                </c:pt>
                <c:pt idx="884">
                  <c:v>866</c:v>
                </c:pt>
                <c:pt idx="885">
                  <c:v>867</c:v>
                </c:pt>
                <c:pt idx="886">
                  <c:v>868</c:v>
                </c:pt>
                <c:pt idx="887">
                  <c:v>869</c:v>
                </c:pt>
                <c:pt idx="888">
                  <c:v>870</c:v>
                </c:pt>
                <c:pt idx="889">
                  <c:v>871</c:v>
                </c:pt>
                <c:pt idx="890">
                  <c:v>872</c:v>
                </c:pt>
                <c:pt idx="891">
                  <c:v>873</c:v>
                </c:pt>
                <c:pt idx="892">
                  <c:v>874</c:v>
                </c:pt>
                <c:pt idx="893">
                  <c:v>875</c:v>
                </c:pt>
                <c:pt idx="894">
                  <c:v>876</c:v>
                </c:pt>
                <c:pt idx="895">
                  <c:v>877</c:v>
                </c:pt>
                <c:pt idx="896">
                  <c:v>878</c:v>
                </c:pt>
                <c:pt idx="897">
                  <c:v>879</c:v>
                </c:pt>
                <c:pt idx="898">
                  <c:v>880</c:v>
                </c:pt>
                <c:pt idx="899">
                  <c:v>881</c:v>
                </c:pt>
                <c:pt idx="900">
                  <c:v>882</c:v>
                </c:pt>
                <c:pt idx="901">
                  <c:v>883</c:v>
                </c:pt>
                <c:pt idx="902">
                  <c:v>884</c:v>
                </c:pt>
                <c:pt idx="903">
                  <c:v>885</c:v>
                </c:pt>
                <c:pt idx="904">
                  <c:v>886</c:v>
                </c:pt>
                <c:pt idx="905">
                  <c:v>887</c:v>
                </c:pt>
                <c:pt idx="906">
                  <c:v>888</c:v>
                </c:pt>
                <c:pt idx="907">
                  <c:v>889</c:v>
                </c:pt>
                <c:pt idx="908">
                  <c:v>890</c:v>
                </c:pt>
                <c:pt idx="909">
                  <c:v>891</c:v>
                </c:pt>
                <c:pt idx="910">
                  <c:v>892</c:v>
                </c:pt>
                <c:pt idx="911">
                  <c:v>893</c:v>
                </c:pt>
                <c:pt idx="912">
                  <c:v>894</c:v>
                </c:pt>
                <c:pt idx="913">
                  <c:v>895</c:v>
                </c:pt>
                <c:pt idx="914">
                  <c:v>896</c:v>
                </c:pt>
                <c:pt idx="915">
                  <c:v>897</c:v>
                </c:pt>
                <c:pt idx="916">
                  <c:v>898</c:v>
                </c:pt>
                <c:pt idx="917">
                  <c:v>899</c:v>
                </c:pt>
                <c:pt idx="918">
                  <c:v>900</c:v>
                </c:pt>
                <c:pt idx="919">
                  <c:v>901</c:v>
                </c:pt>
                <c:pt idx="920">
                  <c:v>902</c:v>
                </c:pt>
                <c:pt idx="921">
                  <c:v>903</c:v>
                </c:pt>
                <c:pt idx="922">
                  <c:v>904</c:v>
                </c:pt>
                <c:pt idx="923">
                  <c:v>905</c:v>
                </c:pt>
                <c:pt idx="924">
                  <c:v>906</c:v>
                </c:pt>
                <c:pt idx="925">
                  <c:v>907</c:v>
                </c:pt>
                <c:pt idx="926">
                  <c:v>908</c:v>
                </c:pt>
                <c:pt idx="927">
                  <c:v>909</c:v>
                </c:pt>
                <c:pt idx="928">
                  <c:v>910</c:v>
                </c:pt>
                <c:pt idx="929">
                  <c:v>911</c:v>
                </c:pt>
                <c:pt idx="930">
                  <c:v>912</c:v>
                </c:pt>
                <c:pt idx="931">
                  <c:v>913</c:v>
                </c:pt>
                <c:pt idx="932">
                  <c:v>914</c:v>
                </c:pt>
                <c:pt idx="933">
                  <c:v>915</c:v>
                </c:pt>
                <c:pt idx="934">
                  <c:v>916</c:v>
                </c:pt>
                <c:pt idx="935">
                  <c:v>917</c:v>
                </c:pt>
                <c:pt idx="936">
                  <c:v>918</c:v>
                </c:pt>
                <c:pt idx="937">
                  <c:v>919</c:v>
                </c:pt>
                <c:pt idx="938">
                  <c:v>920</c:v>
                </c:pt>
                <c:pt idx="939">
                  <c:v>921</c:v>
                </c:pt>
                <c:pt idx="940">
                  <c:v>922</c:v>
                </c:pt>
                <c:pt idx="941">
                  <c:v>923</c:v>
                </c:pt>
                <c:pt idx="942">
                  <c:v>924</c:v>
                </c:pt>
                <c:pt idx="943">
                  <c:v>925</c:v>
                </c:pt>
                <c:pt idx="944">
                  <c:v>926</c:v>
                </c:pt>
                <c:pt idx="945">
                  <c:v>927</c:v>
                </c:pt>
                <c:pt idx="946">
                  <c:v>928</c:v>
                </c:pt>
                <c:pt idx="947">
                  <c:v>929</c:v>
                </c:pt>
                <c:pt idx="948">
                  <c:v>930</c:v>
                </c:pt>
                <c:pt idx="949">
                  <c:v>931</c:v>
                </c:pt>
                <c:pt idx="950">
                  <c:v>932</c:v>
                </c:pt>
                <c:pt idx="951">
                  <c:v>933</c:v>
                </c:pt>
                <c:pt idx="952">
                  <c:v>934</c:v>
                </c:pt>
                <c:pt idx="953">
                  <c:v>935</c:v>
                </c:pt>
                <c:pt idx="954">
                  <c:v>936</c:v>
                </c:pt>
                <c:pt idx="955">
                  <c:v>937</c:v>
                </c:pt>
                <c:pt idx="956">
                  <c:v>938</c:v>
                </c:pt>
                <c:pt idx="957">
                  <c:v>939</c:v>
                </c:pt>
                <c:pt idx="958">
                  <c:v>940</c:v>
                </c:pt>
                <c:pt idx="959">
                  <c:v>941</c:v>
                </c:pt>
                <c:pt idx="960">
                  <c:v>942</c:v>
                </c:pt>
                <c:pt idx="961">
                  <c:v>943</c:v>
                </c:pt>
                <c:pt idx="962">
                  <c:v>944</c:v>
                </c:pt>
                <c:pt idx="963">
                  <c:v>945</c:v>
                </c:pt>
                <c:pt idx="964">
                  <c:v>946</c:v>
                </c:pt>
                <c:pt idx="965">
                  <c:v>947</c:v>
                </c:pt>
                <c:pt idx="966">
                  <c:v>948</c:v>
                </c:pt>
                <c:pt idx="967">
                  <c:v>949</c:v>
                </c:pt>
                <c:pt idx="968">
                  <c:v>950</c:v>
                </c:pt>
                <c:pt idx="969">
                  <c:v>951</c:v>
                </c:pt>
                <c:pt idx="970">
                  <c:v>952</c:v>
                </c:pt>
                <c:pt idx="971">
                  <c:v>953</c:v>
                </c:pt>
                <c:pt idx="972">
                  <c:v>954</c:v>
                </c:pt>
                <c:pt idx="973">
                  <c:v>955</c:v>
                </c:pt>
                <c:pt idx="974">
                  <c:v>956</c:v>
                </c:pt>
                <c:pt idx="975">
                  <c:v>957</c:v>
                </c:pt>
                <c:pt idx="976">
                  <c:v>958</c:v>
                </c:pt>
                <c:pt idx="977">
                  <c:v>959</c:v>
                </c:pt>
                <c:pt idx="978">
                  <c:v>960</c:v>
                </c:pt>
                <c:pt idx="979">
                  <c:v>961</c:v>
                </c:pt>
                <c:pt idx="980">
                  <c:v>962</c:v>
                </c:pt>
                <c:pt idx="981">
                  <c:v>963</c:v>
                </c:pt>
                <c:pt idx="982">
                  <c:v>964</c:v>
                </c:pt>
                <c:pt idx="983">
                  <c:v>965</c:v>
                </c:pt>
                <c:pt idx="984">
                  <c:v>966</c:v>
                </c:pt>
                <c:pt idx="985">
                  <c:v>967</c:v>
                </c:pt>
                <c:pt idx="986">
                  <c:v>968</c:v>
                </c:pt>
                <c:pt idx="987">
                  <c:v>969</c:v>
                </c:pt>
                <c:pt idx="988">
                  <c:v>970</c:v>
                </c:pt>
                <c:pt idx="989">
                  <c:v>971</c:v>
                </c:pt>
                <c:pt idx="990">
                  <c:v>972</c:v>
                </c:pt>
                <c:pt idx="991">
                  <c:v>973</c:v>
                </c:pt>
                <c:pt idx="992">
                  <c:v>974</c:v>
                </c:pt>
                <c:pt idx="993">
                  <c:v>975</c:v>
                </c:pt>
                <c:pt idx="994">
                  <c:v>976</c:v>
                </c:pt>
                <c:pt idx="995">
                  <c:v>977</c:v>
                </c:pt>
                <c:pt idx="996">
                  <c:v>978</c:v>
                </c:pt>
                <c:pt idx="997">
                  <c:v>979</c:v>
                </c:pt>
                <c:pt idx="998">
                  <c:v>980</c:v>
                </c:pt>
                <c:pt idx="999">
                  <c:v>981</c:v>
                </c:pt>
                <c:pt idx="1000">
                  <c:v>982</c:v>
                </c:pt>
                <c:pt idx="1001">
                  <c:v>983</c:v>
                </c:pt>
                <c:pt idx="1002">
                  <c:v>984</c:v>
                </c:pt>
                <c:pt idx="1003">
                  <c:v>985</c:v>
                </c:pt>
                <c:pt idx="1004">
                  <c:v>986</c:v>
                </c:pt>
                <c:pt idx="1005">
                  <c:v>987</c:v>
                </c:pt>
                <c:pt idx="1006">
                  <c:v>988</c:v>
                </c:pt>
                <c:pt idx="1007">
                  <c:v>989</c:v>
                </c:pt>
                <c:pt idx="1008">
                  <c:v>990</c:v>
                </c:pt>
                <c:pt idx="1009">
                  <c:v>991</c:v>
                </c:pt>
                <c:pt idx="1010">
                  <c:v>992</c:v>
                </c:pt>
                <c:pt idx="1011">
                  <c:v>993</c:v>
                </c:pt>
                <c:pt idx="1012">
                  <c:v>994</c:v>
                </c:pt>
                <c:pt idx="1013">
                  <c:v>995</c:v>
                </c:pt>
                <c:pt idx="1014">
                  <c:v>996</c:v>
                </c:pt>
                <c:pt idx="1015">
                  <c:v>997</c:v>
                </c:pt>
                <c:pt idx="1016">
                  <c:v>998</c:v>
                </c:pt>
                <c:pt idx="1017">
                  <c:v>999</c:v>
                </c:pt>
                <c:pt idx="1018">
                  <c:v>1000</c:v>
                </c:pt>
                <c:pt idx="1019">
                  <c:v>1001</c:v>
                </c:pt>
                <c:pt idx="1020">
                  <c:v>1002</c:v>
                </c:pt>
                <c:pt idx="1021">
                  <c:v>1003</c:v>
                </c:pt>
                <c:pt idx="1022">
                  <c:v>1004</c:v>
                </c:pt>
                <c:pt idx="1023">
                  <c:v>1005</c:v>
                </c:pt>
                <c:pt idx="1024">
                  <c:v>1006</c:v>
                </c:pt>
                <c:pt idx="1025">
                  <c:v>1007</c:v>
                </c:pt>
                <c:pt idx="1026">
                  <c:v>1008</c:v>
                </c:pt>
                <c:pt idx="1027">
                  <c:v>1009</c:v>
                </c:pt>
                <c:pt idx="1028">
                  <c:v>1010</c:v>
                </c:pt>
                <c:pt idx="1029">
                  <c:v>1011</c:v>
                </c:pt>
                <c:pt idx="1030">
                  <c:v>1012</c:v>
                </c:pt>
                <c:pt idx="1031">
                  <c:v>1013</c:v>
                </c:pt>
                <c:pt idx="1032">
                  <c:v>1014</c:v>
                </c:pt>
                <c:pt idx="1033">
                  <c:v>1015</c:v>
                </c:pt>
                <c:pt idx="1034">
                  <c:v>1016</c:v>
                </c:pt>
                <c:pt idx="1035">
                  <c:v>1017</c:v>
                </c:pt>
                <c:pt idx="1036">
                  <c:v>1018</c:v>
                </c:pt>
                <c:pt idx="1037">
                  <c:v>1019</c:v>
                </c:pt>
                <c:pt idx="1038">
                  <c:v>1020</c:v>
                </c:pt>
                <c:pt idx="1039">
                  <c:v>1021</c:v>
                </c:pt>
                <c:pt idx="1040">
                  <c:v>1022</c:v>
                </c:pt>
                <c:pt idx="1041">
                  <c:v>1023</c:v>
                </c:pt>
                <c:pt idx="1042">
                  <c:v>1024</c:v>
                </c:pt>
                <c:pt idx="1043">
                  <c:v>1025</c:v>
                </c:pt>
                <c:pt idx="1044">
                  <c:v>1026</c:v>
                </c:pt>
                <c:pt idx="1045">
                  <c:v>1027</c:v>
                </c:pt>
                <c:pt idx="1046">
                  <c:v>1028</c:v>
                </c:pt>
                <c:pt idx="1047">
                  <c:v>1029</c:v>
                </c:pt>
                <c:pt idx="1048">
                  <c:v>1030</c:v>
                </c:pt>
                <c:pt idx="1049">
                  <c:v>1031</c:v>
                </c:pt>
                <c:pt idx="1050">
                  <c:v>1032</c:v>
                </c:pt>
                <c:pt idx="1051">
                  <c:v>1033</c:v>
                </c:pt>
                <c:pt idx="1052">
                  <c:v>1034</c:v>
                </c:pt>
                <c:pt idx="1053">
                  <c:v>1035</c:v>
                </c:pt>
                <c:pt idx="1054">
                  <c:v>1036</c:v>
                </c:pt>
                <c:pt idx="1055">
                  <c:v>1037</c:v>
                </c:pt>
                <c:pt idx="1056">
                  <c:v>1038</c:v>
                </c:pt>
                <c:pt idx="1057">
                  <c:v>1039</c:v>
                </c:pt>
                <c:pt idx="1058">
                  <c:v>1040</c:v>
                </c:pt>
                <c:pt idx="1059">
                  <c:v>1041</c:v>
                </c:pt>
                <c:pt idx="1060">
                  <c:v>1042</c:v>
                </c:pt>
                <c:pt idx="1061">
                  <c:v>1043</c:v>
                </c:pt>
                <c:pt idx="1062">
                  <c:v>1044</c:v>
                </c:pt>
                <c:pt idx="1063">
                  <c:v>1045</c:v>
                </c:pt>
                <c:pt idx="1064">
                  <c:v>1046</c:v>
                </c:pt>
                <c:pt idx="1065">
                  <c:v>1047</c:v>
                </c:pt>
                <c:pt idx="1066">
                  <c:v>1048</c:v>
                </c:pt>
                <c:pt idx="1067">
                  <c:v>1049</c:v>
                </c:pt>
                <c:pt idx="1068">
                  <c:v>1050</c:v>
                </c:pt>
                <c:pt idx="1069">
                  <c:v>1051</c:v>
                </c:pt>
                <c:pt idx="1070">
                  <c:v>1052</c:v>
                </c:pt>
                <c:pt idx="1071">
                  <c:v>1053</c:v>
                </c:pt>
                <c:pt idx="1072">
                  <c:v>1054</c:v>
                </c:pt>
                <c:pt idx="1073">
                  <c:v>1055</c:v>
                </c:pt>
                <c:pt idx="1074">
                  <c:v>1056</c:v>
                </c:pt>
                <c:pt idx="1075">
                  <c:v>1057</c:v>
                </c:pt>
                <c:pt idx="1076">
                  <c:v>1058</c:v>
                </c:pt>
                <c:pt idx="1077">
                  <c:v>1059</c:v>
                </c:pt>
                <c:pt idx="1078">
                  <c:v>1060</c:v>
                </c:pt>
                <c:pt idx="1079">
                  <c:v>1061</c:v>
                </c:pt>
                <c:pt idx="1080">
                  <c:v>1062</c:v>
                </c:pt>
                <c:pt idx="1081">
                  <c:v>1063</c:v>
                </c:pt>
                <c:pt idx="1082">
                  <c:v>1064</c:v>
                </c:pt>
                <c:pt idx="1083">
                  <c:v>1065</c:v>
                </c:pt>
                <c:pt idx="1084">
                  <c:v>1066</c:v>
                </c:pt>
                <c:pt idx="1085">
                  <c:v>1067</c:v>
                </c:pt>
                <c:pt idx="1086">
                  <c:v>1068</c:v>
                </c:pt>
                <c:pt idx="1087">
                  <c:v>1069</c:v>
                </c:pt>
                <c:pt idx="1088">
                  <c:v>1070</c:v>
                </c:pt>
                <c:pt idx="1089">
                  <c:v>1071</c:v>
                </c:pt>
                <c:pt idx="1090">
                  <c:v>1072</c:v>
                </c:pt>
                <c:pt idx="1091">
                  <c:v>1073</c:v>
                </c:pt>
                <c:pt idx="1092">
                  <c:v>1074</c:v>
                </c:pt>
                <c:pt idx="1093">
                  <c:v>1075</c:v>
                </c:pt>
                <c:pt idx="1094">
                  <c:v>1076</c:v>
                </c:pt>
                <c:pt idx="1095">
                  <c:v>1077</c:v>
                </c:pt>
                <c:pt idx="1096">
                  <c:v>1078</c:v>
                </c:pt>
                <c:pt idx="1097">
                  <c:v>1079</c:v>
                </c:pt>
                <c:pt idx="1098">
                  <c:v>1080</c:v>
                </c:pt>
                <c:pt idx="1099">
                  <c:v>1081</c:v>
                </c:pt>
                <c:pt idx="1100">
                  <c:v>1082</c:v>
                </c:pt>
                <c:pt idx="1101">
                  <c:v>1083</c:v>
                </c:pt>
                <c:pt idx="1102">
                  <c:v>1084</c:v>
                </c:pt>
                <c:pt idx="1103">
                  <c:v>1085</c:v>
                </c:pt>
                <c:pt idx="1104">
                  <c:v>1086</c:v>
                </c:pt>
                <c:pt idx="1105">
                  <c:v>1087</c:v>
                </c:pt>
                <c:pt idx="1106">
                  <c:v>1088</c:v>
                </c:pt>
                <c:pt idx="1107">
                  <c:v>1089</c:v>
                </c:pt>
                <c:pt idx="1108">
                  <c:v>1090</c:v>
                </c:pt>
                <c:pt idx="1109">
                  <c:v>1091</c:v>
                </c:pt>
                <c:pt idx="1110">
                  <c:v>1092</c:v>
                </c:pt>
                <c:pt idx="1111">
                  <c:v>1093</c:v>
                </c:pt>
                <c:pt idx="1112">
                  <c:v>1094</c:v>
                </c:pt>
                <c:pt idx="1113">
                  <c:v>1095</c:v>
                </c:pt>
                <c:pt idx="1114">
                  <c:v>1096</c:v>
                </c:pt>
                <c:pt idx="1115">
                  <c:v>1097</c:v>
                </c:pt>
                <c:pt idx="1116">
                  <c:v>1098</c:v>
                </c:pt>
                <c:pt idx="1117">
                  <c:v>1099</c:v>
                </c:pt>
                <c:pt idx="1118">
                  <c:v>1100</c:v>
                </c:pt>
                <c:pt idx="1119">
                  <c:v>1101</c:v>
                </c:pt>
                <c:pt idx="1120">
                  <c:v>1102</c:v>
                </c:pt>
                <c:pt idx="1121">
                  <c:v>1103</c:v>
                </c:pt>
                <c:pt idx="1122">
                  <c:v>1104</c:v>
                </c:pt>
                <c:pt idx="1123">
                  <c:v>1105</c:v>
                </c:pt>
                <c:pt idx="1124">
                  <c:v>1106</c:v>
                </c:pt>
                <c:pt idx="1125">
                  <c:v>1107</c:v>
                </c:pt>
                <c:pt idx="1126">
                  <c:v>1108</c:v>
                </c:pt>
                <c:pt idx="1127">
                  <c:v>1109</c:v>
                </c:pt>
                <c:pt idx="1128">
                  <c:v>1110</c:v>
                </c:pt>
                <c:pt idx="1129">
                  <c:v>1111</c:v>
                </c:pt>
                <c:pt idx="1130">
                  <c:v>1112</c:v>
                </c:pt>
                <c:pt idx="1131">
                  <c:v>1113</c:v>
                </c:pt>
                <c:pt idx="1132">
                  <c:v>1114</c:v>
                </c:pt>
                <c:pt idx="1133">
                  <c:v>1115</c:v>
                </c:pt>
              </c:numCache>
            </c:numRef>
          </c:xVal>
          <c:yVal>
            <c:numRef>
              <c:f>'age model'!$E$2:$E$1135</c:f>
              <c:numCache>
                <c:formatCode>General</c:formatCode>
                <c:ptCount val="1134"/>
                <c:pt idx="0">
                  <c:v>-70</c:v>
                </c:pt>
                <c:pt idx="1">
                  <c:v>-67</c:v>
                </c:pt>
                <c:pt idx="2">
                  <c:v>-64</c:v>
                </c:pt>
                <c:pt idx="3">
                  <c:v>-62</c:v>
                </c:pt>
                <c:pt idx="4">
                  <c:v>-59</c:v>
                </c:pt>
                <c:pt idx="5">
                  <c:v>-56</c:v>
                </c:pt>
                <c:pt idx="6">
                  <c:v>-53</c:v>
                </c:pt>
                <c:pt idx="7">
                  <c:v>-51</c:v>
                </c:pt>
                <c:pt idx="8">
                  <c:v>-48</c:v>
                </c:pt>
                <c:pt idx="9">
                  <c:v>-45</c:v>
                </c:pt>
                <c:pt idx="10">
                  <c:v>-43</c:v>
                </c:pt>
                <c:pt idx="11">
                  <c:v>-40</c:v>
                </c:pt>
                <c:pt idx="12">
                  <c:v>-35</c:v>
                </c:pt>
                <c:pt idx="13">
                  <c:v>-30</c:v>
                </c:pt>
                <c:pt idx="14">
                  <c:v>-25</c:v>
                </c:pt>
                <c:pt idx="15">
                  <c:v>-20</c:v>
                </c:pt>
                <c:pt idx="16">
                  <c:v>-15</c:v>
                </c:pt>
                <c:pt idx="17">
                  <c:v>-10</c:v>
                </c:pt>
                <c:pt idx="18">
                  <c:v>-6</c:v>
                </c:pt>
                <c:pt idx="19">
                  <c:v>-6</c:v>
                </c:pt>
                <c:pt idx="20">
                  <c:v>-6</c:v>
                </c:pt>
                <c:pt idx="21">
                  <c:v>-6</c:v>
                </c:pt>
                <c:pt idx="22">
                  <c:v>-1</c:v>
                </c:pt>
                <c:pt idx="23">
                  <c:v>4</c:v>
                </c:pt>
                <c:pt idx="24">
                  <c:v>9</c:v>
                </c:pt>
                <c:pt idx="25">
                  <c:v>14</c:v>
                </c:pt>
                <c:pt idx="26">
                  <c:v>22</c:v>
                </c:pt>
                <c:pt idx="27">
                  <c:v>31</c:v>
                </c:pt>
                <c:pt idx="28">
                  <c:v>39</c:v>
                </c:pt>
                <c:pt idx="29">
                  <c:v>43</c:v>
                </c:pt>
                <c:pt idx="30">
                  <c:v>43</c:v>
                </c:pt>
                <c:pt idx="31">
                  <c:v>43</c:v>
                </c:pt>
                <c:pt idx="32">
                  <c:v>43</c:v>
                </c:pt>
                <c:pt idx="33">
                  <c:v>52</c:v>
                </c:pt>
                <c:pt idx="34">
                  <c:v>61</c:v>
                </c:pt>
                <c:pt idx="35">
                  <c:v>69</c:v>
                </c:pt>
                <c:pt idx="36">
                  <c:v>69</c:v>
                </c:pt>
                <c:pt idx="37">
                  <c:v>69</c:v>
                </c:pt>
                <c:pt idx="38">
                  <c:v>69</c:v>
                </c:pt>
                <c:pt idx="39">
                  <c:v>78</c:v>
                </c:pt>
                <c:pt idx="40">
                  <c:v>86</c:v>
                </c:pt>
                <c:pt idx="41">
                  <c:v>95</c:v>
                </c:pt>
                <c:pt idx="42">
                  <c:v>104</c:v>
                </c:pt>
                <c:pt idx="43">
                  <c:v>112</c:v>
                </c:pt>
                <c:pt idx="44">
                  <c:v>117</c:v>
                </c:pt>
                <c:pt idx="45">
                  <c:v>122</c:v>
                </c:pt>
                <c:pt idx="46">
                  <c:v>127</c:v>
                </c:pt>
                <c:pt idx="47">
                  <c:v>132</c:v>
                </c:pt>
                <c:pt idx="48">
                  <c:v>138</c:v>
                </c:pt>
                <c:pt idx="49">
                  <c:v>143</c:v>
                </c:pt>
                <c:pt idx="50">
                  <c:v>148</c:v>
                </c:pt>
                <c:pt idx="51">
                  <c:v>153</c:v>
                </c:pt>
                <c:pt idx="52">
                  <c:v>156</c:v>
                </c:pt>
                <c:pt idx="53">
                  <c:v>156</c:v>
                </c:pt>
                <c:pt idx="54">
                  <c:v>156</c:v>
                </c:pt>
                <c:pt idx="55">
                  <c:v>156</c:v>
                </c:pt>
                <c:pt idx="56">
                  <c:v>161</c:v>
                </c:pt>
                <c:pt idx="57">
                  <c:v>166</c:v>
                </c:pt>
                <c:pt idx="58">
                  <c:v>171</c:v>
                </c:pt>
                <c:pt idx="59">
                  <c:v>175</c:v>
                </c:pt>
                <c:pt idx="60">
                  <c:v>179</c:v>
                </c:pt>
                <c:pt idx="61">
                  <c:v>183</c:v>
                </c:pt>
                <c:pt idx="62">
                  <c:v>187</c:v>
                </c:pt>
                <c:pt idx="63">
                  <c:v>191</c:v>
                </c:pt>
                <c:pt idx="64">
                  <c:v>195</c:v>
                </c:pt>
                <c:pt idx="65">
                  <c:v>199</c:v>
                </c:pt>
                <c:pt idx="66">
                  <c:v>203</c:v>
                </c:pt>
                <c:pt idx="67">
                  <c:v>207</c:v>
                </c:pt>
                <c:pt idx="68">
                  <c:v>211</c:v>
                </c:pt>
                <c:pt idx="69">
                  <c:v>215</c:v>
                </c:pt>
                <c:pt idx="70">
                  <c:v>219</c:v>
                </c:pt>
                <c:pt idx="71">
                  <c:v>223</c:v>
                </c:pt>
                <c:pt idx="72">
                  <c:v>227</c:v>
                </c:pt>
                <c:pt idx="73">
                  <c:v>232</c:v>
                </c:pt>
                <c:pt idx="74">
                  <c:v>236</c:v>
                </c:pt>
                <c:pt idx="75">
                  <c:v>240</c:v>
                </c:pt>
                <c:pt idx="76">
                  <c:v>244</c:v>
                </c:pt>
                <c:pt idx="77">
                  <c:v>248</c:v>
                </c:pt>
                <c:pt idx="78">
                  <c:v>252</c:v>
                </c:pt>
                <c:pt idx="79">
                  <c:v>256</c:v>
                </c:pt>
                <c:pt idx="80">
                  <c:v>261</c:v>
                </c:pt>
                <c:pt idx="81">
                  <c:v>266</c:v>
                </c:pt>
                <c:pt idx="82">
                  <c:v>271</c:v>
                </c:pt>
                <c:pt idx="83">
                  <c:v>276</c:v>
                </c:pt>
                <c:pt idx="84">
                  <c:v>282</c:v>
                </c:pt>
                <c:pt idx="85">
                  <c:v>287</c:v>
                </c:pt>
                <c:pt idx="86">
                  <c:v>292</c:v>
                </c:pt>
                <c:pt idx="87">
                  <c:v>297</c:v>
                </c:pt>
                <c:pt idx="88">
                  <c:v>302</c:v>
                </c:pt>
                <c:pt idx="89">
                  <c:v>308</c:v>
                </c:pt>
                <c:pt idx="90">
                  <c:v>313</c:v>
                </c:pt>
                <c:pt idx="91">
                  <c:v>317</c:v>
                </c:pt>
                <c:pt idx="92">
                  <c:v>320</c:v>
                </c:pt>
                <c:pt idx="93">
                  <c:v>323</c:v>
                </c:pt>
                <c:pt idx="94">
                  <c:v>326</c:v>
                </c:pt>
                <c:pt idx="95">
                  <c:v>328</c:v>
                </c:pt>
                <c:pt idx="96">
                  <c:v>331</c:v>
                </c:pt>
                <c:pt idx="97">
                  <c:v>334</c:v>
                </c:pt>
                <c:pt idx="98">
                  <c:v>336</c:v>
                </c:pt>
                <c:pt idx="99">
                  <c:v>339</c:v>
                </c:pt>
                <c:pt idx="100">
                  <c:v>342</c:v>
                </c:pt>
                <c:pt idx="101">
                  <c:v>345</c:v>
                </c:pt>
                <c:pt idx="102">
                  <c:v>347</c:v>
                </c:pt>
                <c:pt idx="103">
                  <c:v>351</c:v>
                </c:pt>
                <c:pt idx="104">
                  <c:v>354</c:v>
                </c:pt>
                <c:pt idx="105">
                  <c:v>358</c:v>
                </c:pt>
                <c:pt idx="106">
                  <c:v>361</c:v>
                </c:pt>
                <c:pt idx="107">
                  <c:v>365</c:v>
                </c:pt>
                <c:pt idx="108">
                  <c:v>368</c:v>
                </c:pt>
                <c:pt idx="109">
                  <c:v>371</c:v>
                </c:pt>
                <c:pt idx="110">
                  <c:v>375</c:v>
                </c:pt>
                <c:pt idx="111">
                  <c:v>378</c:v>
                </c:pt>
                <c:pt idx="112">
                  <c:v>382</c:v>
                </c:pt>
                <c:pt idx="113">
                  <c:v>385</c:v>
                </c:pt>
                <c:pt idx="114">
                  <c:v>388</c:v>
                </c:pt>
                <c:pt idx="115">
                  <c:v>391</c:v>
                </c:pt>
                <c:pt idx="116">
                  <c:v>394</c:v>
                </c:pt>
                <c:pt idx="117">
                  <c:v>397</c:v>
                </c:pt>
                <c:pt idx="118">
                  <c:v>400</c:v>
                </c:pt>
                <c:pt idx="119">
                  <c:v>403</c:v>
                </c:pt>
                <c:pt idx="120">
                  <c:v>406</c:v>
                </c:pt>
                <c:pt idx="121">
                  <c:v>409</c:v>
                </c:pt>
                <c:pt idx="122">
                  <c:v>412</c:v>
                </c:pt>
                <c:pt idx="123">
                  <c:v>415</c:v>
                </c:pt>
                <c:pt idx="124">
                  <c:v>417</c:v>
                </c:pt>
                <c:pt idx="125">
                  <c:v>420</c:v>
                </c:pt>
                <c:pt idx="126">
                  <c:v>423</c:v>
                </c:pt>
                <c:pt idx="127">
                  <c:v>425</c:v>
                </c:pt>
                <c:pt idx="128">
                  <c:v>428</c:v>
                </c:pt>
                <c:pt idx="129">
                  <c:v>431</c:v>
                </c:pt>
                <c:pt idx="130">
                  <c:v>433</c:v>
                </c:pt>
                <c:pt idx="131">
                  <c:v>436</c:v>
                </c:pt>
                <c:pt idx="132">
                  <c:v>439</c:v>
                </c:pt>
                <c:pt idx="133">
                  <c:v>441</c:v>
                </c:pt>
                <c:pt idx="134">
                  <c:v>444</c:v>
                </c:pt>
                <c:pt idx="135">
                  <c:v>447</c:v>
                </c:pt>
                <c:pt idx="136">
                  <c:v>450</c:v>
                </c:pt>
                <c:pt idx="137">
                  <c:v>452</c:v>
                </c:pt>
                <c:pt idx="138">
                  <c:v>455</c:v>
                </c:pt>
                <c:pt idx="139">
                  <c:v>458</c:v>
                </c:pt>
                <c:pt idx="140">
                  <c:v>461</c:v>
                </c:pt>
                <c:pt idx="141">
                  <c:v>464</c:v>
                </c:pt>
                <c:pt idx="142">
                  <c:v>467</c:v>
                </c:pt>
                <c:pt idx="143">
                  <c:v>469</c:v>
                </c:pt>
                <c:pt idx="144">
                  <c:v>472</c:v>
                </c:pt>
                <c:pt idx="145">
                  <c:v>475</c:v>
                </c:pt>
                <c:pt idx="146">
                  <c:v>478</c:v>
                </c:pt>
                <c:pt idx="147">
                  <c:v>482</c:v>
                </c:pt>
                <c:pt idx="148">
                  <c:v>485</c:v>
                </c:pt>
                <c:pt idx="149">
                  <c:v>489</c:v>
                </c:pt>
                <c:pt idx="150">
                  <c:v>493</c:v>
                </c:pt>
                <c:pt idx="151">
                  <c:v>497</c:v>
                </c:pt>
                <c:pt idx="152">
                  <c:v>500</c:v>
                </c:pt>
                <c:pt idx="153">
                  <c:v>504</c:v>
                </c:pt>
                <c:pt idx="154">
                  <c:v>508</c:v>
                </c:pt>
                <c:pt idx="155">
                  <c:v>508</c:v>
                </c:pt>
                <c:pt idx="156">
                  <c:v>508</c:v>
                </c:pt>
                <c:pt idx="157">
                  <c:v>508</c:v>
                </c:pt>
                <c:pt idx="158">
                  <c:v>512</c:v>
                </c:pt>
                <c:pt idx="159">
                  <c:v>515</c:v>
                </c:pt>
                <c:pt idx="160">
                  <c:v>519</c:v>
                </c:pt>
                <c:pt idx="161">
                  <c:v>523</c:v>
                </c:pt>
                <c:pt idx="162">
                  <c:v>526</c:v>
                </c:pt>
                <c:pt idx="163">
                  <c:v>530</c:v>
                </c:pt>
                <c:pt idx="164">
                  <c:v>533</c:v>
                </c:pt>
                <c:pt idx="165">
                  <c:v>537</c:v>
                </c:pt>
                <c:pt idx="166">
                  <c:v>541</c:v>
                </c:pt>
                <c:pt idx="167">
                  <c:v>544</c:v>
                </c:pt>
                <c:pt idx="168">
                  <c:v>548</c:v>
                </c:pt>
                <c:pt idx="169">
                  <c:v>551</c:v>
                </c:pt>
                <c:pt idx="170">
                  <c:v>555</c:v>
                </c:pt>
                <c:pt idx="171">
                  <c:v>559</c:v>
                </c:pt>
                <c:pt idx="172">
                  <c:v>562</c:v>
                </c:pt>
                <c:pt idx="173">
                  <c:v>566</c:v>
                </c:pt>
                <c:pt idx="174">
                  <c:v>570</c:v>
                </c:pt>
                <c:pt idx="175">
                  <c:v>574</c:v>
                </c:pt>
                <c:pt idx="176">
                  <c:v>577</c:v>
                </c:pt>
                <c:pt idx="177">
                  <c:v>581</c:v>
                </c:pt>
                <c:pt idx="178">
                  <c:v>585</c:v>
                </c:pt>
                <c:pt idx="179">
                  <c:v>589</c:v>
                </c:pt>
                <c:pt idx="180">
                  <c:v>593</c:v>
                </c:pt>
                <c:pt idx="181">
                  <c:v>596</c:v>
                </c:pt>
                <c:pt idx="182">
                  <c:v>600</c:v>
                </c:pt>
                <c:pt idx="183">
                  <c:v>604</c:v>
                </c:pt>
                <c:pt idx="184">
                  <c:v>608</c:v>
                </c:pt>
                <c:pt idx="185">
                  <c:v>612</c:v>
                </c:pt>
                <c:pt idx="186">
                  <c:v>616</c:v>
                </c:pt>
                <c:pt idx="187">
                  <c:v>620</c:v>
                </c:pt>
                <c:pt idx="188">
                  <c:v>624</c:v>
                </c:pt>
                <c:pt idx="189">
                  <c:v>628</c:v>
                </c:pt>
                <c:pt idx="190">
                  <c:v>632</c:v>
                </c:pt>
                <c:pt idx="191">
                  <c:v>636</c:v>
                </c:pt>
                <c:pt idx="192">
                  <c:v>640</c:v>
                </c:pt>
                <c:pt idx="193">
                  <c:v>644</c:v>
                </c:pt>
                <c:pt idx="194">
                  <c:v>648</c:v>
                </c:pt>
                <c:pt idx="195">
                  <c:v>652</c:v>
                </c:pt>
                <c:pt idx="196">
                  <c:v>656</c:v>
                </c:pt>
                <c:pt idx="197">
                  <c:v>660</c:v>
                </c:pt>
                <c:pt idx="198">
                  <c:v>664</c:v>
                </c:pt>
                <c:pt idx="199">
                  <c:v>668</c:v>
                </c:pt>
                <c:pt idx="200">
                  <c:v>672</c:v>
                </c:pt>
                <c:pt idx="201">
                  <c:v>676</c:v>
                </c:pt>
                <c:pt idx="202">
                  <c:v>679</c:v>
                </c:pt>
                <c:pt idx="203">
                  <c:v>683</c:v>
                </c:pt>
                <c:pt idx="204">
                  <c:v>687</c:v>
                </c:pt>
                <c:pt idx="205">
                  <c:v>691</c:v>
                </c:pt>
                <c:pt idx="206">
                  <c:v>695</c:v>
                </c:pt>
                <c:pt idx="207">
                  <c:v>699</c:v>
                </c:pt>
                <c:pt idx="208">
                  <c:v>703</c:v>
                </c:pt>
                <c:pt idx="209">
                  <c:v>707</c:v>
                </c:pt>
                <c:pt idx="210">
                  <c:v>711</c:v>
                </c:pt>
                <c:pt idx="211">
                  <c:v>714</c:v>
                </c:pt>
                <c:pt idx="212">
                  <c:v>718</c:v>
                </c:pt>
                <c:pt idx="213">
                  <c:v>722</c:v>
                </c:pt>
                <c:pt idx="214">
                  <c:v>726</c:v>
                </c:pt>
                <c:pt idx="215">
                  <c:v>730</c:v>
                </c:pt>
                <c:pt idx="216">
                  <c:v>734</c:v>
                </c:pt>
                <c:pt idx="217">
                  <c:v>738</c:v>
                </c:pt>
                <c:pt idx="218">
                  <c:v>742</c:v>
                </c:pt>
                <c:pt idx="219">
                  <c:v>746</c:v>
                </c:pt>
                <c:pt idx="220">
                  <c:v>750</c:v>
                </c:pt>
                <c:pt idx="221">
                  <c:v>754</c:v>
                </c:pt>
                <c:pt idx="222">
                  <c:v>758</c:v>
                </c:pt>
                <c:pt idx="223">
                  <c:v>762</c:v>
                </c:pt>
                <c:pt idx="224">
                  <c:v>766</c:v>
                </c:pt>
                <c:pt idx="225">
                  <c:v>770</c:v>
                </c:pt>
                <c:pt idx="226">
                  <c:v>774</c:v>
                </c:pt>
                <c:pt idx="227">
                  <c:v>778</c:v>
                </c:pt>
                <c:pt idx="228">
                  <c:v>782</c:v>
                </c:pt>
                <c:pt idx="229">
                  <c:v>786</c:v>
                </c:pt>
                <c:pt idx="230">
                  <c:v>790</c:v>
                </c:pt>
                <c:pt idx="231">
                  <c:v>794</c:v>
                </c:pt>
                <c:pt idx="232">
                  <c:v>798</c:v>
                </c:pt>
                <c:pt idx="233">
                  <c:v>802</c:v>
                </c:pt>
                <c:pt idx="234">
                  <c:v>806</c:v>
                </c:pt>
                <c:pt idx="235">
                  <c:v>810</c:v>
                </c:pt>
                <c:pt idx="236">
                  <c:v>814</c:v>
                </c:pt>
                <c:pt idx="237">
                  <c:v>818</c:v>
                </c:pt>
                <c:pt idx="238">
                  <c:v>822</c:v>
                </c:pt>
                <c:pt idx="239">
                  <c:v>826</c:v>
                </c:pt>
                <c:pt idx="240">
                  <c:v>830</c:v>
                </c:pt>
                <c:pt idx="241">
                  <c:v>834</c:v>
                </c:pt>
                <c:pt idx="242">
                  <c:v>838</c:v>
                </c:pt>
                <c:pt idx="243">
                  <c:v>842</c:v>
                </c:pt>
                <c:pt idx="244">
                  <c:v>846</c:v>
                </c:pt>
                <c:pt idx="245">
                  <c:v>850</c:v>
                </c:pt>
                <c:pt idx="246">
                  <c:v>854</c:v>
                </c:pt>
                <c:pt idx="247">
                  <c:v>858</c:v>
                </c:pt>
                <c:pt idx="248">
                  <c:v>863</c:v>
                </c:pt>
                <c:pt idx="249">
                  <c:v>867</c:v>
                </c:pt>
                <c:pt idx="250">
                  <c:v>871</c:v>
                </c:pt>
                <c:pt idx="251">
                  <c:v>875</c:v>
                </c:pt>
                <c:pt idx="252">
                  <c:v>879</c:v>
                </c:pt>
                <c:pt idx="253">
                  <c:v>883</c:v>
                </c:pt>
                <c:pt idx="254">
                  <c:v>887</c:v>
                </c:pt>
                <c:pt idx="255">
                  <c:v>891</c:v>
                </c:pt>
                <c:pt idx="256">
                  <c:v>895</c:v>
                </c:pt>
                <c:pt idx="257">
                  <c:v>899</c:v>
                </c:pt>
                <c:pt idx="258">
                  <c:v>903</c:v>
                </c:pt>
                <c:pt idx="259">
                  <c:v>907</c:v>
                </c:pt>
                <c:pt idx="260">
                  <c:v>911</c:v>
                </c:pt>
                <c:pt idx="261">
                  <c:v>915</c:v>
                </c:pt>
                <c:pt idx="262">
                  <c:v>918</c:v>
                </c:pt>
                <c:pt idx="263">
                  <c:v>922</c:v>
                </c:pt>
                <c:pt idx="264">
                  <c:v>925</c:v>
                </c:pt>
                <c:pt idx="265">
                  <c:v>929</c:v>
                </c:pt>
                <c:pt idx="266">
                  <c:v>933</c:v>
                </c:pt>
                <c:pt idx="267">
                  <c:v>936</c:v>
                </c:pt>
                <c:pt idx="268">
                  <c:v>940</c:v>
                </c:pt>
                <c:pt idx="269">
                  <c:v>944</c:v>
                </c:pt>
                <c:pt idx="270">
                  <c:v>947</c:v>
                </c:pt>
                <c:pt idx="271">
                  <c:v>951</c:v>
                </c:pt>
                <c:pt idx="272">
                  <c:v>955</c:v>
                </c:pt>
                <c:pt idx="273">
                  <c:v>959</c:v>
                </c:pt>
                <c:pt idx="274">
                  <c:v>963</c:v>
                </c:pt>
                <c:pt idx="275">
                  <c:v>968</c:v>
                </c:pt>
                <c:pt idx="276">
                  <c:v>972</c:v>
                </c:pt>
                <c:pt idx="277">
                  <c:v>976</c:v>
                </c:pt>
                <c:pt idx="278">
                  <c:v>981</c:v>
                </c:pt>
                <c:pt idx="279">
                  <c:v>985</c:v>
                </c:pt>
                <c:pt idx="280">
                  <c:v>989</c:v>
                </c:pt>
                <c:pt idx="281">
                  <c:v>993</c:v>
                </c:pt>
                <c:pt idx="282">
                  <c:v>998</c:v>
                </c:pt>
                <c:pt idx="283">
                  <c:v>1002</c:v>
                </c:pt>
                <c:pt idx="284">
                  <c:v>1006</c:v>
                </c:pt>
                <c:pt idx="285">
                  <c:v>1010</c:v>
                </c:pt>
                <c:pt idx="286">
                  <c:v>1014</c:v>
                </c:pt>
                <c:pt idx="287">
                  <c:v>1018</c:v>
                </c:pt>
                <c:pt idx="288">
                  <c:v>1022</c:v>
                </c:pt>
                <c:pt idx="289">
                  <c:v>1026</c:v>
                </c:pt>
                <c:pt idx="290">
                  <c:v>1030</c:v>
                </c:pt>
                <c:pt idx="291">
                  <c:v>1034</c:v>
                </c:pt>
                <c:pt idx="292">
                  <c:v>1038</c:v>
                </c:pt>
                <c:pt idx="293">
                  <c:v>1041</c:v>
                </c:pt>
                <c:pt idx="294">
                  <c:v>1045</c:v>
                </c:pt>
                <c:pt idx="295">
                  <c:v>1049</c:v>
                </c:pt>
                <c:pt idx="296">
                  <c:v>1053</c:v>
                </c:pt>
                <c:pt idx="297">
                  <c:v>1057</c:v>
                </c:pt>
                <c:pt idx="298">
                  <c:v>1061</c:v>
                </c:pt>
                <c:pt idx="299">
                  <c:v>1064</c:v>
                </c:pt>
                <c:pt idx="300">
                  <c:v>1068</c:v>
                </c:pt>
                <c:pt idx="301">
                  <c:v>1072</c:v>
                </c:pt>
                <c:pt idx="302">
                  <c:v>1076</c:v>
                </c:pt>
                <c:pt idx="303">
                  <c:v>1080</c:v>
                </c:pt>
                <c:pt idx="304">
                  <c:v>1083</c:v>
                </c:pt>
                <c:pt idx="305">
                  <c:v>1087</c:v>
                </c:pt>
                <c:pt idx="306">
                  <c:v>1091</c:v>
                </c:pt>
                <c:pt idx="307">
                  <c:v>1096</c:v>
                </c:pt>
                <c:pt idx="308">
                  <c:v>1100</c:v>
                </c:pt>
                <c:pt idx="309">
                  <c:v>1104</c:v>
                </c:pt>
                <c:pt idx="310">
                  <c:v>1108</c:v>
                </c:pt>
                <c:pt idx="311">
                  <c:v>1112</c:v>
                </c:pt>
                <c:pt idx="312">
                  <c:v>1117</c:v>
                </c:pt>
                <c:pt idx="313">
                  <c:v>1121</c:v>
                </c:pt>
                <c:pt idx="314">
                  <c:v>1125</c:v>
                </c:pt>
                <c:pt idx="315">
                  <c:v>1129</c:v>
                </c:pt>
                <c:pt idx="316">
                  <c:v>1133</c:v>
                </c:pt>
                <c:pt idx="317">
                  <c:v>1137</c:v>
                </c:pt>
                <c:pt idx="318">
                  <c:v>1141</c:v>
                </c:pt>
                <c:pt idx="319">
                  <c:v>1144</c:v>
                </c:pt>
                <c:pt idx="320">
                  <c:v>1148</c:v>
                </c:pt>
                <c:pt idx="321">
                  <c:v>1152</c:v>
                </c:pt>
                <c:pt idx="322">
                  <c:v>1156</c:v>
                </c:pt>
                <c:pt idx="323">
                  <c:v>1159</c:v>
                </c:pt>
                <c:pt idx="324">
                  <c:v>1163</c:v>
                </c:pt>
                <c:pt idx="325">
                  <c:v>1167</c:v>
                </c:pt>
                <c:pt idx="326">
                  <c:v>1170</c:v>
                </c:pt>
                <c:pt idx="327">
                  <c:v>1174</c:v>
                </c:pt>
                <c:pt idx="328">
                  <c:v>1178</c:v>
                </c:pt>
                <c:pt idx="329">
                  <c:v>1182</c:v>
                </c:pt>
                <c:pt idx="330">
                  <c:v>1186</c:v>
                </c:pt>
                <c:pt idx="331">
                  <c:v>1190</c:v>
                </c:pt>
                <c:pt idx="332">
                  <c:v>1194</c:v>
                </c:pt>
                <c:pt idx="333">
                  <c:v>1198</c:v>
                </c:pt>
                <c:pt idx="334">
                  <c:v>1202</c:v>
                </c:pt>
                <c:pt idx="335">
                  <c:v>1206</c:v>
                </c:pt>
                <c:pt idx="336">
                  <c:v>1210</c:v>
                </c:pt>
                <c:pt idx="337">
                  <c:v>1214</c:v>
                </c:pt>
                <c:pt idx="338">
                  <c:v>1218</c:v>
                </c:pt>
                <c:pt idx="339">
                  <c:v>1222</c:v>
                </c:pt>
                <c:pt idx="340">
                  <c:v>1226</c:v>
                </c:pt>
                <c:pt idx="341">
                  <c:v>1230</c:v>
                </c:pt>
                <c:pt idx="342">
                  <c:v>1234</c:v>
                </c:pt>
                <c:pt idx="343">
                  <c:v>1238</c:v>
                </c:pt>
                <c:pt idx="344">
                  <c:v>1242</c:v>
                </c:pt>
                <c:pt idx="345">
                  <c:v>1246</c:v>
                </c:pt>
                <c:pt idx="346">
                  <c:v>1251</c:v>
                </c:pt>
                <c:pt idx="347">
                  <c:v>1255</c:v>
                </c:pt>
                <c:pt idx="348">
                  <c:v>1259</c:v>
                </c:pt>
                <c:pt idx="349">
                  <c:v>1259</c:v>
                </c:pt>
                <c:pt idx="350">
                  <c:v>1259</c:v>
                </c:pt>
                <c:pt idx="351">
                  <c:v>1259</c:v>
                </c:pt>
                <c:pt idx="352">
                  <c:v>1263</c:v>
                </c:pt>
                <c:pt idx="353">
                  <c:v>1269</c:v>
                </c:pt>
                <c:pt idx="354">
                  <c:v>1277</c:v>
                </c:pt>
                <c:pt idx="355">
                  <c:v>1284</c:v>
                </c:pt>
                <c:pt idx="356">
                  <c:v>1292</c:v>
                </c:pt>
                <c:pt idx="357">
                  <c:v>1299</c:v>
                </c:pt>
                <c:pt idx="358">
                  <c:v>1307</c:v>
                </c:pt>
                <c:pt idx="359">
                  <c:v>1314</c:v>
                </c:pt>
                <c:pt idx="360">
                  <c:v>1321</c:v>
                </c:pt>
                <c:pt idx="361">
                  <c:v>1329</c:v>
                </c:pt>
                <c:pt idx="362">
                  <c:v>1336</c:v>
                </c:pt>
                <c:pt idx="363">
                  <c:v>1344</c:v>
                </c:pt>
                <c:pt idx="364">
                  <c:v>1352</c:v>
                </c:pt>
                <c:pt idx="365">
                  <c:v>1360</c:v>
                </c:pt>
                <c:pt idx="366">
                  <c:v>1368</c:v>
                </c:pt>
                <c:pt idx="367">
                  <c:v>1376</c:v>
                </c:pt>
                <c:pt idx="368">
                  <c:v>1384</c:v>
                </c:pt>
                <c:pt idx="369">
                  <c:v>1392</c:v>
                </c:pt>
                <c:pt idx="370">
                  <c:v>1400</c:v>
                </c:pt>
                <c:pt idx="371">
                  <c:v>1408</c:v>
                </c:pt>
                <c:pt idx="372">
                  <c:v>1416</c:v>
                </c:pt>
                <c:pt idx="373">
                  <c:v>1424</c:v>
                </c:pt>
                <c:pt idx="374">
                  <c:v>1432</c:v>
                </c:pt>
                <c:pt idx="375">
                  <c:v>1440</c:v>
                </c:pt>
                <c:pt idx="376">
                  <c:v>1447</c:v>
                </c:pt>
                <c:pt idx="377">
                  <c:v>1455</c:v>
                </c:pt>
                <c:pt idx="378">
                  <c:v>1462</c:v>
                </c:pt>
                <c:pt idx="379">
                  <c:v>1470</c:v>
                </c:pt>
                <c:pt idx="380">
                  <c:v>1477</c:v>
                </c:pt>
                <c:pt idx="381">
                  <c:v>1485</c:v>
                </c:pt>
                <c:pt idx="382">
                  <c:v>1492</c:v>
                </c:pt>
                <c:pt idx="383">
                  <c:v>1500</c:v>
                </c:pt>
                <c:pt idx="384">
                  <c:v>1507</c:v>
                </c:pt>
                <c:pt idx="385">
                  <c:v>1515</c:v>
                </c:pt>
                <c:pt idx="386">
                  <c:v>1523</c:v>
                </c:pt>
                <c:pt idx="387">
                  <c:v>1530</c:v>
                </c:pt>
                <c:pt idx="388">
                  <c:v>1538</c:v>
                </c:pt>
                <c:pt idx="389">
                  <c:v>1546</c:v>
                </c:pt>
                <c:pt idx="390">
                  <c:v>1554</c:v>
                </c:pt>
                <c:pt idx="391">
                  <c:v>1562</c:v>
                </c:pt>
                <c:pt idx="392">
                  <c:v>1570</c:v>
                </c:pt>
                <c:pt idx="393">
                  <c:v>1578</c:v>
                </c:pt>
                <c:pt idx="394">
                  <c:v>1586</c:v>
                </c:pt>
                <c:pt idx="395">
                  <c:v>1594</c:v>
                </c:pt>
                <c:pt idx="396">
                  <c:v>1602</c:v>
                </c:pt>
                <c:pt idx="397">
                  <c:v>1608</c:v>
                </c:pt>
                <c:pt idx="398">
                  <c:v>1612</c:v>
                </c:pt>
                <c:pt idx="399">
                  <c:v>1616</c:v>
                </c:pt>
                <c:pt idx="400">
                  <c:v>1620</c:v>
                </c:pt>
                <c:pt idx="401">
                  <c:v>1624</c:v>
                </c:pt>
                <c:pt idx="402">
                  <c:v>1628</c:v>
                </c:pt>
                <c:pt idx="403">
                  <c:v>1632</c:v>
                </c:pt>
                <c:pt idx="404">
                  <c:v>1636</c:v>
                </c:pt>
                <c:pt idx="405">
                  <c:v>1640</c:v>
                </c:pt>
                <c:pt idx="406">
                  <c:v>1644</c:v>
                </c:pt>
                <c:pt idx="407">
                  <c:v>1648</c:v>
                </c:pt>
                <c:pt idx="408">
                  <c:v>1652</c:v>
                </c:pt>
                <c:pt idx="409">
                  <c:v>1655</c:v>
                </c:pt>
                <c:pt idx="410">
                  <c:v>1659</c:v>
                </c:pt>
                <c:pt idx="411">
                  <c:v>1663</c:v>
                </c:pt>
                <c:pt idx="412">
                  <c:v>1666</c:v>
                </c:pt>
                <c:pt idx="413">
                  <c:v>1670</c:v>
                </c:pt>
                <c:pt idx="414">
                  <c:v>1674</c:v>
                </c:pt>
                <c:pt idx="415">
                  <c:v>1678</c:v>
                </c:pt>
                <c:pt idx="416">
                  <c:v>1681</c:v>
                </c:pt>
                <c:pt idx="417">
                  <c:v>1685</c:v>
                </c:pt>
                <c:pt idx="418">
                  <c:v>1689</c:v>
                </c:pt>
                <c:pt idx="419">
                  <c:v>1692</c:v>
                </c:pt>
                <c:pt idx="420">
                  <c:v>1696</c:v>
                </c:pt>
                <c:pt idx="421">
                  <c:v>1700</c:v>
                </c:pt>
                <c:pt idx="422">
                  <c:v>1703</c:v>
                </c:pt>
                <c:pt idx="423">
                  <c:v>1707</c:v>
                </c:pt>
                <c:pt idx="424">
                  <c:v>1711</c:v>
                </c:pt>
                <c:pt idx="425">
                  <c:v>1714</c:v>
                </c:pt>
                <c:pt idx="426">
                  <c:v>1718</c:v>
                </c:pt>
                <c:pt idx="427">
                  <c:v>1722</c:v>
                </c:pt>
                <c:pt idx="428">
                  <c:v>1725</c:v>
                </c:pt>
                <c:pt idx="429">
                  <c:v>1729</c:v>
                </c:pt>
                <c:pt idx="430">
                  <c:v>1733</c:v>
                </c:pt>
                <c:pt idx="431">
                  <c:v>1736</c:v>
                </c:pt>
                <c:pt idx="432">
                  <c:v>1740</c:v>
                </c:pt>
                <c:pt idx="433">
                  <c:v>1744</c:v>
                </c:pt>
                <c:pt idx="434">
                  <c:v>1748</c:v>
                </c:pt>
                <c:pt idx="435">
                  <c:v>1751</c:v>
                </c:pt>
                <c:pt idx="436">
                  <c:v>1755</c:v>
                </c:pt>
                <c:pt idx="437">
                  <c:v>1759</c:v>
                </c:pt>
                <c:pt idx="438">
                  <c:v>1763</c:v>
                </c:pt>
                <c:pt idx="439">
                  <c:v>1766</c:v>
                </c:pt>
                <c:pt idx="440">
                  <c:v>1770</c:v>
                </c:pt>
                <c:pt idx="441">
                  <c:v>1774</c:v>
                </c:pt>
                <c:pt idx="442">
                  <c:v>1777</c:v>
                </c:pt>
                <c:pt idx="443">
                  <c:v>1781</c:v>
                </c:pt>
                <c:pt idx="444">
                  <c:v>1785</c:v>
                </c:pt>
                <c:pt idx="445">
                  <c:v>1788</c:v>
                </c:pt>
                <c:pt idx="446">
                  <c:v>1792</c:v>
                </c:pt>
                <c:pt idx="447">
                  <c:v>1796</c:v>
                </c:pt>
                <c:pt idx="448">
                  <c:v>1799</c:v>
                </c:pt>
                <c:pt idx="449">
                  <c:v>1803</c:v>
                </c:pt>
                <c:pt idx="450">
                  <c:v>1807</c:v>
                </c:pt>
                <c:pt idx="451">
                  <c:v>1810</c:v>
                </c:pt>
                <c:pt idx="452">
                  <c:v>1814</c:v>
                </c:pt>
                <c:pt idx="453">
                  <c:v>1814</c:v>
                </c:pt>
                <c:pt idx="454">
                  <c:v>1814</c:v>
                </c:pt>
                <c:pt idx="455">
                  <c:v>1814</c:v>
                </c:pt>
                <c:pt idx="456">
                  <c:v>1823</c:v>
                </c:pt>
                <c:pt idx="457">
                  <c:v>1833</c:v>
                </c:pt>
                <c:pt idx="458">
                  <c:v>1844</c:v>
                </c:pt>
                <c:pt idx="459">
                  <c:v>1854</c:v>
                </c:pt>
                <c:pt idx="460">
                  <c:v>1865</c:v>
                </c:pt>
                <c:pt idx="461">
                  <c:v>1875</c:v>
                </c:pt>
                <c:pt idx="462">
                  <c:v>1886</c:v>
                </c:pt>
                <c:pt idx="463">
                  <c:v>1896</c:v>
                </c:pt>
                <c:pt idx="464">
                  <c:v>1907</c:v>
                </c:pt>
                <c:pt idx="465">
                  <c:v>1917</c:v>
                </c:pt>
                <c:pt idx="466">
                  <c:v>1928</c:v>
                </c:pt>
                <c:pt idx="467">
                  <c:v>1938</c:v>
                </c:pt>
                <c:pt idx="468">
                  <c:v>1949</c:v>
                </c:pt>
                <c:pt idx="469">
                  <c:v>1960</c:v>
                </c:pt>
                <c:pt idx="470">
                  <c:v>1970</c:v>
                </c:pt>
                <c:pt idx="471">
                  <c:v>1981</c:v>
                </c:pt>
                <c:pt idx="472">
                  <c:v>1991</c:v>
                </c:pt>
                <c:pt idx="473">
                  <c:v>2002</c:v>
                </c:pt>
                <c:pt idx="474">
                  <c:v>2012</c:v>
                </c:pt>
                <c:pt idx="475">
                  <c:v>2023</c:v>
                </c:pt>
                <c:pt idx="476">
                  <c:v>2033</c:v>
                </c:pt>
                <c:pt idx="477">
                  <c:v>2044</c:v>
                </c:pt>
                <c:pt idx="478">
                  <c:v>2054</c:v>
                </c:pt>
                <c:pt idx="479">
                  <c:v>2065</c:v>
                </c:pt>
                <c:pt idx="480">
                  <c:v>2077</c:v>
                </c:pt>
                <c:pt idx="481">
                  <c:v>2088</c:v>
                </c:pt>
                <c:pt idx="482">
                  <c:v>2099</c:v>
                </c:pt>
                <c:pt idx="483">
                  <c:v>2110</c:v>
                </c:pt>
                <c:pt idx="484">
                  <c:v>2121</c:v>
                </c:pt>
                <c:pt idx="485">
                  <c:v>2132</c:v>
                </c:pt>
                <c:pt idx="486">
                  <c:v>2143</c:v>
                </c:pt>
                <c:pt idx="487">
                  <c:v>2154</c:v>
                </c:pt>
                <c:pt idx="488">
                  <c:v>2166</c:v>
                </c:pt>
                <c:pt idx="489">
                  <c:v>2177</c:v>
                </c:pt>
                <c:pt idx="490">
                  <c:v>2188</c:v>
                </c:pt>
                <c:pt idx="491">
                  <c:v>2200</c:v>
                </c:pt>
                <c:pt idx="492">
                  <c:v>2212</c:v>
                </c:pt>
                <c:pt idx="493">
                  <c:v>2223</c:v>
                </c:pt>
                <c:pt idx="494">
                  <c:v>2235</c:v>
                </c:pt>
                <c:pt idx="495">
                  <c:v>2246</c:v>
                </c:pt>
                <c:pt idx="496">
                  <c:v>2258</c:v>
                </c:pt>
                <c:pt idx="497">
                  <c:v>2269</c:v>
                </c:pt>
                <c:pt idx="498">
                  <c:v>2281</c:v>
                </c:pt>
                <c:pt idx="499">
                  <c:v>2292</c:v>
                </c:pt>
                <c:pt idx="500">
                  <c:v>2304</c:v>
                </c:pt>
                <c:pt idx="501">
                  <c:v>2315</c:v>
                </c:pt>
                <c:pt idx="502">
                  <c:v>2326</c:v>
                </c:pt>
                <c:pt idx="503">
                  <c:v>2336</c:v>
                </c:pt>
                <c:pt idx="504">
                  <c:v>2347</c:v>
                </c:pt>
                <c:pt idx="505">
                  <c:v>2358</c:v>
                </c:pt>
                <c:pt idx="506">
                  <c:v>2369</c:v>
                </c:pt>
                <c:pt idx="507">
                  <c:v>2380</c:v>
                </c:pt>
                <c:pt idx="508">
                  <c:v>2391</c:v>
                </c:pt>
                <c:pt idx="509">
                  <c:v>2402</c:v>
                </c:pt>
                <c:pt idx="510">
                  <c:v>2412</c:v>
                </c:pt>
                <c:pt idx="511">
                  <c:v>2423</c:v>
                </c:pt>
                <c:pt idx="512">
                  <c:v>2434</c:v>
                </c:pt>
                <c:pt idx="513">
                  <c:v>2445</c:v>
                </c:pt>
                <c:pt idx="514">
                  <c:v>2455</c:v>
                </c:pt>
                <c:pt idx="515">
                  <c:v>2466</c:v>
                </c:pt>
                <c:pt idx="516">
                  <c:v>2477</c:v>
                </c:pt>
                <c:pt idx="517">
                  <c:v>2487</c:v>
                </c:pt>
                <c:pt idx="518">
                  <c:v>2498</c:v>
                </c:pt>
                <c:pt idx="519">
                  <c:v>2508</c:v>
                </c:pt>
                <c:pt idx="520">
                  <c:v>2519</c:v>
                </c:pt>
                <c:pt idx="521">
                  <c:v>2530</c:v>
                </c:pt>
                <c:pt idx="522">
                  <c:v>2540</c:v>
                </c:pt>
                <c:pt idx="523">
                  <c:v>2552</c:v>
                </c:pt>
                <c:pt idx="524">
                  <c:v>2564</c:v>
                </c:pt>
                <c:pt idx="525">
                  <c:v>2575</c:v>
                </c:pt>
                <c:pt idx="526">
                  <c:v>2587</c:v>
                </c:pt>
                <c:pt idx="527">
                  <c:v>2598</c:v>
                </c:pt>
                <c:pt idx="528">
                  <c:v>2610</c:v>
                </c:pt>
                <c:pt idx="529">
                  <c:v>2621</c:v>
                </c:pt>
                <c:pt idx="530">
                  <c:v>2633</c:v>
                </c:pt>
                <c:pt idx="531">
                  <c:v>2644</c:v>
                </c:pt>
                <c:pt idx="532">
                  <c:v>2656</c:v>
                </c:pt>
                <c:pt idx="533">
                  <c:v>2667</c:v>
                </c:pt>
                <c:pt idx="534">
                  <c:v>2679</c:v>
                </c:pt>
                <c:pt idx="535">
                  <c:v>2691</c:v>
                </c:pt>
                <c:pt idx="536">
                  <c:v>2703</c:v>
                </c:pt>
                <c:pt idx="537">
                  <c:v>2715</c:v>
                </c:pt>
                <c:pt idx="538">
                  <c:v>2727</c:v>
                </c:pt>
                <c:pt idx="539">
                  <c:v>2738</c:v>
                </c:pt>
                <c:pt idx="540">
                  <c:v>2750</c:v>
                </c:pt>
                <c:pt idx="541">
                  <c:v>2762</c:v>
                </c:pt>
                <c:pt idx="542">
                  <c:v>2774</c:v>
                </c:pt>
                <c:pt idx="543">
                  <c:v>2786</c:v>
                </c:pt>
                <c:pt idx="544">
                  <c:v>2798</c:v>
                </c:pt>
                <c:pt idx="545">
                  <c:v>2809</c:v>
                </c:pt>
                <c:pt idx="546">
                  <c:v>2821</c:v>
                </c:pt>
                <c:pt idx="547">
                  <c:v>2832</c:v>
                </c:pt>
                <c:pt idx="548">
                  <c:v>2844</c:v>
                </c:pt>
                <c:pt idx="549">
                  <c:v>2855</c:v>
                </c:pt>
                <c:pt idx="550">
                  <c:v>2867</c:v>
                </c:pt>
                <c:pt idx="551">
                  <c:v>2878</c:v>
                </c:pt>
                <c:pt idx="552">
                  <c:v>2890</c:v>
                </c:pt>
                <c:pt idx="553">
                  <c:v>2901</c:v>
                </c:pt>
                <c:pt idx="554">
                  <c:v>2913</c:v>
                </c:pt>
                <c:pt idx="555">
                  <c:v>2924</c:v>
                </c:pt>
                <c:pt idx="556">
                  <c:v>2932</c:v>
                </c:pt>
                <c:pt idx="557">
                  <c:v>2939</c:v>
                </c:pt>
                <c:pt idx="558">
                  <c:v>2946</c:v>
                </c:pt>
                <c:pt idx="559">
                  <c:v>2953</c:v>
                </c:pt>
                <c:pt idx="560">
                  <c:v>2959</c:v>
                </c:pt>
                <c:pt idx="561">
                  <c:v>2966</c:v>
                </c:pt>
                <c:pt idx="562">
                  <c:v>2973</c:v>
                </c:pt>
                <c:pt idx="563">
                  <c:v>2980</c:v>
                </c:pt>
                <c:pt idx="564">
                  <c:v>2987</c:v>
                </c:pt>
                <c:pt idx="565">
                  <c:v>2994</c:v>
                </c:pt>
                <c:pt idx="566">
                  <c:v>3000</c:v>
                </c:pt>
                <c:pt idx="567">
                  <c:v>3007</c:v>
                </c:pt>
                <c:pt idx="568">
                  <c:v>3013</c:v>
                </c:pt>
                <c:pt idx="569">
                  <c:v>3020</c:v>
                </c:pt>
                <c:pt idx="570">
                  <c:v>3026</c:v>
                </c:pt>
                <c:pt idx="571">
                  <c:v>3033</c:v>
                </c:pt>
                <c:pt idx="572">
                  <c:v>3039</c:v>
                </c:pt>
                <c:pt idx="573">
                  <c:v>3045</c:v>
                </c:pt>
                <c:pt idx="574">
                  <c:v>3052</c:v>
                </c:pt>
                <c:pt idx="575">
                  <c:v>3058</c:v>
                </c:pt>
                <c:pt idx="576">
                  <c:v>3065</c:v>
                </c:pt>
                <c:pt idx="577">
                  <c:v>3071</c:v>
                </c:pt>
                <c:pt idx="578">
                  <c:v>3077</c:v>
                </c:pt>
                <c:pt idx="579">
                  <c:v>3084</c:v>
                </c:pt>
                <c:pt idx="580">
                  <c:v>3090</c:v>
                </c:pt>
                <c:pt idx="581">
                  <c:v>3097</c:v>
                </c:pt>
                <c:pt idx="582">
                  <c:v>3103</c:v>
                </c:pt>
                <c:pt idx="583">
                  <c:v>3110</c:v>
                </c:pt>
                <c:pt idx="584">
                  <c:v>3116</c:v>
                </c:pt>
                <c:pt idx="585">
                  <c:v>3122</c:v>
                </c:pt>
                <c:pt idx="586">
                  <c:v>3129</c:v>
                </c:pt>
                <c:pt idx="587">
                  <c:v>3135</c:v>
                </c:pt>
                <c:pt idx="588">
                  <c:v>3142</c:v>
                </c:pt>
                <c:pt idx="589">
                  <c:v>3148</c:v>
                </c:pt>
                <c:pt idx="590">
                  <c:v>3155</c:v>
                </c:pt>
                <c:pt idx="591">
                  <c:v>3161</c:v>
                </c:pt>
                <c:pt idx="592">
                  <c:v>3167</c:v>
                </c:pt>
                <c:pt idx="593">
                  <c:v>3174</c:v>
                </c:pt>
                <c:pt idx="594">
                  <c:v>3180</c:v>
                </c:pt>
                <c:pt idx="595">
                  <c:v>3186</c:v>
                </c:pt>
                <c:pt idx="596">
                  <c:v>3193</c:v>
                </c:pt>
                <c:pt idx="597">
                  <c:v>3199</c:v>
                </c:pt>
                <c:pt idx="598">
                  <c:v>3205</c:v>
                </c:pt>
                <c:pt idx="599">
                  <c:v>3212</c:v>
                </c:pt>
                <c:pt idx="600">
                  <c:v>3218</c:v>
                </c:pt>
                <c:pt idx="601">
                  <c:v>3224</c:v>
                </c:pt>
                <c:pt idx="602">
                  <c:v>3230</c:v>
                </c:pt>
                <c:pt idx="603">
                  <c:v>3236</c:v>
                </c:pt>
                <c:pt idx="604">
                  <c:v>3242</c:v>
                </c:pt>
                <c:pt idx="605">
                  <c:v>3248</c:v>
                </c:pt>
                <c:pt idx="606">
                  <c:v>3254</c:v>
                </c:pt>
                <c:pt idx="607">
                  <c:v>3261</c:v>
                </c:pt>
                <c:pt idx="608">
                  <c:v>3267</c:v>
                </c:pt>
                <c:pt idx="609">
                  <c:v>3273</c:v>
                </c:pt>
                <c:pt idx="610">
                  <c:v>3279</c:v>
                </c:pt>
                <c:pt idx="611">
                  <c:v>3285</c:v>
                </c:pt>
                <c:pt idx="612">
                  <c:v>3291</c:v>
                </c:pt>
                <c:pt idx="613">
                  <c:v>3298</c:v>
                </c:pt>
                <c:pt idx="614">
                  <c:v>3304</c:v>
                </c:pt>
                <c:pt idx="615">
                  <c:v>3311</c:v>
                </c:pt>
                <c:pt idx="616">
                  <c:v>3317</c:v>
                </c:pt>
                <c:pt idx="617">
                  <c:v>3323</c:v>
                </c:pt>
                <c:pt idx="618">
                  <c:v>3330</c:v>
                </c:pt>
                <c:pt idx="619">
                  <c:v>3336</c:v>
                </c:pt>
                <c:pt idx="620">
                  <c:v>3343</c:v>
                </c:pt>
                <c:pt idx="621">
                  <c:v>3349</c:v>
                </c:pt>
                <c:pt idx="622">
                  <c:v>3355</c:v>
                </c:pt>
                <c:pt idx="623">
                  <c:v>3362</c:v>
                </c:pt>
                <c:pt idx="624">
                  <c:v>3368</c:v>
                </c:pt>
                <c:pt idx="625">
                  <c:v>3374</c:v>
                </c:pt>
                <c:pt idx="626">
                  <c:v>3380</c:v>
                </c:pt>
                <c:pt idx="627">
                  <c:v>3386</c:v>
                </c:pt>
                <c:pt idx="628">
                  <c:v>3392</c:v>
                </c:pt>
                <c:pt idx="629">
                  <c:v>3399</c:v>
                </c:pt>
                <c:pt idx="630">
                  <c:v>3405</c:v>
                </c:pt>
                <c:pt idx="631">
                  <c:v>3411</c:v>
                </c:pt>
                <c:pt idx="632">
                  <c:v>3417</c:v>
                </c:pt>
                <c:pt idx="633">
                  <c:v>3423</c:v>
                </c:pt>
                <c:pt idx="634">
                  <c:v>3430</c:v>
                </c:pt>
                <c:pt idx="635">
                  <c:v>3436</c:v>
                </c:pt>
                <c:pt idx="636">
                  <c:v>3443</c:v>
                </c:pt>
                <c:pt idx="637">
                  <c:v>3449</c:v>
                </c:pt>
                <c:pt idx="638">
                  <c:v>3456</c:v>
                </c:pt>
                <c:pt idx="639">
                  <c:v>3462</c:v>
                </c:pt>
                <c:pt idx="640">
                  <c:v>3468</c:v>
                </c:pt>
                <c:pt idx="641">
                  <c:v>3475</c:v>
                </c:pt>
                <c:pt idx="642">
                  <c:v>3481</c:v>
                </c:pt>
                <c:pt idx="643">
                  <c:v>3488</c:v>
                </c:pt>
                <c:pt idx="644">
                  <c:v>3494</c:v>
                </c:pt>
                <c:pt idx="645">
                  <c:v>3500</c:v>
                </c:pt>
                <c:pt idx="646">
                  <c:v>3506</c:v>
                </c:pt>
                <c:pt idx="647">
                  <c:v>3512</c:v>
                </c:pt>
                <c:pt idx="648">
                  <c:v>3518</c:v>
                </c:pt>
                <c:pt idx="649">
                  <c:v>3524</c:v>
                </c:pt>
                <c:pt idx="650">
                  <c:v>3530</c:v>
                </c:pt>
                <c:pt idx="651">
                  <c:v>3536</c:v>
                </c:pt>
                <c:pt idx="652">
                  <c:v>3542</c:v>
                </c:pt>
                <c:pt idx="653">
                  <c:v>3548</c:v>
                </c:pt>
                <c:pt idx="654">
                  <c:v>3554</c:v>
                </c:pt>
                <c:pt idx="655">
                  <c:v>3560</c:v>
                </c:pt>
                <c:pt idx="656">
                  <c:v>3566</c:v>
                </c:pt>
                <c:pt idx="657">
                  <c:v>3573</c:v>
                </c:pt>
                <c:pt idx="658">
                  <c:v>3579</c:v>
                </c:pt>
                <c:pt idx="659">
                  <c:v>3585</c:v>
                </c:pt>
                <c:pt idx="660">
                  <c:v>3591</c:v>
                </c:pt>
                <c:pt idx="661">
                  <c:v>3598</c:v>
                </c:pt>
                <c:pt idx="662">
                  <c:v>3604</c:v>
                </c:pt>
                <c:pt idx="663">
                  <c:v>3610</c:v>
                </c:pt>
                <c:pt idx="664">
                  <c:v>3616</c:v>
                </c:pt>
                <c:pt idx="665">
                  <c:v>3623</c:v>
                </c:pt>
                <c:pt idx="666">
                  <c:v>3629</c:v>
                </c:pt>
                <c:pt idx="667">
                  <c:v>3635</c:v>
                </c:pt>
                <c:pt idx="668">
                  <c:v>3641</c:v>
                </c:pt>
                <c:pt idx="669">
                  <c:v>3648</c:v>
                </c:pt>
                <c:pt idx="670">
                  <c:v>3654</c:v>
                </c:pt>
                <c:pt idx="671">
                  <c:v>3660</c:v>
                </c:pt>
                <c:pt idx="672">
                  <c:v>3666</c:v>
                </c:pt>
                <c:pt idx="673">
                  <c:v>3672</c:v>
                </c:pt>
                <c:pt idx="674">
                  <c:v>3679</c:v>
                </c:pt>
                <c:pt idx="675">
                  <c:v>3685</c:v>
                </c:pt>
                <c:pt idx="676">
                  <c:v>3691</c:v>
                </c:pt>
                <c:pt idx="677">
                  <c:v>3697</c:v>
                </c:pt>
                <c:pt idx="678">
                  <c:v>3703</c:v>
                </c:pt>
                <c:pt idx="679">
                  <c:v>3709</c:v>
                </c:pt>
                <c:pt idx="680">
                  <c:v>3715</c:v>
                </c:pt>
                <c:pt idx="681">
                  <c:v>3721</c:v>
                </c:pt>
                <c:pt idx="682">
                  <c:v>3727</c:v>
                </c:pt>
                <c:pt idx="683">
                  <c:v>3733</c:v>
                </c:pt>
                <c:pt idx="684">
                  <c:v>3739</c:v>
                </c:pt>
                <c:pt idx="685">
                  <c:v>3744</c:v>
                </c:pt>
                <c:pt idx="686">
                  <c:v>3750</c:v>
                </c:pt>
                <c:pt idx="687">
                  <c:v>3756</c:v>
                </c:pt>
                <c:pt idx="688">
                  <c:v>3762</c:v>
                </c:pt>
                <c:pt idx="689">
                  <c:v>3768</c:v>
                </c:pt>
                <c:pt idx="690">
                  <c:v>3774</c:v>
                </c:pt>
                <c:pt idx="691">
                  <c:v>3780</c:v>
                </c:pt>
                <c:pt idx="692">
                  <c:v>3785</c:v>
                </c:pt>
                <c:pt idx="693">
                  <c:v>3791</c:v>
                </c:pt>
                <c:pt idx="694">
                  <c:v>3797</c:v>
                </c:pt>
                <c:pt idx="695">
                  <c:v>3803</c:v>
                </c:pt>
                <c:pt idx="696">
                  <c:v>3809</c:v>
                </c:pt>
                <c:pt idx="697">
                  <c:v>3815</c:v>
                </c:pt>
                <c:pt idx="698">
                  <c:v>3821</c:v>
                </c:pt>
                <c:pt idx="699">
                  <c:v>3827</c:v>
                </c:pt>
                <c:pt idx="700">
                  <c:v>3832</c:v>
                </c:pt>
                <c:pt idx="701">
                  <c:v>3839</c:v>
                </c:pt>
                <c:pt idx="702">
                  <c:v>3845</c:v>
                </c:pt>
                <c:pt idx="703">
                  <c:v>3851</c:v>
                </c:pt>
                <c:pt idx="704">
                  <c:v>3858</c:v>
                </c:pt>
                <c:pt idx="705">
                  <c:v>3864</c:v>
                </c:pt>
                <c:pt idx="706">
                  <c:v>3870</c:v>
                </c:pt>
                <c:pt idx="707">
                  <c:v>3876</c:v>
                </c:pt>
                <c:pt idx="708">
                  <c:v>3883</c:v>
                </c:pt>
                <c:pt idx="709">
                  <c:v>3889</c:v>
                </c:pt>
                <c:pt idx="710">
                  <c:v>3895</c:v>
                </c:pt>
                <c:pt idx="711">
                  <c:v>3901</c:v>
                </c:pt>
                <c:pt idx="712">
                  <c:v>3908</c:v>
                </c:pt>
                <c:pt idx="713">
                  <c:v>3914</c:v>
                </c:pt>
                <c:pt idx="714">
                  <c:v>3920</c:v>
                </c:pt>
                <c:pt idx="715">
                  <c:v>3926</c:v>
                </c:pt>
                <c:pt idx="716">
                  <c:v>3933</c:v>
                </c:pt>
                <c:pt idx="717">
                  <c:v>3939</c:v>
                </c:pt>
                <c:pt idx="718">
                  <c:v>3945</c:v>
                </c:pt>
                <c:pt idx="719">
                  <c:v>3951</c:v>
                </c:pt>
                <c:pt idx="720">
                  <c:v>3958</c:v>
                </c:pt>
                <c:pt idx="721">
                  <c:v>3964</c:v>
                </c:pt>
                <c:pt idx="722">
                  <c:v>3970</c:v>
                </c:pt>
                <c:pt idx="723">
                  <c:v>3977</c:v>
                </c:pt>
                <c:pt idx="724">
                  <c:v>3983</c:v>
                </c:pt>
                <c:pt idx="725">
                  <c:v>3989</c:v>
                </c:pt>
                <c:pt idx="726">
                  <c:v>3995</c:v>
                </c:pt>
                <c:pt idx="727">
                  <c:v>4002</c:v>
                </c:pt>
                <c:pt idx="728">
                  <c:v>4008</c:v>
                </c:pt>
                <c:pt idx="729">
                  <c:v>4014</c:v>
                </c:pt>
                <c:pt idx="730">
                  <c:v>4021</c:v>
                </c:pt>
                <c:pt idx="731">
                  <c:v>4027</c:v>
                </c:pt>
                <c:pt idx="732">
                  <c:v>4033</c:v>
                </c:pt>
                <c:pt idx="733">
                  <c:v>4040</c:v>
                </c:pt>
                <c:pt idx="734">
                  <c:v>4046</c:v>
                </c:pt>
                <c:pt idx="735">
                  <c:v>4052</c:v>
                </c:pt>
                <c:pt idx="736">
                  <c:v>4058</c:v>
                </c:pt>
                <c:pt idx="737">
                  <c:v>4064</c:v>
                </c:pt>
                <c:pt idx="738">
                  <c:v>4070</c:v>
                </c:pt>
                <c:pt idx="739">
                  <c:v>4076</c:v>
                </c:pt>
                <c:pt idx="740">
                  <c:v>4082</c:v>
                </c:pt>
                <c:pt idx="741">
                  <c:v>4089</c:v>
                </c:pt>
                <c:pt idx="742">
                  <c:v>4095</c:v>
                </c:pt>
                <c:pt idx="743">
                  <c:v>4101</c:v>
                </c:pt>
                <c:pt idx="744">
                  <c:v>4107</c:v>
                </c:pt>
                <c:pt idx="745">
                  <c:v>4113</c:v>
                </c:pt>
                <c:pt idx="746">
                  <c:v>4120</c:v>
                </c:pt>
                <c:pt idx="747">
                  <c:v>4126</c:v>
                </c:pt>
                <c:pt idx="748">
                  <c:v>4132</c:v>
                </c:pt>
                <c:pt idx="749">
                  <c:v>4139</c:v>
                </c:pt>
                <c:pt idx="750">
                  <c:v>4145</c:v>
                </c:pt>
                <c:pt idx="751">
                  <c:v>4152</c:v>
                </c:pt>
                <c:pt idx="752">
                  <c:v>4158</c:v>
                </c:pt>
                <c:pt idx="753">
                  <c:v>4164</c:v>
                </c:pt>
                <c:pt idx="754">
                  <c:v>4171</c:v>
                </c:pt>
                <c:pt idx="755">
                  <c:v>4177</c:v>
                </c:pt>
                <c:pt idx="756">
                  <c:v>4183</c:v>
                </c:pt>
                <c:pt idx="757">
                  <c:v>4190</c:v>
                </c:pt>
                <c:pt idx="758">
                  <c:v>4196</c:v>
                </c:pt>
                <c:pt idx="759">
                  <c:v>4202</c:v>
                </c:pt>
                <c:pt idx="760">
                  <c:v>4208</c:v>
                </c:pt>
                <c:pt idx="761">
                  <c:v>4214</c:v>
                </c:pt>
                <c:pt idx="762">
                  <c:v>4221</c:v>
                </c:pt>
                <c:pt idx="763">
                  <c:v>4227</c:v>
                </c:pt>
                <c:pt idx="764">
                  <c:v>4227</c:v>
                </c:pt>
                <c:pt idx="765">
                  <c:v>4227</c:v>
                </c:pt>
                <c:pt idx="766">
                  <c:v>4227</c:v>
                </c:pt>
                <c:pt idx="767">
                  <c:v>4233</c:v>
                </c:pt>
                <c:pt idx="768">
                  <c:v>4239</c:v>
                </c:pt>
                <c:pt idx="769">
                  <c:v>4246</c:v>
                </c:pt>
                <c:pt idx="770">
                  <c:v>4253</c:v>
                </c:pt>
                <c:pt idx="771">
                  <c:v>4262</c:v>
                </c:pt>
                <c:pt idx="772">
                  <c:v>4270</c:v>
                </c:pt>
                <c:pt idx="773">
                  <c:v>4278</c:v>
                </c:pt>
                <c:pt idx="774">
                  <c:v>4287</c:v>
                </c:pt>
                <c:pt idx="775">
                  <c:v>4295</c:v>
                </c:pt>
                <c:pt idx="776">
                  <c:v>4304</c:v>
                </c:pt>
                <c:pt idx="777">
                  <c:v>4312</c:v>
                </c:pt>
                <c:pt idx="778">
                  <c:v>4320</c:v>
                </c:pt>
                <c:pt idx="779">
                  <c:v>4329</c:v>
                </c:pt>
                <c:pt idx="780">
                  <c:v>4337</c:v>
                </c:pt>
                <c:pt idx="781">
                  <c:v>4346</c:v>
                </c:pt>
                <c:pt idx="782">
                  <c:v>4354</c:v>
                </c:pt>
                <c:pt idx="783">
                  <c:v>4363</c:v>
                </c:pt>
                <c:pt idx="784">
                  <c:v>4372</c:v>
                </c:pt>
                <c:pt idx="785">
                  <c:v>4380</c:v>
                </c:pt>
                <c:pt idx="786">
                  <c:v>4389</c:v>
                </c:pt>
                <c:pt idx="787">
                  <c:v>4397</c:v>
                </c:pt>
                <c:pt idx="788">
                  <c:v>4406</c:v>
                </c:pt>
                <c:pt idx="789">
                  <c:v>4414</c:v>
                </c:pt>
                <c:pt idx="790">
                  <c:v>4423</c:v>
                </c:pt>
                <c:pt idx="791">
                  <c:v>4432</c:v>
                </c:pt>
                <c:pt idx="792">
                  <c:v>4440</c:v>
                </c:pt>
                <c:pt idx="793">
                  <c:v>4449</c:v>
                </c:pt>
                <c:pt idx="794">
                  <c:v>4458</c:v>
                </c:pt>
                <c:pt idx="795">
                  <c:v>4467</c:v>
                </c:pt>
                <c:pt idx="796">
                  <c:v>4476</c:v>
                </c:pt>
                <c:pt idx="797">
                  <c:v>4484</c:v>
                </c:pt>
                <c:pt idx="798">
                  <c:v>4493</c:v>
                </c:pt>
                <c:pt idx="799">
                  <c:v>4502</c:v>
                </c:pt>
                <c:pt idx="800">
                  <c:v>4511</c:v>
                </c:pt>
                <c:pt idx="801">
                  <c:v>4520</c:v>
                </c:pt>
                <c:pt idx="802">
                  <c:v>4529</c:v>
                </c:pt>
                <c:pt idx="803">
                  <c:v>4537</c:v>
                </c:pt>
                <c:pt idx="804">
                  <c:v>4546</c:v>
                </c:pt>
                <c:pt idx="805">
                  <c:v>4555</c:v>
                </c:pt>
                <c:pt idx="806">
                  <c:v>4563</c:v>
                </c:pt>
                <c:pt idx="807">
                  <c:v>4572</c:v>
                </c:pt>
                <c:pt idx="808">
                  <c:v>4581</c:v>
                </c:pt>
                <c:pt idx="809">
                  <c:v>4589</c:v>
                </c:pt>
                <c:pt idx="810">
                  <c:v>4598</c:v>
                </c:pt>
                <c:pt idx="811">
                  <c:v>4607</c:v>
                </c:pt>
                <c:pt idx="812">
                  <c:v>4615</c:v>
                </c:pt>
                <c:pt idx="813">
                  <c:v>4624</c:v>
                </c:pt>
                <c:pt idx="814">
                  <c:v>4633</c:v>
                </c:pt>
                <c:pt idx="815">
                  <c:v>4641</c:v>
                </c:pt>
                <c:pt idx="816">
                  <c:v>4650</c:v>
                </c:pt>
                <c:pt idx="817">
                  <c:v>4658</c:v>
                </c:pt>
                <c:pt idx="818">
                  <c:v>4667</c:v>
                </c:pt>
                <c:pt idx="819">
                  <c:v>4675</c:v>
                </c:pt>
                <c:pt idx="820">
                  <c:v>4684</c:v>
                </c:pt>
                <c:pt idx="821">
                  <c:v>4693</c:v>
                </c:pt>
                <c:pt idx="822">
                  <c:v>4701</c:v>
                </c:pt>
                <c:pt idx="823">
                  <c:v>4710</c:v>
                </c:pt>
                <c:pt idx="824">
                  <c:v>4718</c:v>
                </c:pt>
                <c:pt idx="825">
                  <c:v>4727</c:v>
                </c:pt>
                <c:pt idx="826">
                  <c:v>4735</c:v>
                </c:pt>
                <c:pt idx="827">
                  <c:v>4744</c:v>
                </c:pt>
                <c:pt idx="828">
                  <c:v>4753</c:v>
                </c:pt>
                <c:pt idx="829">
                  <c:v>4762</c:v>
                </c:pt>
                <c:pt idx="830">
                  <c:v>4770</c:v>
                </c:pt>
                <c:pt idx="831">
                  <c:v>4779</c:v>
                </c:pt>
                <c:pt idx="832">
                  <c:v>4788</c:v>
                </c:pt>
                <c:pt idx="833">
                  <c:v>4796</c:v>
                </c:pt>
                <c:pt idx="834">
                  <c:v>4805</c:v>
                </c:pt>
                <c:pt idx="835">
                  <c:v>4814</c:v>
                </c:pt>
                <c:pt idx="836">
                  <c:v>4823</c:v>
                </c:pt>
                <c:pt idx="837">
                  <c:v>4831</c:v>
                </c:pt>
                <c:pt idx="838">
                  <c:v>4840</c:v>
                </c:pt>
                <c:pt idx="839">
                  <c:v>4849</c:v>
                </c:pt>
                <c:pt idx="840">
                  <c:v>4858</c:v>
                </c:pt>
                <c:pt idx="841">
                  <c:v>4867</c:v>
                </c:pt>
                <c:pt idx="842">
                  <c:v>4876</c:v>
                </c:pt>
                <c:pt idx="843">
                  <c:v>4885</c:v>
                </c:pt>
                <c:pt idx="844">
                  <c:v>4894</c:v>
                </c:pt>
                <c:pt idx="845">
                  <c:v>4902</c:v>
                </c:pt>
                <c:pt idx="846">
                  <c:v>4911</c:v>
                </c:pt>
                <c:pt idx="847">
                  <c:v>4920</c:v>
                </c:pt>
                <c:pt idx="848">
                  <c:v>4929</c:v>
                </c:pt>
                <c:pt idx="849">
                  <c:v>4938</c:v>
                </c:pt>
                <c:pt idx="850">
                  <c:v>4947</c:v>
                </c:pt>
                <c:pt idx="851">
                  <c:v>4956</c:v>
                </c:pt>
                <c:pt idx="852">
                  <c:v>4965</c:v>
                </c:pt>
                <c:pt idx="853">
                  <c:v>4974</c:v>
                </c:pt>
                <c:pt idx="854">
                  <c:v>4982</c:v>
                </c:pt>
                <c:pt idx="855">
                  <c:v>4991</c:v>
                </c:pt>
                <c:pt idx="856">
                  <c:v>5000</c:v>
                </c:pt>
                <c:pt idx="857">
                  <c:v>5009</c:v>
                </c:pt>
                <c:pt idx="858">
                  <c:v>5018</c:v>
                </c:pt>
                <c:pt idx="859">
                  <c:v>5027</c:v>
                </c:pt>
                <c:pt idx="860">
                  <c:v>5036</c:v>
                </c:pt>
                <c:pt idx="861">
                  <c:v>5045</c:v>
                </c:pt>
                <c:pt idx="862">
                  <c:v>5054</c:v>
                </c:pt>
                <c:pt idx="863">
                  <c:v>5063</c:v>
                </c:pt>
                <c:pt idx="864">
                  <c:v>5072</c:v>
                </c:pt>
                <c:pt idx="865">
                  <c:v>5081</c:v>
                </c:pt>
                <c:pt idx="866">
                  <c:v>5090</c:v>
                </c:pt>
                <c:pt idx="867">
                  <c:v>5100</c:v>
                </c:pt>
                <c:pt idx="868">
                  <c:v>5109</c:v>
                </c:pt>
                <c:pt idx="869">
                  <c:v>5118</c:v>
                </c:pt>
                <c:pt idx="870">
                  <c:v>5127</c:v>
                </c:pt>
                <c:pt idx="871">
                  <c:v>5136</c:v>
                </c:pt>
                <c:pt idx="872">
                  <c:v>5145</c:v>
                </c:pt>
                <c:pt idx="873">
                  <c:v>5154</c:v>
                </c:pt>
                <c:pt idx="874">
                  <c:v>5163</c:v>
                </c:pt>
                <c:pt idx="875">
                  <c:v>5173</c:v>
                </c:pt>
                <c:pt idx="876">
                  <c:v>5182</c:v>
                </c:pt>
                <c:pt idx="877">
                  <c:v>5191</c:v>
                </c:pt>
                <c:pt idx="878">
                  <c:v>5200</c:v>
                </c:pt>
                <c:pt idx="879">
                  <c:v>5209</c:v>
                </c:pt>
                <c:pt idx="880">
                  <c:v>5219</c:v>
                </c:pt>
                <c:pt idx="881">
                  <c:v>5230</c:v>
                </c:pt>
                <c:pt idx="882">
                  <c:v>5245</c:v>
                </c:pt>
                <c:pt idx="883">
                  <c:v>5259</c:v>
                </c:pt>
                <c:pt idx="884">
                  <c:v>5273</c:v>
                </c:pt>
                <c:pt idx="885">
                  <c:v>5287</c:v>
                </c:pt>
                <c:pt idx="886">
                  <c:v>5301</c:v>
                </c:pt>
                <c:pt idx="887">
                  <c:v>5315</c:v>
                </c:pt>
                <c:pt idx="888">
                  <c:v>5330</c:v>
                </c:pt>
                <c:pt idx="889">
                  <c:v>5344</c:v>
                </c:pt>
                <c:pt idx="890">
                  <c:v>5358</c:v>
                </c:pt>
                <c:pt idx="891">
                  <c:v>5372</c:v>
                </c:pt>
                <c:pt idx="892">
                  <c:v>5386</c:v>
                </c:pt>
                <c:pt idx="893">
                  <c:v>5399</c:v>
                </c:pt>
                <c:pt idx="894">
                  <c:v>5412</c:v>
                </c:pt>
                <c:pt idx="895">
                  <c:v>5425</c:v>
                </c:pt>
                <c:pt idx="896">
                  <c:v>5438</c:v>
                </c:pt>
                <c:pt idx="897">
                  <c:v>5450</c:v>
                </c:pt>
                <c:pt idx="898">
                  <c:v>5463</c:v>
                </c:pt>
                <c:pt idx="899">
                  <c:v>5476</c:v>
                </c:pt>
                <c:pt idx="900">
                  <c:v>5489</c:v>
                </c:pt>
                <c:pt idx="901">
                  <c:v>5502</c:v>
                </c:pt>
                <c:pt idx="902">
                  <c:v>5515</c:v>
                </c:pt>
                <c:pt idx="903">
                  <c:v>5528</c:v>
                </c:pt>
                <c:pt idx="904">
                  <c:v>5542</c:v>
                </c:pt>
                <c:pt idx="905">
                  <c:v>5555</c:v>
                </c:pt>
                <c:pt idx="906">
                  <c:v>5568</c:v>
                </c:pt>
                <c:pt idx="907">
                  <c:v>5581</c:v>
                </c:pt>
                <c:pt idx="908">
                  <c:v>5595</c:v>
                </c:pt>
                <c:pt idx="909">
                  <c:v>5608</c:v>
                </c:pt>
                <c:pt idx="910">
                  <c:v>5621</c:v>
                </c:pt>
                <c:pt idx="911">
                  <c:v>5635</c:v>
                </c:pt>
                <c:pt idx="912">
                  <c:v>5648</c:v>
                </c:pt>
                <c:pt idx="913">
                  <c:v>5661</c:v>
                </c:pt>
                <c:pt idx="914">
                  <c:v>5675</c:v>
                </c:pt>
                <c:pt idx="915">
                  <c:v>5689</c:v>
                </c:pt>
                <c:pt idx="916">
                  <c:v>5703</c:v>
                </c:pt>
                <c:pt idx="917">
                  <c:v>5717</c:v>
                </c:pt>
                <c:pt idx="918">
                  <c:v>5731</c:v>
                </c:pt>
                <c:pt idx="919">
                  <c:v>5745</c:v>
                </c:pt>
                <c:pt idx="920">
                  <c:v>5759</c:v>
                </c:pt>
                <c:pt idx="921">
                  <c:v>5773</c:v>
                </c:pt>
                <c:pt idx="922">
                  <c:v>5787</c:v>
                </c:pt>
                <c:pt idx="923">
                  <c:v>5801</c:v>
                </c:pt>
                <c:pt idx="924">
                  <c:v>5815</c:v>
                </c:pt>
                <c:pt idx="925">
                  <c:v>5829</c:v>
                </c:pt>
                <c:pt idx="926">
                  <c:v>5842</c:v>
                </c:pt>
                <c:pt idx="927">
                  <c:v>5856</c:v>
                </c:pt>
                <c:pt idx="928">
                  <c:v>5869</c:v>
                </c:pt>
                <c:pt idx="929">
                  <c:v>5882</c:v>
                </c:pt>
                <c:pt idx="930">
                  <c:v>5896</c:v>
                </c:pt>
                <c:pt idx="931">
                  <c:v>5909</c:v>
                </c:pt>
                <c:pt idx="932">
                  <c:v>5922</c:v>
                </c:pt>
                <c:pt idx="933">
                  <c:v>5936</c:v>
                </c:pt>
                <c:pt idx="934">
                  <c:v>5949</c:v>
                </c:pt>
                <c:pt idx="935">
                  <c:v>5962</c:v>
                </c:pt>
                <c:pt idx="936">
                  <c:v>5976</c:v>
                </c:pt>
                <c:pt idx="937">
                  <c:v>5990</c:v>
                </c:pt>
                <c:pt idx="938">
                  <c:v>6004</c:v>
                </c:pt>
                <c:pt idx="939">
                  <c:v>6018</c:v>
                </c:pt>
                <c:pt idx="940">
                  <c:v>6032</c:v>
                </c:pt>
                <c:pt idx="941">
                  <c:v>6047</c:v>
                </c:pt>
                <c:pt idx="942">
                  <c:v>6061</c:v>
                </c:pt>
                <c:pt idx="943">
                  <c:v>6075</c:v>
                </c:pt>
                <c:pt idx="944">
                  <c:v>6089</c:v>
                </c:pt>
                <c:pt idx="945">
                  <c:v>6104</c:v>
                </c:pt>
                <c:pt idx="946">
                  <c:v>6118</c:v>
                </c:pt>
                <c:pt idx="947">
                  <c:v>6132</c:v>
                </c:pt>
                <c:pt idx="948">
                  <c:v>6145</c:v>
                </c:pt>
                <c:pt idx="949">
                  <c:v>6158</c:v>
                </c:pt>
                <c:pt idx="950">
                  <c:v>6171</c:v>
                </c:pt>
                <c:pt idx="951">
                  <c:v>6185</c:v>
                </c:pt>
                <c:pt idx="952">
                  <c:v>6198</c:v>
                </c:pt>
                <c:pt idx="953">
                  <c:v>6211</c:v>
                </c:pt>
                <c:pt idx="954">
                  <c:v>6224</c:v>
                </c:pt>
                <c:pt idx="955">
                  <c:v>6237</c:v>
                </c:pt>
                <c:pt idx="956">
                  <c:v>6250</c:v>
                </c:pt>
                <c:pt idx="957">
                  <c:v>6263</c:v>
                </c:pt>
                <c:pt idx="958">
                  <c:v>6276</c:v>
                </c:pt>
                <c:pt idx="959">
                  <c:v>6295</c:v>
                </c:pt>
                <c:pt idx="960">
                  <c:v>6316</c:v>
                </c:pt>
                <c:pt idx="961">
                  <c:v>6337</c:v>
                </c:pt>
                <c:pt idx="962">
                  <c:v>6357</c:v>
                </c:pt>
                <c:pt idx="963">
                  <c:v>6378</c:v>
                </c:pt>
                <c:pt idx="964">
                  <c:v>6399</c:v>
                </c:pt>
                <c:pt idx="965">
                  <c:v>6420</c:v>
                </c:pt>
                <c:pt idx="966">
                  <c:v>6440</c:v>
                </c:pt>
                <c:pt idx="967">
                  <c:v>6461</c:v>
                </c:pt>
                <c:pt idx="968">
                  <c:v>6482</c:v>
                </c:pt>
                <c:pt idx="969">
                  <c:v>6502</c:v>
                </c:pt>
                <c:pt idx="970">
                  <c:v>6523</c:v>
                </c:pt>
                <c:pt idx="971">
                  <c:v>6544</c:v>
                </c:pt>
                <c:pt idx="972">
                  <c:v>6565</c:v>
                </c:pt>
                <c:pt idx="973">
                  <c:v>6586</c:v>
                </c:pt>
                <c:pt idx="974">
                  <c:v>6607</c:v>
                </c:pt>
                <c:pt idx="975">
                  <c:v>6628</c:v>
                </c:pt>
                <c:pt idx="976">
                  <c:v>6650</c:v>
                </c:pt>
                <c:pt idx="977">
                  <c:v>6671</c:v>
                </c:pt>
                <c:pt idx="978">
                  <c:v>6692</c:v>
                </c:pt>
                <c:pt idx="979">
                  <c:v>6713</c:v>
                </c:pt>
                <c:pt idx="980">
                  <c:v>6734</c:v>
                </c:pt>
                <c:pt idx="981">
                  <c:v>6755</c:v>
                </c:pt>
                <c:pt idx="982">
                  <c:v>6777</c:v>
                </c:pt>
                <c:pt idx="983">
                  <c:v>6799</c:v>
                </c:pt>
                <c:pt idx="984">
                  <c:v>6820</c:v>
                </c:pt>
                <c:pt idx="985">
                  <c:v>6842</c:v>
                </c:pt>
                <c:pt idx="986">
                  <c:v>6864</c:v>
                </c:pt>
                <c:pt idx="987">
                  <c:v>6886</c:v>
                </c:pt>
                <c:pt idx="988">
                  <c:v>6908</c:v>
                </c:pt>
                <c:pt idx="989">
                  <c:v>6929</c:v>
                </c:pt>
                <c:pt idx="990">
                  <c:v>6951</c:v>
                </c:pt>
                <c:pt idx="991">
                  <c:v>6973</c:v>
                </c:pt>
                <c:pt idx="992">
                  <c:v>6994</c:v>
                </c:pt>
                <c:pt idx="993">
                  <c:v>7015</c:v>
                </c:pt>
                <c:pt idx="994">
                  <c:v>7036</c:v>
                </c:pt>
                <c:pt idx="995">
                  <c:v>7057</c:v>
                </c:pt>
                <c:pt idx="996">
                  <c:v>7078</c:v>
                </c:pt>
                <c:pt idx="997">
                  <c:v>7099</c:v>
                </c:pt>
                <c:pt idx="998">
                  <c:v>7120</c:v>
                </c:pt>
                <c:pt idx="999">
                  <c:v>7141</c:v>
                </c:pt>
                <c:pt idx="1000">
                  <c:v>7162</c:v>
                </c:pt>
                <c:pt idx="1001">
                  <c:v>7183</c:v>
                </c:pt>
                <c:pt idx="1002">
                  <c:v>7204</c:v>
                </c:pt>
                <c:pt idx="1003">
                  <c:v>7226</c:v>
                </c:pt>
                <c:pt idx="1004">
                  <c:v>7253</c:v>
                </c:pt>
                <c:pt idx="1005">
                  <c:v>7280</c:v>
                </c:pt>
                <c:pt idx="1006">
                  <c:v>7307</c:v>
                </c:pt>
                <c:pt idx="1007">
                  <c:v>7334</c:v>
                </c:pt>
                <c:pt idx="1008">
                  <c:v>7361</c:v>
                </c:pt>
                <c:pt idx="1009">
                  <c:v>7388</c:v>
                </c:pt>
                <c:pt idx="1010">
                  <c:v>7414</c:v>
                </c:pt>
                <c:pt idx="1011">
                  <c:v>7441</c:v>
                </c:pt>
                <c:pt idx="1012">
                  <c:v>7468</c:v>
                </c:pt>
                <c:pt idx="1013">
                  <c:v>7495</c:v>
                </c:pt>
                <c:pt idx="1014">
                  <c:v>7521</c:v>
                </c:pt>
                <c:pt idx="1015">
                  <c:v>7546</c:v>
                </c:pt>
                <c:pt idx="1016">
                  <c:v>7570</c:v>
                </c:pt>
                <c:pt idx="1017">
                  <c:v>7594</c:v>
                </c:pt>
                <c:pt idx="1018">
                  <c:v>7619</c:v>
                </c:pt>
                <c:pt idx="1019">
                  <c:v>7643</c:v>
                </c:pt>
                <c:pt idx="1020">
                  <c:v>7667</c:v>
                </c:pt>
                <c:pt idx="1021">
                  <c:v>7692</c:v>
                </c:pt>
                <c:pt idx="1022">
                  <c:v>7716</c:v>
                </c:pt>
                <c:pt idx="1023">
                  <c:v>7740</c:v>
                </c:pt>
                <c:pt idx="1024">
                  <c:v>7765</c:v>
                </c:pt>
                <c:pt idx="1025">
                  <c:v>7788</c:v>
                </c:pt>
                <c:pt idx="1026">
                  <c:v>7807</c:v>
                </c:pt>
                <c:pt idx="1027">
                  <c:v>7826</c:v>
                </c:pt>
                <c:pt idx="1028">
                  <c:v>7845</c:v>
                </c:pt>
                <c:pt idx="1029">
                  <c:v>7864</c:v>
                </c:pt>
                <c:pt idx="1030">
                  <c:v>7883</c:v>
                </c:pt>
                <c:pt idx="1031">
                  <c:v>7902</c:v>
                </c:pt>
                <c:pt idx="1032">
                  <c:v>7921</c:v>
                </c:pt>
                <c:pt idx="1033">
                  <c:v>7940</c:v>
                </c:pt>
                <c:pt idx="1034">
                  <c:v>7958</c:v>
                </c:pt>
                <c:pt idx="1035">
                  <c:v>7977</c:v>
                </c:pt>
                <c:pt idx="1036">
                  <c:v>7996</c:v>
                </c:pt>
                <c:pt idx="1037">
                  <c:v>8003</c:v>
                </c:pt>
                <c:pt idx="1038">
                  <c:v>8010</c:v>
                </c:pt>
                <c:pt idx="1039">
                  <c:v>8016</c:v>
                </c:pt>
                <c:pt idx="1040">
                  <c:v>8023</c:v>
                </c:pt>
                <c:pt idx="1041">
                  <c:v>8029</c:v>
                </c:pt>
                <c:pt idx="1042">
                  <c:v>8036</c:v>
                </c:pt>
                <c:pt idx="1043">
                  <c:v>8042</c:v>
                </c:pt>
                <c:pt idx="1044">
                  <c:v>8049</c:v>
                </c:pt>
                <c:pt idx="1045">
                  <c:v>8055</c:v>
                </c:pt>
                <c:pt idx="1046">
                  <c:v>8062</c:v>
                </c:pt>
                <c:pt idx="1047">
                  <c:v>8068</c:v>
                </c:pt>
                <c:pt idx="1048">
                  <c:v>8075</c:v>
                </c:pt>
                <c:pt idx="1049">
                  <c:v>8081</c:v>
                </c:pt>
                <c:pt idx="1050">
                  <c:v>8087</c:v>
                </c:pt>
                <c:pt idx="1051">
                  <c:v>8093</c:v>
                </c:pt>
                <c:pt idx="1052">
                  <c:v>8099</c:v>
                </c:pt>
                <c:pt idx="1053">
                  <c:v>8105</c:v>
                </c:pt>
                <c:pt idx="1054">
                  <c:v>8111</c:v>
                </c:pt>
                <c:pt idx="1055">
                  <c:v>8117</c:v>
                </c:pt>
                <c:pt idx="1056">
                  <c:v>8123</c:v>
                </c:pt>
                <c:pt idx="1057">
                  <c:v>8129</c:v>
                </c:pt>
                <c:pt idx="1058">
                  <c:v>8135</c:v>
                </c:pt>
                <c:pt idx="1059">
                  <c:v>8145</c:v>
                </c:pt>
                <c:pt idx="1060">
                  <c:v>8156</c:v>
                </c:pt>
                <c:pt idx="1061">
                  <c:v>8166</c:v>
                </c:pt>
                <c:pt idx="1062">
                  <c:v>8177</c:v>
                </c:pt>
                <c:pt idx="1063">
                  <c:v>8188</c:v>
                </c:pt>
                <c:pt idx="1064">
                  <c:v>8199</c:v>
                </c:pt>
                <c:pt idx="1065">
                  <c:v>8209</c:v>
                </c:pt>
                <c:pt idx="1066">
                  <c:v>8220</c:v>
                </c:pt>
                <c:pt idx="1067">
                  <c:v>8231</c:v>
                </c:pt>
                <c:pt idx="1068">
                  <c:v>8242</c:v>
                </c:pt>
                <c:pt idx="1069">
                  <c:v>8253</c:v>
                </c:pt>
                <c:pt idx="1070">
                  <c:v>8270</c:v>
                </c:pt>
                <c:pt idx="1071">
                  <c:v>8290</c:v>
                </c:pt>
                <c:pt idx="1072">
                  <c:v>8311</c:v>
                </c:pt>
                <c:pt idx="1073">
                  <c:v>8331</c:v>
                </c:pt>
                <c:pt idx="1074">
                  <c:v>8352</c:v>
                </c:pt>
                <c:pt idx="1075">
                  <c:v>8372</c:v>
                </c:pt>
                <c:pt idx="1076">
                  <c:v>8393</c:v>
                </c:pt>
                <c:pt idx="1077">
                  <c:v>8413</c:v>
                </c:pt>
                <c:pt idx="1078">
                  <c:v>8434</c:v>
                </c:pt>
                <c:pt idx="1079">
                  <c:v>8454</c:v>
                </c:pt>
                <c:pt idx="1080">
                  <c:v>8475</c:v>
                </c:pt>
                <c:pt idx="1081">
                  <c:v>8495</c:v>
                </c:pt>
                <c:pt idx="1082">
                  <c:v>8515</c:v>
                </c:pt>
                <c:pt idx="1083">
                  <c:v>8535</c:v>
                </c:pt>
                <c:pt idx="1084">
                  <c:v>8555</c:v>
                </c:pt>
                <c:pt idx="1085">
                  <c:v>8575</c:v>
                </c:pt>
                <c:pt idx="1086">
                  <c:v>8595</c:v>
                </c:pt>
                <c:pt idx="1087">
                  <c:v>8615</c:v>
                </c:pt>
                <c:pt idx="1088">
                  <c:v>8635</c:v>
                </c:pt>
                <c:pt idx="1089">
                  <c:v>8655</c:v>
                </c:pt>
                <c:pt idx="1090">
                  <c:v>8675</c:v>
                </c:pt>
                <c:pt idx="1091">
                  <c:v>8695</c:v>
                </c:pt>
                <c:pt idx="1092">
                  <c:v>8715</c:v>
                </c:pt>
                <c:pt idx="1093">
                  <c:v>8735</c:v>
                </c:pt>
                <c:pt idx="1094">
                  <c:v>8755</c:v>
                </c:pt>
                <c:pt idx="1095">
                  <c:v>8776</c:v>
                </c:pt>
                <c:pt idx="1096">
                  <c:v>8796</c:v>
                </c:pt>
                <c:pt idx="1097">
                  <c:v>8816</c:v>
                </c:pt>
                <c:pt idx="1098">
                  <c:v>8836</c:v>
                </c:pt>
                <c:pt idx="1099">
                  <c:v>8856</c:v>
                </c:pt>
                <c:pt idx="1100">
                  <c:v>8877</c:v>
                </c:pt>
                <c:pt idx="1101">
                  <c:v>8897</c:v>
                </c:pt>
                <c:pt idx="1102">
                  <c:v>8917</c:v>
                </c:pt>
                <c:pt idx="1103">
                  <c:v>8937</c:v>
                </c:pt>
                <c:pt idx="1104">
                  <c:v>8957</c:v>
                </c:pt>
                <c:pt idx="1105">
                  <c:v>8976</c:v>
                </c:pt>
                <c:pt idx="1106">
                  <c:v>8996</c:v>
                </c:pt>
                <c:pt idx="1107">
                  <c:v>9016</c:v>
                </c:pt>
                <c:pt idx="1108">
                  <c:v>9035</c:v>
                </c:pt>
                <c:pt idx="1109">
                  <c:v>9055</c:v>
                </c:pt>
                <c:pt idx="1110">
                  <c:v>9075</c:v>
                </c:pt>
                <c:pt idx="1111">
                  <c:v>9094</c:v>
                </c:pt>
                <c:pt idx="1112">
                  <c:v>9114</c:v>
                </c:pt>
                <c:pt idx="1113">
                  <c:v>9134</c:v>
                </c:pt>
                <c:pt idx="1114">
                  <c:v>9153</c:v>
                </c:pt>
                <c:pt idx="1115">
                  <c:v>9173</c:v>
                </c:pt>
                <c:pt idx="1116">
                  <c:v>9192</c:v>
                </c:pt>
                <c:pt idx="1117">
                  <c:v>9211</c:v>
                </c:pt>
                <c:pt idx="1118">
                  <c:v>9231</c:v>
                </c:pt>
                <c:pt idx="1119">
                  <c:v>9250</c:v>
                </c:pt>
                <c:pt idx="1120">
                  <c:v>9269</c:v>
                </c:pt>
                <c:pt idx="1121">
                  <c:v>9288</c:v>
                </c:pt>
                <c:pt idx="1122">
                  <c:v>9308</c:v>
                </c:pt>
                <c:pt idx="1123">
                  <c:v>9327</c:v>
                </c:pt>
                <c:pt idx="1124">
                  <c:v>9346</c:v>
                </c:pt>
                <c:pt idx="1125">
                  <c:v>9365</c:v>
                </c:pt>
                <c:pt idx="1126">
                  <c:v>9377</c:v>
                </c:pt>
                <c:pt idx="1127">
                  <c:v>9389</c:v>
                </c:pt>
                <c:pt idx="1128">
                  <c:v>9402</c:v>
                </c:pt>
                <c:pt idx="1129">
                  <c:v>9414</c:v>
                </c:pt>
                <c:pt idx="1130">
                  <c:v>9426</c:v>
                </c:pt>
                <c:pt idx="1131">
                  <c:v>9438</c:v>
                </c:pt>
                <c:pt idx="1132">
                  <c:v>9451</c:v>
                </c:pt>
                <c:pt idx="1133">
                  <c:v>9463</c:v>
                </c:pt>
              </c:numCache>
            </c:numRef>
          </c:yVal>
          <c:smooth val="1"/>
          <c:extLst>
            <c:ext xmlns:c16="http://schemas.microsoft.com/office/drawing/2014/chart" uri="{C3380CC4-5D6E-409C-BE32-E72D297353CC}">
              <c16:uniqueId val="{00000001-EFD9-45F1-976B-387D7EE91A85}"/>
            </c:ext>
          </c:extLst>
        </c:ser>
        <c:ser>
          <c:idx val="3"/>
          <c:order val="2"/>
          <c:tx>
            <c:v>Minimum Age</c:v>
          </c:tx>
          <c:spPr>
            <a:ln w="12700" cap="rnd">
              <a:solidFill>
                <a:schemeClr val="tx1"/>
              </a:solidFill>
              <a:prstDash val="dash"/>
              <a:round/>
            </a:ln>
            <a:effectLst/>
          </c:spPr>
          <c:marker>
            <c:symbol val="none"/>
          </c:marker>
          <c:xVal>
            <c:numRef>
              <c:f>'age model'!$A$2:$A$1135</c:f>
              <c:numCache>
                <c:formatCode>General</c:formatCode>
                <c:ptCount val="113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18.0000090009001</c:v>
                </c:pt>
                <c:pt idx="20">
                  <c:v>19</c:v>
                </c:pt>
                <c:pt idx="21">
                  <c:v>19.0000090009001</c:v>
                </c:pt>
                <c:pt idx="22">
                  <c:v>20</c:v>
                </c:pt>
                <c:pt idx="23">
                  <c:v>21</c:v>
                </c:pt>
                <c:pt idx="24">
                  <c:v>22</c:v>
                </c:pt>
                <c:pt idx="25">
                  <c:v>23</c:v>
                </c:pt>
                <c:pt idx="26">
                  <c:v>24</c:v>
                </c:pt>
                <c:pt idx="27">
                  <c:v>25</c:v>
                </c:pt>
                <c:pt idx="28">
                  <c:v>26</c:v>
                </c:pt>
                <c:pt idx="29">
                  <c:v>26.5</c:v>
                </c:pt>
                <c:pt idx="30">
                  <c:v>26.5000090009001</c:v>
                </c:pt>
                <c:pt idx="31">
                  <c:v>27</c:v>
                </c:pt>
                <c:pt idx="32">
                  <c:v>27.0000090009001</c:v>
                </c:pt>
                <c:pt idx="33">
                  <c:v>28</c:v>
                </c:pt>
                <c:pt idx="34">
                  <c:v>29</c:v>
                </c:pt>
                <c:pt idx="35">
                  <c:v>30</c:v>
                </c:pt>
                <c:pt idx="36">
                  <c:v>30.0000090009001</c:v>
                </c:pt>
                <c:pt idx="37">
                  <c:v>31</c:v>
                </c:pt>
                <c:pt idx="38">
                  <c:v>31.0000090009001</c:v>
                </c:pt>
                <c:pt idx="39">
                  <c:v>32</c:v>
                </c:pt>
                <c:pt idx="40">
                  <c:v>33</c:v>
                </c:pt>
                <c:pt idx="41">
                  <c:v>34</c:v>
                </c:pt>
                <c:pt idx="42">
                  <c:v>35</c:v>
                </c:pt>
                <c:pt idx="43">
                  <c:v>36</c:v>
                </c:pt>
                <c:pt idx="44">
                  <c:v>37</c:v>
                </c:pt>
                <c:pt idx="45">
                  <c:v>38</c:v>
                </c:pt>
                <c:pt idx="46">
                  <c:v>39</c:v>
                </c:pt>
                <c:pt idx="47">
                  <c:v>40</c:v>
                </c:pt>
                <c:pt idx="48">
                  <c:v>41</c:v>
                </c:pt>
                <c:pt idx="49">
                  <c:v>42</c:v>
                </c:pt>
                <c:pt idx="50">
                  <c:v>43</c:v>
                </c:pt>
                <c:pt idx="51">
                  <c:v>44</c:v>
                </c:pt>
                <c:pt idx="52">
                  <c:v>44.5</c:v>
                </c:pt>
                <c:pt idx="53">
                  <c:v>44.5000090009001</c:v>
                </c:pt>
                <c:pt idx="54">
                  <c:v>45</c:v>
                </c:pt>
                <c:pt idx="55">
                  <c:v>45.0000090009001</c:v>
                </c:pt>
                <c:pt idx="56">
                  <c:v>46</c:v>
                </c:pt>
                <c:pt idx="57">
                  <c:v>47</c:v>
                </c:pt>
                <c:pt idx="58">
                  <c:v>48</c:v>
                </c:pt>
                <c:pt idx="59">
                  <c:v>49</c:v>
                </c:pt>
                <c:pt idx="60">
                  <c:v>50</c:v>
                </c:pt>
                <c:pt idx="61">
                  <c:v>51</c:v>
                </c:pt>
                <c:pt idx="62">
                  <c:v>52</c:v>
                </c:pt>
                <c:pt idx="63">
                  <c:v>53</c:v>
                </c:pt>
                <c:pt idx="64">
                  <c:v>54</c:v>
                </c:pt>
                <c:pt idx="65">
                  <c:v>55</c:v>
                </c:pt>
                <c:pt idx="66">
                  <c:v>56</c:v>
                </c:pt>
                <c:pt idx="67">
                  <c:v>57</c:v>
                </c:pt>
                <c:pt idx="68">
                  <c:v>58</c:v>
                </c:pt>
                <c:pt idx="69">
                  <c:v>59</c:v>
                </c:pt>
                <c:pt idx="70">
                  <c:v>60</c:v>
                </c:pt>
                <c:pt idx="71">
                  <c:v>61</c:v>
                </c:pt>
                <c:pt idx="72">
                  <c:v>62</c:v>
                </c:pt>
                <c:pt idx="73">
                  <c:v>63</c:v>
                </c:pt>
                <c:pt idx="74">
                  <c:v>64</c:v>
                </c:pt>
                <c:pt idx="75">
                  <c:v>65</c:v>
                </c:pt>
                <c:pt idx="76">
                  <c:v>66</c:v>
                </c:pt>
                <c:pt idx="77">
                  <c:v>67</c:v>
                </c:pt>
                <c:pt idx="78">
                  <c:v>68</c:v>
                </c:pt>
                <c:pt idx="79">
                  <c:v>69</c:v>
                </c:pt>
                <c:pt idx="80">
                  <c:v>70</c:v>
                </c:pt>
                <c:pt idx="81">
                  <c:v>71</c:v>
                </c:pt>
                <c:pt idx="82">
                  <c:v>72</c:v>
                </c:pt>
                <c:pt idx="83">
                  <c:v>73</c:v>
                </c:pt>
                <c:pt idx="84">
                  <c:v>74</c:v>
                </c:pt>
                <c:pt idx="85">
                  <c:v>75</c:v>
                </c:pt>
                <c:pt idx="86">
                  <c:v>76</c:v>
                </c:pt>
                <c:pt idx="87">
                  <c:v>77</c:v>
                </c:pt>
                <c:pt idx="88">
                  <c:v>78</c:v>
                </c:pt>
                <c:pt idx="89">
                  <c:v>79</c:v>
                </c:pt>
                <c:pt idx="90">
                  <c:v>80</c:v>
                </c:pt>
                <c:pt idx="91">
                  <c:v>81</c:v>
                </c:pt>
                <c:pt idx="92">
                  <c:v>82</c:v>
                </c:pt>
                <c:pt idx="93">
                  <c:v>83</c:v>
                </c:pt>
                <c:pt idx="94">
                  <c:v>84</c:v>
                </c:pt>
                <c:pt idx="95">
                  <c:v>85</c:v>
                </c:pt>
                <c:pt idx="96">
                  <c:v>86</c:v>
                </c:pt>
                <c:pt idx="97">
                  <c:v>87</c:v>
                </c:pt>
                <c:pt idx="98">
                  <c:v>88</c:v>
                </c:pt>
                <c:pt idx="99">
                  <c:v>89</c:v>
                </c:pt>
                <c:pt idx="100">
                  <c:v>90</c:v>
                </c:pt>
                <c:pt idx="101">
                  <c:v>91</c:v>
                </c:pt>
                <c:pt idx="102">
                  <c:v>92</c:v>
                </c:pt>
                <c:pt idx="103">
                  <c:v>93</c:v>
                </c:pt>
                <c:pt idx="104">
                  <c:v>94</c:v>
                </c:pt>
                <c:pt idx="105">
                  <c:v>95</c:v>
                </c:pt>
                <c:pt idx="106">
                  <c:v>96</c:v>
                </c:pt>
                <c:pt idx="107">
                  <c:v>97</c:v>
                </c:pt>
                <c:pt idx="108">
                  <c:v>98</c:v>
                </c:pt>
                <c:pt idx="109">
                  <c:v>99</c:v>
                </c:pt>
                <c:pt idx="110">
                  <c:v>100</c:v>
                </c:pt>
                <c:pt idx="111">
                  <c:v>101</c:v>
                </c:pt>
                <c:pt idx="112">
                  <c:v>102</c:v>
                </c:pt>
                <c:pt idx="113">
                  <c:v>103</c:v>
                </c:pt>
                <c:pt idx="114">
                  <c:v>104</c:v>
                </c:pt>
                <c:pt idx="115">
                  <c:v>105</c:v>
                </c:pt>
                <c:pt idx="116">
                  <c:v>106</c:v>
                </c:pt>
                <c:pt idx="117">
                  <c:v>107</c:v>
                </c:pt>
                <c:pt idx="118">
                  <c:v>108</c:v>
                </c:pt>
                <c:pt idx="119">
                  <c:v>109</c:v>
                </c:pt>
                <c:pt idx="120">
                  <c:v>110</c:v>
                </c:pt>
                <c:pt idx="121">
                  <c:v>111</c:v>
                </c:pt>
                <c:pt idx="122">
                  <c:v>112</c:v>
                </c:pt>
                <c:pt idx="123">
                  <c:v>113</c:v>
                </c:pt>
                <c:pt idx="124">
                  <c:v>114</c:v>
                </c:pt>
                <c:pt idx="125">
                  <c:v>115</c:v>
                </c:pt>
                <c:pt idx="126">
                  <c:v>116</c:v>
                </c:pt>
                <c:pt idx="127">
                  <c:v>117</c:v>
                </c:pt>
                <c:pt idx="128">
                  <c:v>118</c:v>
                </c:pt>
                <c:pt idx="129">
                  <c:v>119</c:v>
                </c:pt>
                <c:pt idx="130">
                  <c:v>120</c:v>
                </c:pt>
                <c:pt idx="131">
                  <c:v>121</c:v>
                </c:pt>
                <c:pt idx="132">
                  <c:v>122</c:v>
                </c:pt>
                <c:pt idx="133">
                  <c:v>123</c:v>
                </c:pt>
                <c:pt idx="134">
                  <c:v>124</c:v>
                </c:pt>
                <c:pt idx="135">
                  <c:v>125</c:v>
                </c:pt>
                <c:pt idx="136">
                  <c:v>126</c:v>
                </c:pt>
                <c:pt idx="137">
                  <c:v>127</c:v>
                </c:pt>
                <c:pt idx="138">
                  <c:v>128</c:v>
                </c:pt>
                <c:pt idx="139">
                  <c:v>129</c:v>
                </c:pt>
                <c:pt idx="140">
                  <c:v>130</c:v>
                </c:pt>
                <c:pt idx="141">
                  <c:v>131</c:v>
                </c:pt>
                <c:pt idx="142">
                  <c:v>132</c:v>
                </c:pt>
                <c:pt idx="143">
                  <c:v>133</c:v>
                </c:pt>
                <c:pt idx="144">
                  <c:v>134</c:v>
                </c:pt>
                <c:pt idx="145">
                  <c:v>135</c:v>
                </c:pt>
                <c:pt idx="146">
                  <c:v>136</c:v>
                </c:pt>
                <c:pt idx="147">
                  <c:v>137</c:v>
                </c:pt>
                <c:pt idx="148">
                  <c:v>138</c:v>
                </c:pt>
                <c:pt idx="149">
                  <c:v>139</c:v>
                </c:pt>
                <c:pt idx="150">
                  <c:v>140</c:v>
                </c:pt>
                <c:pt idx="151">
                  <c:v>141</c:v>
                </c:pt>
                <c:pt idx="152">
                  <c:v>142</c:v>
                </c:pt>
                <c:pt idx="153">
                  <c:v>143</c:v>
                </c:pt>
                <c:pt idx="154">
                  <c:v>144</c:v>
                </c:pt>
                <c:pt idx="155">
                  <c:v>144.00000900090001</c:v>
                </c:pt>
                <c:pt idx="156">
                  <c:v>145</c:v>
                </c:pt>
                <c:pt idx="157">
                  <c:v>145.00000900090001</c:v>
                </c:pt>
                <c:pt idx="158">
                  <c:v>146</c:v>
                </c:pt>
                <c:pt idx="159">
                  <c:v>147</c:v>
                </c:pt>
                <c:pt idx="160">
                  <c:v>148</c:v>
                </c:pt>
                <c:pt idx="161">
                  <c:v>149</c:v>
                </c:pt>
                <c:pt idx="162">
                  <c:v>150</c:v>
                </c:pt>
                <c:pt idx="163">
                  <c:v>151</c:v>
                </c:pt>
                <c:pt idx="164">
                  <c:v>152</c:v>
                </c:pt>
                <c:pt idx="165">
                  <c:v>153</c:v>
                </c:pt>
                <c:pt idx="166">
                  <c:v>154</c:v>
                </c:pt>
                <c:pt idx="167">
                  <c:v>155</c:v>
                </c:pt>
                <c:pt idx="168">
                  <c:v>156</c:v>
                </c:pt>
                <c:pt idx="169">
                  <c:v>157</c:v>
                </c:pt>
                <c:pt idx="170">
                  <c:v>158</c:v>
                </c:pt>
                <c:pt idx="171">
                  <c:v>159</c:v>
                </c:pt>
                <c:pt idx="172">
                  <c:v>160</c:v>
                </c:pt>
                <c:pt idx="173">
                  <c:v>161</c:v>
                </c:pt>
                <c:pt idx="174">
                  <c:v>162</c:v>
                </c:pt>
                <c:pt idx="175">
                  <c:v>163</c:v>
                </c:pt>
                <c:pt idx="176">
                  <c:v>164</c:v>
                </c:pt>
                <c:pt idx="177">
                  <c:v>165</c:v>
                </c:pt>
                <c:pt idx="178">
                  <c:v>166</c:v>
                </c:pt>
                <c:pt idx="179">
                  <c:v>167</c:v>
                </c:pt>
                <c:pt idx="180">
                  <c:v>168</c:v>
                </c:pt>
                <c:pt idx="181">
                  <c:v>169</c:v>
                </c:pt>
                <c:pt idx="182">
                  <c:v>170</c:v>
                </c:pt>
                <c:pt idx="183">
                  <c:v>171</c:v>
                </c:pt>
                <c:pt idx="184">
                  <c:v>172</c:v>
                </c:pt>
                <c:pt idx="185">
                  <c:v>173</c:v>
                </c:pt>
                <c:pt idx="186">
                  <c:v>174</c:v>
                </c:pt>
                <c:pt idx="187">
                  <c:v>175</c:v>
                </c:pt>
                <c:pt idx="188">
                  <c:v>176</c:v>
                </c:pt>
                <c:pt idx="189">
                  <c:v>177</c:v>
                </c:pt>
                <c:pt idx="190">
                  <c:v>178</c:v>
                </c:pt>
                <c:pt idx="191">
                  <c:v>179</c:v>
                </c:pt>
                <c:pt idx="192">
                  <c:v>180</c:v>
                </c:pt>
                <c:pt idx="193">
                  <c:v>181</c:v>
                </c:pt>
                <c:pt idx="194">
                  <c:v>182</c:v>
                </c:pt>
                <c:pt idx="195">
                  <c:v>183</c:v>
                </c:pt>
                <c:pt idx="196">
                  <c:v>184</c:v>
                </c:pt>
                <c:pt idx="197">
                  <c:v>185</c:v>
                </c:pt>
                <c:pt idx="198">
                  <c:v>186</c:v>
                </c:pt>
                <c:pt idx="199">
                  <c:v>187</c:v>
                </c:pt>
                <c:pt idx="200">
                  <c:v>188</c:v>
                </c:pt>
                <c:pt idx="201">
                  <c:v>189</c:v>
                </c:pt>
                <c:pt idx="202">
                  <c:v>190</c:v>
                </c:pt>
                <c:pt idx="203">
                  <c:v>191</c:v>
                </c:pt>
                <c:pt idx="204">
                  <c:v>192</c:v>
                </c:pt>
                <c:pt idx="205">
                  <c:v>193</c:v>
                </c:pt>
                <c:pt idx="206">
                  <c:v>194</c:v>
                </c:pt>
                <c:pt idx="207">
                  <c:v>195</c:v>
                </c:pt>
                <c:pt idx="208">
                  <c:v>196</c:v>
                </c:pt>
                <c:pt idx="209">
                  <c:v>197</c:v>
                </c:pt>
                <c:pt idx="210">
                  <c:v>198</c:v>
                </c:pt>
                <c:pt idx="211">
                  <c:v>199</c:v>
                </c:pt>
                <c:pt idx="212">
                  <c:v>200</c:v>
                </c:pt>
                <c:pt idx="213">
                  <c:v>201</c:v>
                </c:pt>
                <c:pt idx="214">
                  <c:v>202</c:v>
                </c:pt>
                <c:pt idx="215">
                  <c:v>203</c:v>
                </c:pt>
                <c:pt idx="216">
                  <c:v>204</c:v>
                </c:pt>
                <c:pt idx="217">
                  <c:v>205</c:v>
                </c:pt>
                <c:pt idx="218">
                  <c:v>206</c:v>
                </c:pt>
                <c:pt idx="219">
                  <c:v>207</c:v>
                </c:pt>
                <c:pt idx="220">
                  <c:v>208</c:v>
                </c:pt>
                <c:pt idx="221">
                  <c:v>209</c:v>
                </c:pt>
                <c:pt idx="222">
                  <c:v>210</c:v>
                </c:pt>
                <c:pt idx="223">
                  <c:v>211</c:v>
                </c:pt>
                <c:pt idx="224">
                  <c:v>212</c:v>
                </c:pt>
                <c:pt idx="225">
                  <c:v>213</c:v>
                </c:pt>
                <c:pt idx="226">
                  <c:v>214</c:v>
                </c:pt>
                <c:pt idx="227">
                  <c:v>215</c:v>
                </c:pt>
                <c:pt idx="228">
                  <c:v>216</c:v>
                </c:pt>
                <c:pt idx="229">
                  <c:v>217</c:v>
                </c:pt>
                <c:pt idx="230">
                  <c:v>218</c:v>
                </c:pt>
                <c:pt idx="231">
                  <c:v>219</c:v>
                </c:pt>
                <c:pt idx="232">
                  <c:v>220</c:v>
                </c:pt>
                <c:pt idx="233">
                  <c:v>221</c:v>
                </c:pt>
                <c:pt idx="234">
                  <c:v>222</c:v>
                </c:pt>
                <c:pt idx="235">
                  <c:v>223</c:v>
                </c:pt>
                <c:pt idx="236">
                  <c:v>224</c:v>
                </c:pt>
                <c:pt idx="237">
                  <c:v>225</c:v>
                </c:pt>
                <c:pt idx="238">
                  <c:v>226</c:v>
                </c:pt>
                <c:pt idx="239">
                  <c:v>227</c:v>
                </c:pt>
                <c:pt idx="240">
                  <c:v>228</c:v>
                </c:pt>
                <c:pt idx="241">
                  <c:v>229</c:v>
                </c:pt>
                <c:pt idx="242">
                  <c:v>230</c:v>
                </c:pt>
                <c:pt idx="243">
                  <c:v>231</c:v>
                </c:pt>
                <c:pt idx="244">
                  <c:v>232</c:v>
                </c:pt>
                <c:pt idx="245">
                  <c:v>233</c:v>
                </c:pt>
                <c:pt idx="246">
                  <c:v>234</c:v>
                </c:pt>
                <c:pt idx="247">
                  <c:v>235</c:v>
                </c:pt>
                <c:pt idx="248">
                  <c:v>236</c:v>
                </c:pt>
                <c:pt idx="249">
                  <c:v>237</c:v>
                </c:pt>
                <c:pt idx="250">
                  <c:v>238</c:v>
                </c:pt>
                <c:pt idx="251">
                  <c:v>239</c:v>
                </c:pt>
                <c:pt idx="252">
                  <c:v>240</c:v>
                </c:pt>
                <c:pt idx="253">
                  <c:v>241</c:v>
                </c:pt>
                <c:pt idx="254">
                  <c:v>242</c:v>
                </c:pt>
                <c:pt idx="255">
                  <c:v>243</c:v>
                </c:pt>
                <c:pt idx="256">
                  <c:v>244</c:v>
                </c:pt>
                <c:pt idx="257">
                  <c:v>245</c:v>
                </c:pt>
                <c:pt idx="258">
                  <c:v>246</c:v>
                </c:pt>
                <c:pt idx="259">
                  <c:v>247</c:v>
                </c:pt>
                <c:pt idx="260">
                  <c:v>248</c:v>
                </c:pt>
                <c:pt idx="261">
                  <c:v>249</c:v>
                </c:pt>
                <c:pt idx="262">
                  <c:v>250</c:v>
                </c:pt>
                <c:pt idx="263">
                  <c:v>251</c:v>
                </c:pt>
                <c:pt idx="264">
                  <c:v>252</c:v>
                </c:pt>
                <c:pt idx="265">
                  <c:v>253</c:v>
                </c:pt>
                <c:pt idx="266">
                  <c:v>254</c:v>
                </c:pt>
                <c:pt idx="267">
                  <c:v>255</c:v>
                </c:pt>
                <c:pt idx="268">
                  <c:v>256</c:v>
                </c:pt>
                <c:pt idx="269">
                  <c:v>257</c:v>
                </c:pt>
                <c:pt idx="270">
                  <c:v>258</c:v>
                </c:pt>
                <c:pt idx="271">
                  <c:v>259</c:v>
                </c:pt>
                <c:pt idx="272">
                  <c:v>260</c:v>
                </c:pt>
                <c:pt idx="273">
                  <c:v>261</c:v>
                </c:pt>
                <c:pt idx="274">
                  <c:v>262</c:v>
                </c:pt>
                <c:pt idx="275">
                  <c:v>263</c:v>
                </c:pt>
                <c:pt idx="276">
                  <c:v>264</c:v>
                </c:pt>
                <c:pt idx="277">
                  <c:v>265</c:v>
                </c:pt>
                <c:pt idx="278">
                  <c:v>266</c:v>
                </c:pt>
                <c:pt idx="279">
                  <c:v>267</c:v>
                </c:pt>
                <c:pt idx="280">
                  <c:v>268</c:v>
                </c:pt>
                <c:pt idx="281">
                  <c:v>269</c:v>
                </c:pt>
                <c:pt idx="282">
                  <c:v>270</c:v>
                </c:pt>
                <c:pt idx="283">
                  <c:v>271</c:v>
                </c:pt>
                <c:pt idx="284">
                  <c:v>272</c:v>
                </c:pt>
                <c:pt idx="285">
                  <c:v>273</c:v>
                </c:pt>
                <c:pt idx="286">
                  <c:v>274</c:v>
                </c:pt>
                <c:pt idx="287">
                  <c:v>275</c:v>
                </c:pt>
                <c:pt idx="288">
                  <c:v>276</c:v>
                </c:pt>
                <c:pt idx="289">
                  <c:v>277</c:v>
                </c:pt>
                <c:pt idx="290">
                  <c:v>278</c:v>
                </c:pt>
                <c:pt idx="291">
                  <c:v>279</c:v>
                </c:pt>
                <c:pt idx="292">
                  <c:v>280</c:v>
                </c:pt>
                <c:pt idx="293">
                  <c:v>281</c:v>
                </c:pt>
                <c:pt idx="294">
                  <c:v>282</c:v>
                </c:pt>
                <c:pt idx="295">
                  <c:v>283</c:v>
                </c:pt>
                <c:pt idx="296">
                  <c:v>284</c:v>
                </c:pt>
                <c:pt idx="297">
                  <c:v>285</c:v>
                </c:pt>
                <c:pt idx="298">
                  <c:v>286</c:v>
                </c:pt>
                <c:pt idx="299">
                  <c:v>287</c:v>
                </c:pt>
                <c:pt idx="300">
                  <c:v>288</c:v>
                </c:pt>
                <c:pt idx="301">
                  <c:v>289</c:v>
                </c:pt>
                <c:pt idx="302">
                  <c:v>290</c:v>
                </c:pt>
                <c:pt idx="303">
                  <c:v>291</c:v>
                </c:pt>
                <c:pt idx="304">
                  <c:v>292</c:v>
                </c:pt>
                <c:pt idx="305">
                  <c:v>293</c:v>
                </c:pt>
                <c:pt idx="306">
                  <c:v>294</c:v>
                </c:pt>
                <c:pt idx="307">
                  <c:v>295</c:v>
                </c:pt>
                <c:pt idx="308">
                  <c:v>296</c:v>
                </c:pt>
                <c:pt idx="309">
                  <c:v>297</c:v>
                </c:pt>
                <c:pt idx="310">
                  <c:v>298</c:v>
                </c:pt>
                <c:pt idx="311">
                  <c:v>299</c:v>
                </c:pt>
                <c:pt idx="312">
                  <c:v>300</c:v>
                </c:pt>
                <c:pt idx="313">
                  <c:v>301</c:v>
                </c:pt>
                <c:pt idx="314">
                  <c:v>302</c:v>
                </c:pt>
                <c:pt idx="315">
                  <c:v>303</c:v>
                </c:pt>
                <c:pt idx="316">
                  <c:v>304</c:v>
                </c:pt>
                <c:pt idx="317">
                  <c:v>305</c:v>
                </c:pt>
                <c:pt idx="318">
                  <c:v>306</c:v>
                </c:pt>
                <c:pt idx="319">
                  <c:v>307</c:v>
                </c:pt>
                <c:pt idx="320">
                  <c:v>308</c:v>
                </c:pt>
                <c:pt idx="321">
                  <c:v>309</c:v>
                </c:pt>
                <c:pt idx="322">
                  <c:v>310</c:v>
                </c:pt>
                <c:pt idx="323">
                  <c:v>311</c:v>
                </c:pt>
                <c:pt idx="324">
                  <c:v>312</c:v>
                </c:pt>
                <c:pt idx="325">
                  <c:v>313</c:v>
                </c:pt>
                <c:pt idx="326">
                  <c:v>314</c:v>
                </c:pt>
                <c:pt idx="327">
                  <c:v>315</c:v>
                </c:pt>
                <c:pt idx="328">
                  <c:v>316</c:v>
                </c:pt>
                <c:pt idx="329">
                  <c:v>317</c:v>
                </c:pt>
                <c:pt idx="330">
                  <c:v>318</c:v>
                </c:pt>
                <c:pt idx="331">
                  <c:v>319</c:v>
                </c:pt>
                <c:pt idx="332">
                  <c:v>320</c:v>
                </c:pt>
                <c:pt idx="333">
                  <c:v>321</c:v>
                </c:pt>
                <c:pt idx="334">
                  <c:v>322</c:v>
                </c:pt>
                <c:pt idx="335">
                  <c:v>323</c:v>
                </c:pt>
                <c:pt idx="336">
                  <c:v>324</c:v>
                </c:pt>
                <c:pt idx="337">
                  <c:v>325</c:v>
                </c:pt>
                <c:pt idx="338">
                  <c:v>326</c:v>
                </c:pt>
                <c:pt idx="339">
                  <c:v>327</c:v>
                </c:pt>
                <c:pt idx="340">
                  <c:v>328</c:v>
                </c:pt>
                <c:pt idx="341">
                  <c:v>329</c:v>
                </c:pt>
                <c:pt idx="342">
                  <c:v>330</c:v>
                </c:pt>
                <c:pt idx="343">
                  <c:v>331</c:v>
                </c:pt>
                <c:pt idx="344">
                  <c:v>332</c:v>
                </c:pt>
                <c:pt idx="345">
                  <c:v>333</c:v>
                </c:pt>
                <c:pt idx="346">
                  <c:v>334</c:v>
                </c:pt>
                <c:pt idx="347">
                  <c:v>335</c:v>
                </c:pt>
                <c:pt idx="348">
                  <c:v>336</c:v>
                </c:pt>
                <c:pt idx="349">
                  <c:v>336.00000900089998</c:v>
                </c:pt>
                <c:pt idx="350">
                  <c:v>337</c:v>
                </c:pt>
                <c:pt idx="351">
                  <c:v>337.00000900089998</c:v>
                </c:pt>
                <c:pt idx="352">
                  <c:v>338</c:v>
                </c:pt>
                <c:pt idx="353">
                  <c:v>339</c:v>
                </c:pt>
                <c:pt idx="354">
                  <c:v>340</c:v>
                </c:pt>
                <c:pt idx="355">
                  <c:v>341</c:v>
                </c:pt>
                <c:pt idx="356">
                  <c:v>342</c:v>
                </c:pt>
                <c:pt idx="357">
                  <c:v>343</c:v>
                </c:pt>
                <c:pt idx="358">
                  <c:v>344</c:v>
                </c:pt>
                <c:pt idx="359">
                  <c:v>345</c:v>
                </c:pt>
                <c:pt idx="360">
                  <c:v>346</c:v>
                </c:pt>
                <c:pt idx="361">
                  <c:v>347</c:v>
                </c:pt>
                <c:pt idx="362">
                  <c:v>348</c:v>
                </c:pt>
                <c:pt idx="363">
                  <c:v>349</c:v>
                </c:pt>
                <c:pt idx="364">
                  <c:v>350</c:v>
                </c:pt>
                <c:pt idx="365">
                  <c:v>351</c:v>
                </c:pt>
                <c:pt idx="366">
                  <c:v>352</c:v>
                </c:pt>
                <c:pt idx="367">
                  <c:v>353</c:v>
                </c:pt>
                <c:pt idx="368">
                  <c:v>354</c:v>
                </c:pt>
                <c:pt idx="369">
                  <c:v>355</c:v>
                </c:pt>
                <c:pt idx="370">
                  <c:v>356</c:v>
                </c:pt>
                <c:pt idx="371">
                  <c:v>357</c:v>
                </c:pt>
                <c:pt idx="372">
                  <c:v>358</c:v>
                </c:pt>
                <c:pt idx="373">
                  <c:v>359</c:v>
                </c:pt>
                <c:pt idx="374">
                  <c:v>360</c:v>
                </c:pt>
                <c:pt idx="375">
                  <c:v>361</c:v>
                </c:pt>
                <c:pt idx="376">
                  <c:v>362</c:v>
                </c:pt>
                <c:pt idx="377">
                  <c:v>363</c:v>
                </c:pt>
                <c:pt idx="378">
                  <c:v>364</c:v>
                </c:pt>
                <c:pt idx="379">
                  <c:v>365</c:v>
                </c:pt>
                <c:pt idx="380">
                  <c:v>366</c:v>
                </c:pt>
                <c:pt idx="381">
                  <c:v>367</c:v>
                </c:pt>
                <c:pt idx="382">
                  <c:v>368</c:v>
                </c:pt>
                <c:pt idx="383">
                  <c:v>369</c:v>
                </c:pt>
                <c:pt idx="384">
                  <c:v>370</c:v>
                </c:pt>
                <c:pt idx="385">
                  <c:v>371</c:v>
                </c:pt>
                <c:pt idx="386">
                  <c:v>372</c:v>
                </c:pt>
                <c:pt idx="387">
                  <c:v>373</c:v>
                </c:pt>
                <c:pt idx="388">
                  <c:v>374</c:v>
                </c:pt>
                <c:pt idx="389">
                  <c:v>375</c:v>
                </c:pt>
                <c:pt idx="390">
                  <c:v>376</c:v>
                </c:pt>
                <c:pt idx="391">
                  <c:v>377</c:v>
                </c:pt>
                <c:pt idx="392">
                  <c:v>378</c:v>
                </c:pt>
                <c:pt idx="393">
                  <c:v>379</c:v>
                </c:pt>
                <c:pt idx="394">
                  <c:v>380</c:v>
                </c:pt>
                <c:pt idx="395">
                  <c:v>381</c:v>
                </c:pt>
                <c:pt idx="396">
                  <c:v>382</c:v>
                </c:pt>
                <c:pt idx="397">
                  <c:v>383</c:v>
                </c:pt>
                <c:pt idx="398">
                  <c:v>384</c:v>
                </c:pt>
                <c:pt idx="399">
                  <c:v>385</c:v>
                </c:pt>
                <c:pt idx="400">
                  <c:v>386</c:v>
                </c:pt>
                <c:pt idx="401">
                  <c:v>387</c:v>
                </c:pt>
                <c:pt idx="402">
                  <c:v>388</c:v>
                </c:pt>
                <c:pt idx="403">
                  <c:v>389</c:v>
                </c:pt>
                <c:pt idx="404">
                  <c:v>390</c:v>
                </c:pt>
                <c:pt idx="405">
                  <c:v>391</c:v>
                </c:pt>
                <c:pt idx="406">
                  <c:v>392</c:v>
                </c:pt>
                <c:pt idx="407">
                  <c:v>393</c:v>
                </c:pt>
                <c:pt idx="408">
                  <c:v>394</c:v>
                </c:pt>
                <c:pt idx="409">
                  <c:v>395</c:v>
                </c:pt>
                <c:pt idx="410">
                  <c:v>396</c:v>
                </c:pt>
                <c:pt idx="411">
                  <c:v>397</c:v>
                </c:pt>
                <c:pt idx="412">
                  <c:v>398</c:v>
                </c:pt>
                <c:pt idx="413">
                  <c:v>399</c:v>
                </c:pt>
                <c:pt idx="414">
                  <c:v>400</c:v>
                </c:pt>
                <c:pt idx="415">
                  <c:v>401</c:v>
                </c:pt>
                <c:pt idx="416">
                  <c:v>402</c:v>
                </c:pt>
                <c:pt idx="417">
                  <c:v>403</c:v>
                </c:pt>
                <c:pt idx="418">
                  <c:v>404</c:v>
                </c:pt>
                <c:pt idx="419">
                  <c:v>405</c:v>
                </c:pt>
                <c:pt idx="420">
                  <c:v>406</c:v>
                </c:pt>
                <c:pt idx="421">
                  <c:v>407</c:v>
                </c:pt>
                <c:pt idx="422">
                  <c:v>408</c:v>
                </c:pt>
                <c:pt idx="423">
                  <c:v>409</c:v>
                </c:pt>
                <c:pt idx="424">
                  <c:v>410</c:v>
                </c:pt>
                <c:pt idx="425">
                  <c:v>411</c:v>
                </c:pt>
                <c:pt idx="426">
                  <c:v>412</c:v>
                </c:pt>
                <c:pt idx="427">
                  <c:v>413</c:v>
                </c:pt>
                <c:pt idx="428">
                  <c:v>414</c:v>
                </c:pt>
                <c:pt idx="429">
                  <c:v>415</c:v>
                </c:pt>
                <c:pt idx="430">
                  <c:v>416</c:v>
                </c:pt>
                <c:pt idx="431">
                  <c:v>417</c:v>
                </c:pt>
                <c:pt idx="432">
                  <c:v>418</c:v>
                </c:pt>
                <c:pt idx="433">
                  <c:v>419</c:v>
                </c:pt>
                <c:pt idx="434">
                  <c:v>420</c:v>
                </c:pt>
                <c:pt idx="435">
                  <c:v>421</c:v>
                </c:pt>
                <c:pt idx="436">
                  <c:v>422</c:v>
                </c:pt>
                <c:pt idx="437">
                  <c:v>423</c:v>
                </c:pt>
                <c:pt idx="438">
                  <c:v>424</c:v>
                </c:pt>
                <c:pt idx="439">
                  <c:v>425</c:v>
                </c:pt>
                <c:pt idx="440">
                  <c:v>426</c:v>
                </c:pt>
                <c:pt idx="441">
                  <c:v>427</c:v>
                </c:pt>
                <c:pt idx="442">
                  <c:v>428</c:v>
                </c:pt>
                <c:pt idx="443">
                  <c:v>429</c:v>
                </c:pt>
                <c:pt idx="444">
                  <c:v>430</c:v>
                </c:pt>
                <c:pt idx="445">
                  <c:v>431</c:v>
                </c:pt>
                <c:pt idx="446">
                  <c:v>432</c:v>
                </c:pt>
                <c:pt idx="447">
                  <c:v>433</c:v>
                </c:pt>
                <c:pt idx="448">
                  <c:v>434</c:v>
                </c:pt>
                <c:pt idx="449">
                  <c:v>435</c:v>
                </c:pt>
                <c:pt idx="450">
                  <c:v>436</c:v>
                </c:pt>
                <c:pt idx="451">
                  <c:v>437</c:v>
                </c:pt>
                <c:pt idx="452">
                  <c:v>438</c:v>
                </c:pt>
                <c:pt idx="453">
                  <c:v>438.00000900089998</c:v>
                </c:pt>
                <c:pt idx="454">
                  <c:v>439</c:v>
                </c:pt>
                <c:pt idx="455">
                  <c:v>439.00000900089998</c:v>
                </c:pt>
                <c:pt idx="456">
                  <c:v>440</c:v>
                </c:pt>
                <c:pt idx="457">
                  <c:v>441</c:v>
                </c:pt>
                <c:pt idx="458">
                  <c:v>442</c:v>
                </c:pt>
                <c:pt idx="459">
                  <c:v>443</c:v>
                </c:pt>
                <c:pt idx="460">
                  <c:v>444</c:v>
                </c:pt>
                <c:pt idx="461">
                  <c:v>445</c:v>
                </c:pt>
                <c:pt idx="462">
                  <c:v>446</c:v>
                </c:pt>
                <c:pt idx="463">
                  <c:v>447</c:v>
                </c:pt>
                <c:pt idx="464">
                  <c:v>448</c:v>
                </c:pt>
                <c:pt idx="465">
                  <c:v>449</c:v>
                </c:pt>
                <c:pt idx="466">
                  <c:v>450</c:v>
                </c:pt>
                <c:pt idx="467">
                  <c:v>451</c:v>
                </c:pt>
                <c:pt idx="468">
                  <c:v>452</c:v>
                </c:pt>
                <c:pt idx="469">
                  <c:v>453</c:v>
                </c:pt>
                <c:pt idx="470">
                  <c:v>454</c:v>
                </c:pt>
                <c:pt idx="471">
                  <c:v>455</c:v>
                </c:pt>
                <c:pt idx="472">
                  <c:v>456</c:v>
                </c:pt>
                <c:pt idx="473">
                  <c:v>457</c:v>
                </c:pt>
                <c:pt idx="474">
                  <c:v>458</c:v>
                </c:pt>
                <c:pt idx="475">
                  <c:v>459</c:v>
                </c:pt>
                <c:pt idx="476">
                  <c:v>460</c:v>
                </c:pt>
                <c:pt idx="477">
                  <c:v>461</c:v>
                </c:pt>
                <c:pt idx="478">
                  <c:v>462</c:v>
                </c:pt>
                <c:pt idx="479">
                  <c:v>463</c:v>
                </c:pt>
                <c:pt idx="480">
                  <c:v>464</c:v>
                </c:pt>
                <c:pt idx="481">
                  <c:v>465</c:v>
                </c:pt>
                <c:pt idx="482">
                  <c:v>466</c:v>
                </c:pt>
                <c:pt idx="483">
                  <c:v>467</c:v>
                </c:pt>
                <c:pt idx="484">
                  <c:v>468</c:v>
                </c:pt>
                <c:pt idx="485">
                  <c:v>469</c:v>
                </c:pt>
                <c:pt idx="486">
                  <c:v>470</c:v>
                </c:pt>
                <c:pt idx="487">
                  <c:v>471</c:v>
                </c:pt>
                <c:pt idx="488">
                  <c:v>472</c:v>
                </c:pt>
                <c:pt idx="489">
                  <c:v>473</c:v>
                </c:pt>
                <c:pt idx="490">
                  <c:v>474</c:v>
                </c:pt>
                <c:pt idx="491">
                  <c:v>475</c:v>
                </c:pt>
                <c:pt idx="492">
                  <c:v>476</c:v>
                </c:pt>
                <c:pt idx="493">
                  <c:v>477</c:v>
                </c:pt>
                <c:pt idx="494">
                  <c:v>478</c:v>
                </c:pt>
                <c:pt idx="495">
                  <c:v>479</c:v>
                </c:pt>
                <c:pt idx="496">
                  <c:v>480</c:v>
                </c:pt>
                <c:pt idx="497">
                  <c:v>481</c:v>
                </c:pt>
                <c:pt idx="498">
                  <c:v>482</c:v>
                </c:pt>
                <c:pt idx="499">
                  <c:v>483</c:v>
                </c:pt>
                <c:pt idx="500">
                  <c:v>484</c:v>
                </c:pt>
                <c:pt idx="501">
                  <c:v>485</c:v>
                </c:pt>
                <c:pt idx="502">
                  <c:v>486</c:v>
                </c:pt>
                <c:pt idx="503">
                  <c:v>487</c:v>
                </c:pt>
                <c:pt idx="504">
                  <c:v>488</c:v>
                </c:pt>
                <c:pt idx="505">
                  <c:v>489</c:v>
                </c:pt>
                <c:pt idx="506">
                  <c:v>490</c:v>
                </c:pt>
                <c:pt idx="507">
                  <c:v>491</c:v>
                </c:pt>
                <c:pt idx="508">
                  <c:v>492</c:v>
                </c:pt>
                <c:pt idx="509">
                  <c:v>493</c:v>
                </c:pt>
                <c:pt idx="510">
                  <c:v>494</c:v>
                </c:pt>
                <c:pt idx="511">
                  <c:v>495</c:v>
                </c:pt>
                <c:pt idx="512">
                  <c:v>496</c:v>
                </c:pt>
                <c:pt idx="513">
                  <c:v>497</c:v>
                </c:pt>
                <c:pt idx="514">
                  <c:v>498</c:v>
                </c:pt>
                <c:pt idx="515">
                  <c:v>499</c:v>
                </c:pt>
                <c:pt idx="516">
                  <c:v>500</c:v>
                </c:pt>
                <c:pt idx="517">
                  <c:v>501</c:v>
                </c:pt>
                <c:pt idx="518">
                  <c:v>502</c:v>
                </c:pt>
                <c:pt idx="519">
                  <c:v>503</c:v>
                </c:pt>
                <c:pt idx="520">
                  <c:v>504</c:v>
                </c:pt>
                <c:pt idx="521">
                  <c:v>505</c:v>
                </c:pt>
                <c:pt idx="522">
                  <c:v>506</c:v>
                </c:pt>
                <c:pt idx="523">
                  <c:v>507</c:v>
                </c:pt>
                <c:pt idx="524">
                  <c:v>508</c:v>
                </c:pt>
                <c:pt idx="525">
                  <c:v>509</c:v>
                </c:pt>
                <c:pt idx="526">
                  <c:v>510</c:v>
                </c:pt>
                <c:pt idx="527">
                  <c:v>511</c:v>
                </c:pt>
                <c:pt idx="528">
                  <c:v>512</c:v>
                </c:pt>
                <c:pt idx="529">
                  <c:v>513</c:v>
                </c:pt>
                <c:pt idx="530">
                  <c:v>514</c:v>
                </c:pt>
                <c:pt idx="531">
                  <c:v>515</c:v>
                </c:pt>
                <c:pt idx="532">
                  <c:v>516</c:v>
                </c:pt>
                <c:pt idx="533">
                  <c:v>517</c:v>
                </c:pt>
                <c:pt idx="534">
                  <c:v>518</c:v>
                </c:pt>
                <c:pt idx="535">
                  <c:v>519</c:v>
                </c:pt>
                <c:pt idx="536">
                  <c:v>520</c:v>
                </c:pt>
                <c:pt idx="537">
                  <c:v>521</c:v>
                </c:pt>
                <c:pt idx="538">
                  <c:v>522</c:v>
                </c:pt>
                <c:pt idx="539">
                  <c:v>523</c:v>
                </c:pt>
                <c:pt idx="540">
                  <c:v>524</c:v>
                </c:pt>
                <c:pt idx="541">
                  <c:v>525</c:v>
                </c:pt>
                <c:pt idx="542">
                  <c:v>526</c:v>
                </c:pt>
                <c:pt idx="543">
                  <c:v>527</c:v>
                </c:pt>
                <c:pt idx="544">
                  <c:v>528</c:v>
                </c:pt>
                <c:pt idx="545">
                  <c:v>529</c:v>
                </c:pt>
                <c:pt idx="546">
                  <c:v>530</c:v>
                </c:pt>
                <c:pt idx="547">
                  <c:v>531</c:v>
                </c:pt>
                <c:pt idx="548">
                  <c:v>532</c:v>
                </c:pt>
                <c:pt idx="549">
                  <c:v>533</c:v>
                </c:pt>
                <c:pt idx="550">
                  <c:v>534</c:v>
                </c:pt>
                <c:pt idx="551">
                  <c:v>535</c:v>
                </c:pt>
                <c:pt idx="552">
                  <c:v>536</c:v>
                </c:pt>
                <c:pt idx="553">
                  <c:v>537</c:v>
                </c:pt>
                <c:pt idx="554">
                  <c:v>538</c:v>
                </c:pt>
                <c:pt idx="555">
                  <c:v>539</c:v>
                </c:pt>
                <c:pt idx="556">
                  <c:v>540</c:v>
                </c:pt>
                <c:pt idx="557">
                  <c:v>541</c:v>
                </c:pt>
                <c:pt idx="558">
                  <c:v>542</c:v>
                </c:pt>
                <c:pt idx="559">
                  <c:v>543</c:v>
                </c:pt>
                <c:pt idx="560">
                  <c:v>544</c:v>
                </c:pt>
                <c:pt idx="561">
                  <c:v>545</c:v>
                </c:pt>
                <c:pt idx="562">
                  <c:v>546</c:v>
                </c:pt>
                <c:pt idx="563">
                  <c:v>547</c:v>
                </c:pt>
                <c:pt idx="564">
                  <c:v>548</c:v>
                </c:pt>
                <c:pt idx="565">
                  <c:v>549</c:v>
                </c:pt>
                <c:pt idx="566">
                  <c:v>550</c:v>
                </c:pt>
                <c:pt idx="567">
                  <c:v>551</c:v>
                </c:pt>
                <c:pt idx="568">
                  <c:v>552</c:v>
                </c:pt>
                <c:pt idx="569">
                  <c:v>553</c:v>
                </c:pt>
                <c:pt idx="570">
                  <c:v>554</c:v>
                </c:pt>
                <c:pt idx="571">
                  <c:v>555</c:v>
                </c:pt>
                <c:pt idx="572">
                  <c:v>556</c:v>
                </c:pt>
                <c:pt idx="573">
                  <c:v>557</c:v>
                </c:pt>
                <c:pt idx="574">
                  <c:v>558</c:v>
                </c:pt>
                <c:pt idx="575">
                  <c:v>559</c:v>
                </c:pt>
                <c:pt idx="576">
                  <c:v>560</c:v>
                </c:pt>
                <c:pt idx="577">
                  <c:v>561</c:v>
                </c:pt>
                <c:pt idx="578">
                  <c:v>562</c:v>
                </c:pt>
                <c:pt idx="579">
                  <c:v>563</c:v>
                </c:pt>
                <c:pt idx="580">
                  <c:v>564</c:v>
                </c:pt>
                <c:pt idx="581">
                  <c:v>565</c:v>
                </c:pt>
                <c:pt idx="582">
                  <c:v>566</c:v>
                </c:pt>
                <c:pt idx="583">
                  <c:v>567</c:v>
                </c:pt>
                <c:pt idx="584">
                  <c:v>568</c:v>
                </c:pt>
                <c:pt idx="585">
                  <c:v>569</c:v>
                </c:pt>
                <c:pt idx="586">
                  <c:v>570</c:v>
                </c:pt>
                <c:pt idx="587">
                  <c:v>571</c:v>
                </c:pt>
                <c:pt idx="588">
                  <c:v>572</c:v>
                </c:pt>
                <c:pt idx="589">
                  <c:v>573</c:v>
                </c:pt>
                <c:pt idx="590">
                  <c:v>574</c:v>
                </c:pt>
                <c:pt idx="591">
                  <c:v>575</c:v>
                </c:pt>
                <c:pt idx="592">
                  <c:v>576</c:v>
                </c:pt>
                <c:pt idx="593">
                  <c:v>577</c:v>
                </c:pt>
                <c:pt idx="594">
                  <c:v>578</c:v>
                </c:pt>
                <c:pt idx="595">
                  <c:v>579</c:v>
                </c:pt>
                <c:pt idx="596">
                  <c:v>580</c:v>
                </c:pt>
                <c:pt idx="597">
                  <c:v>581</c:v>
                </c:pt>
                <c:pt idx="598">
                  <c:v>582</c:v>
                </c:pt>
                <c:pt idx="599">
                  <c:v>583</c:v>
                </c:pt>
                <c:pt idx="600">
                  <c:v>584</c:v>
                </c:pt>
                <c:pt idx="601">
                  <c:v>585</c:v>
                </c:pt>
                <c:pt idx="602">
                  <c:v>586</c:v>
                </c:pt>
                <c:pt idx="603">
                  <c:v>587</c:v>
                </c:pt>
                <c:pt idx="604">
                  <c:v>588</c:v>
                </c:pt>
                <c:pt idx="605">
                  <c:v>589</c:v>
                </c:pt>
                <c:pt idx="606">
                  <c:v>590</c:v>
                </c:pt>
                <c:pt idx="607">
                  <c:v>591</c:v>
                </c:pt>
                <c:pt idx="608">
                  <c:v>592</c:v>
                </c:pt>
                <c:pt idx="609">
                  <c:v>593</c:v>
                </c:pt>
                <c:pt idx="610">
                  <c:v>594</c:v>
                </c:pt>
                <c:pt idx="611">
                  <c:v>595</c:v>
                </c:pt>
                <c:pt idx="612">
                  <c:v>596</c:v>
                </c:pt>
                <c:pt idx="613">
                  <c:v>597</c:v>
                </c:pt>
                <c:pt idx="614">
                  <c:v>598</c:v>
                </c:pt>
                <c:pt idx="615">
                  <c:v>599</c:v>
                </c:pt>
                <c:pt idx="616">
                  <c:v>600</c:v>
                </c:pt>
                <c:pt idx="617">
                  <c:v>601</c:v>
                </c:pt>
                <c:pt idx="618">
                  <c:v>602</c:v>
                </c:pt>
                <c:pt idx="619">
                  <c:v>603</c:v>
                </c:pt>
                <c:pt idx="620">
                  <c:v>604</c:v>
                </c:pt>
                <c:pt idx="621">
                  <c:v>605</c:v>
                </c:pt>
                <c:pt idx="622">
                  <c:v>606</c:v>
                </c:pt>
                <c:pt idx="623">
                  <c:v>607</c:v>
                </c:pt>
                <c:pt idx="624">
                  <c:v>608</c:v>
                </c:pt>
                <c:pt idx="625">
                  <c:v>609</c:v>
                </c:pt>
                <c:pt idx="626">
                  <c:v>610</c:v>
                </c:pt>
                <c:pt idx="627">
                  <c:v>611</c:v>
                </c:pt>
                <c:pt idx="628">
                  <c:v>612</c:v>
                </c:pt>
                <c:pt idx="629">
                  <c:v>613</c:v>
                </c:pt>
                <c:pt idx="630">
                  <c:v>614</c:v>
                </c:pt>
                <c:pt idx="631">
                  <c:v>615</c:v>
                </c:pt>
                <c:pt idx="632">
                  <c:v>616</c:v>
                </c:pt>
                <c:pt idx="633">
                  <c:v>617</c:v>
                </c:pt>
                <c:pt idx="634">
                  <c:v>618</c:v>
                </c:pt>
                <c:pt idx="635">
                  <c:v>619</c:v>
                </c:pt>
                <c:pt idx="636">
                  <c:v>620</c:v>
                </c:pt>
                <c:pt idx="637">
                  <c:v>621</c:v>
                </c:pt>
                <c:pt idx="638">
                  <c:v>622</c:v>
                </c:pt>
                <c:pt idx="639">
                  <c:v>623</c:v>
                </c:pt>
                <c:pt idx="640">
                  <c:v>624</c:v>
                </c:pt>
                <c:pt idx="641">
                  <c:v>625</c:v>
                </c:pt>
                <c:pt idx="642">
                  <c:v>626</c:v>
                </c:pt>
                <c:pt idx="643">
                  <c:v>627</c:v>
                </c:pt>
                <c:pt idx="644">
                  <c:v>628</c:v>
                </c:pt>
                <c:pt idx="645">
                  <c:v>629</c:v>
                </c:pt>
                <c:pt idx="646">
                  <c:v>630</c:v>
                </c:pt>
                <c:pt idx="647">
                  <c:v>631</c:v>
                </c:pt>
                <c:pt idx="648">
                  <c:v>632</c:v>
                </c:pt>
                <c:pt idx="649">
                  <c:v>633</c:v>
                </c:pt>
                <c:pt idx="650">
                  <c:v>634</c:v>
                </c:pt>
                <c:pt idx="651">
                  <c:v>635</c:v>
                </c:pt>
                <c:pt idx="652">
                  <c:v>636</c:v>
                </c:pt>
                <c:pt idx="653">
                  <c:v>637</c:v>
                </c:pt>
                <c:pt idx="654">
                  <c:v>638</c:v>
                </c:pt>
                <c:pt idx="655">
                  <c:v>639</c:v>
                </c:pt>
                <c:pt idx="656">
                  <c:v>640</c:v>
                </c:pt>
                <c:pt idx="657">
                  <c:v>641</c:v>
                </c:pt>
                <c:pt idx="658">
                  <c:v>642</c:v>
                </c:pt>
                <c:pt idx="659">
                  <c:v>643</c:v>
                </c:pt>
                <c:pt idx="660">
                  <c:v>644</c:v>
                </c:pt>
                <c:pt idx="661">
                  <c:v>645</c:v>
                </c:pt>
                <c:pt idx="662">
                  <c:v>646</c:v>
                </c:pt>
                <c:pt idx="663">
                  <c:v>647</c:v>
                </c:pt>
                <c:pt idx="664">
                  <c:v>648</c:v>
                </c:pt>
                <c:pt idx="665">
                  <c:v>649</c:v>
                </c:pt>
                <c:pt idx="666">
                  <c:v>650</c:v>
                </c:pt>
                <c:pt idx="667">
                  <c:v>651</c:v>
                </c:pt>
                <c:pt idx="668">
                  <c:v>652</c:v>
                </c:pt>
                <c:pt idx="669">
                  <c:v>653</c:v>
                </c:pt>
                <c:pt idx="670">
                  <c:v>654</c:v>
                </c:pt>
                <c:pt idx="671">
                  <c:v>655</c:v>
                </c:pt>
                <c:pt idx="672">
                  <c:v>656</c:v>
                </c:pt>
                <c:pt idx="673">
                  <c:v>657</c:v>
                </c:pt>
                <c:pt idx="674">
                  <c:v>658</c:v>
                </c:pt>
                <c:pt idx="675">
                  <c:v>659</c:v>
                </c:pt>
                <c:pt idx="676">
                  <c:v>660</c:v>
                </c:pt>
                <c:pt idx="677">
                  <c:v>661</c:v>
                </c:pt>
                <c:pt idx="678">
                  <c:v>662</c:v>
                </c:pt>
                <c:pt idx="679">
                  <c:v>663</c:v>
                </c:pt>
                <c:pt idx="680">
                  <c:v>664</c:v>
                </c:pt>
                <c:pt idx="681">
                  <c:v>665</c:v>
                </c:pt>
                <c:pt idx="682">
                  <c:v>666</c:v>
                </c:pt>
                <c:pt idx="683">
                  <c:v>667</c:v>
                </c:pt>
                <c:pt idx="684">
                  <c:v>668</c:v>
                </c:pt>
                <c:pt idx="685">
                  <c:v>669</c:v>
                </c:pt>
                <c:pt idx="686">
                  <c:v>670</c:v>
                </c:pt>
                <c:pt idx="687">
                  <c:v>671</c:v>
                </c:pt>
                <c:pt idx="688">
                  <c:v>672</c:v>
                </c:pt>
                <c:pt idx="689">
                  <c:v>673</c:v>
                </c:pt>
                <c:pt idx="690">
                  <c:v>674</c:v>
                </c:pt>
                <c:pt idx="691">
                  <c:v>675</c:v>
                </c:pt>
                <c:pt idx="692">
                  <c:v>676</c:v>
                </c:pt>
                <c:pt idx="693">
                  <c:v>677</c:v>
                </c:pt>
                <c:pt idx="694">
                  <c:v>678</c:v>
                </c:pt>
                <c:pt idx="695">
                  <c:v>679</c:v>
                </c:pt>
                <c:pt idx="696">
                  <c:v>680</c:v>
                </c:pt>
                <c:pt idx="697">
                  <c:v>681</c:v>
                </c:pt>
                <c:pt idx="698">
                  <c:v>682</c:v>
                </c:pt>
                <c:pt idx="699">
                  <c:v>683</c:v>
                </c:pt>
                <c:pt idx="700">
                  <c:v>684</c:v>
                </c:pt>
                <c:pt idx="701">
                  <c:v>685</c:v>
                </c:pt>
                <c:pt idx="702">
                  <c:v>686</c:v>
                </c:pt>
                <c:pt idx="703">
                  <c:v>687</c:v>
                </c:pt>
                <c:pt idx="704">
                  <c:v>688</c:v>
                </c:pt>
                <c:pt idx="705">
                  <c:v>689</c:v>
                </c:pt>
                <c:pt idx="706">
                  <c:v>690</c:v>
                </c:pt>
                <c:pt idx="707">
                  <c:v>691</c:v>
                </c:pt>
                <c:pt idx="708">
                  <c:v>692</c:v>
                </c:pt>
                <c:pt idx="709">
                  <c:v>693</c:v>
                </c:pt>
                <c:pt idx="710">
                  <c:v>694</c:v>
                </c:pt>
                <c:pt idx="711">
                  <c:v>695</c:v>
                </c:pt>
                <c:pt idx="712">
                  <c:v>696</c:v>
                </c:pt>
                <c:pt idx="713">
                  <c:v>697</c:v>
                </c:pt>
                <c:pt idx="714">
                  <c:v>698</c:v>
                </c:pt>
                <c:pt idx="715">
                  <c:v>699</c:v>
                </c:pt>
                <c:pt idx="716">
                  <c:v>700</c:v>
                </c:pt>
                <c:pt idx="717">
                  <c:v>701</c:v>
                </c:pt>
                <c:pt idx="718">
                  <c:v>702</c:v>
                </c:pt>
                <c:pt idx="719">
                  <c:v>703</c:v>
                </c:pt>
                <c:pt idx="720">
                  <c:v>704</c:v>
                </c:pt>
                <c:pt idx="721">
                  <c:v>705</c:v>
                </c:pt>
                <c:pt idx="722">
                  <c:v>706</c:v>
                </c:pt>
                <c:pt idx="723">
                  <c:v>707</c:v>
                </c:pt>
                <c:pt idx="724">
                  <c:v>708</c:v>
                </c:pt>
                <c:pt idx="725">
                  <c:v>709</c:v>
                </c:pt>
                <c:pt idx="726">
                  <c:v>710</c:v>
                </c:pt>
                <c:pt idx="727">
                  <c:v>711</c:v>
                </c:pt>
                <c:pt idx="728">
                  <c:v>712</c:v>
                </c:pt>
                <c:pt idx="729">
                  <c:v>713</c:v>
                </c:pt>
                <c:pt idx="730">
                  <c:v>714</c:v>
                </c:pt>
                <c:pt idx="731">
                  <c:v>715</c:v>
                </c:pt>
                <c:pt idx="732">
                  <c:v>716</c:v>
                </c:pt>
                <c:pt idx="733">
                  <c:v>717</c:v>
                </c:pt>
                <c:pt idx="734">
                  <c:v>718</c:v>
                </c:pt>
                <c:pt idx="735">
                  <c:v>719</c:v>
                </c:pt>
                <c:pt idx="736">
                  <c:v>720</c:v>
                </c:pt>
                <c:pt idx="737">
                  <c:v>721</c:v>
                </c:pt>
                <c:pt idx="738">
                  <c:v>722</c:v>
                </c:pt>
                <c:pt idx="739">
                  <c:v>723</c:v>
                </c:pt>
                <c:pt idx="740">
                  <c:v>724</c:v>
                </c:pt>
                <c:pt idx="741">
                  <c:v>725</c:v>
                </c:pt>
                <c:pt idx="742">
                  <c:v>726</c:v>
                </c:pt>
                <c:pt idx="743">
                  <c:v>727</c:v>
                </c:pt>
                <c:pt idx="744">
                  <c:v>728</c:v>
                </c:pt>
                <c:pt idx="745">
                  <c:v>729</c:v>
                </c:pt>
                <c:pt idx="746">
                  <c:v>730</c:v>
                </c:pt>
                <c:pt idx="747">
                  <c:v>731</c:v>
                </c:pt>
                <c:pt idx="748">
                  <c:v>732</c:v>
                </c:pt>
                <c:pt idx="749">
                  <c:v>733</c:v>
                </c:pt>
                <c:pt idx="750">
                  <c:v>734</c:v>
                </c:pt>
                <c:pt idx="751">
                  <c:v>735</c:v>
                </c:pt>
                <c:pt idx="752">
                  <c:v>736</c:v>
                </c:pt>
                <c:pt idx="753">
                  <c:v>737</c:v>
                </c:pt>
                <c:pt idx="754">
                  <c:v>738</c:v>
                </c:pt>
                <c:pt idx="755">
                  <c:v>739</c:v>
                </c:pt>
                <c:pt idx="756">
                  <c:v>740</c:v>
                </c:pt>
                <c:pt idx="757">
                  <c:v>741</c:v>
                </c:pt>
                <c:pt idx="758">
                  <c:v>742</c:v>
                </c:pt>
                <c:pt idx="759">
                  <c:v>743</c:v>
                </c:pt>
                <c:pt idx="760">
                  <c:v>744</c:v>
                </c:pt>
                <c:pt idx="761">
                  <c:v>745</c:v>
                </c:pt>
                <c:pt idx="762">
                  <c:v>746</c:v>
                </c:pt>
                <c:pt idx="763">
                  <c:v>747</c:v>
                </c:pt>
                <c:pt idx="764">
                  <c:v>747.00000900090004</c:v>
                </c:pt>
                <c:pt idx="765">
                  <c:v>748</c:v>
                </c:pt>
                <c:pt idx="766">
                  <c:v>748.00000900090004</c:v>
                </c:pt>
                <c:pt idx="767">
                  <c:v>749</c:v>
                </c:pt>
                <c:pt idx="768">
                  <c:v>750</c:v>
                </c:pt>
                <c:pt idx="769">
                  <c:v>751</c:v>
                </c:pt>
                <c:pt idx="770">
                  <c:v>752</c:v>
                </c:pt>
                <c:pt idx="771">
                  <c:v>753</c:v>
                </c:pt>
                <c:pt idx="772">
                  <c:v>754</c:v>
                </c:pt>
                <c:pt idx="773">
                  <c:v>755</c:v>
                </c:pt>
                <c:pt idx="774">
                  <c:v>756</c:v>
                </c:pt>
                <c:pt idx="775">
                  <c:v>757</c:v>
                </c:pt>
                <c:pt idx="776">
                  <c:v>758</c:v>
                </c:pt>
                <c:pt idx="777">
                  <c:v>759</c:v>
                </c:pt>
                <c:pt idx="778">
                  <c:v>760</c:v>
                </c:pt>
                <c:pt idx="779">
                  <c:v>761</c:v>
                </c:pt>
                <c:pt idx="780">
                  <c:v>762</c:v>
                </c:pt>
                <c:pt idx="781">
                  <c:v>763</c:v>
                </c:pt>
                <c:pt idx="782">
                  <c:v>764</c:v>
                </c:pt>
                <c:pt idx="783">
                  <c:v>765</c:v>
                </c:pt>
                <c:pt idx="784">
                  <c:v>766</c:v>
                </c:pt>
                <c:pt idx="785">
                  <c:v>767</c:v>
                </c:pt>
                <c:pt idx="786">
                  <c:v>768</c:v>
                </c:pt>
                <c:pt idx="787">
                  <c:v>769</c:v>
                </c:pt>
                <c:pt idx="788">
                  <c:v>770</c:v>
                </c:pt>
                <c:pt idx="789">
                  <c:v>771</c:v>
                </c:pt>
                <c:pt idx="790">
                  <c:v>772</c:v>
                </c:pt>
                <c:pt idx="791">
                  <c:v>773</c:v>
                </c:pt>
                <c:pt idx="792">
                  <c:v>774</c:v>
                </c:pt>
                <c:pt idx="793">
                  <c:v>775</c:v>
                </c:pt>
                <c:pt idx="794">
                  <c:v>776</c:v>
                </c:pt>
                <c:pt idx="795">
                  <c:v>777</c:v>
                </c:pt>
                <c:pt idx="796">
                  <c:v>778</c:v>
                </c:pt>
                <c:pt idx="797">
                  <c:v>779</c:v>
                </c:pt>
                <c:pt idx="798">
                  <c:v>780</c:v>
                </c:pt>
                <c:pt idx="799">
                  <c:v>781</c:v>
                </c:pt>
                <c:pt idx="800">
                  <c:v>782</c:v>
                </c:pt>
                <c:pt idx="801">
                  <c:v>783</c:v>
                </c:pt>
                <c:pt idx="802">
                  <c:v>784</c:v>
                </c:pt>
                <c:pt idx="803">
                  <c:v>785</c:v>
                </c:pt>
                <c:pt idx="804">
                  <c:v>786</c:v>
                </c:pt>
                <c:pt idx="805">
                  <c:v>787</c:v>
                </c:pt>
                <c:pt idx="806">
                  <c:v>788</c:v>
                </c:pt>
                <c:pt idx="807">
                  <c:v>789</c:v>
                </c:pt>
                <c:pt idx="808">
                  <c:v>790</c:v>
                </c:pt>
                <c:pt idx="809">
                  <c:v>791</c:v>
                </c:pt>
                <c:pt idx="810">
                  <c:v>792</c:v>
                </c:pt>
                <c:pt idx="811">
                  <c:v>793</c:v>
                </c:pt>
                <c:pt idx="812">
                  <c:v>794</c:v>
                </c:pt>
                <c:pt idx="813">
                  <c:v>795</c:v>
                </c:pt>
                <c:pt idx="814">
                  <c:v>796</c:v>
                </c:pt>
                <c:pt idx="815">
                  <c:v>797</c:v>
                </c:pt>
                <c:pt idx="816">
                  <c:v>798</c:v>
                </c:pt>
                <c:pt idx="817">
                  <c:v>799</c:v>
                </c:pt>
                <c:pt idx="818">
                  <c:v>800</c:v>
                </c:pt>
                <c:pt idx="819">
                  <c:v>801</c:v>
                </c:pt>
                <c:pt idx="820">
                  <c:v>802</c:v>
                </c:pt>
                <c:pt idx="821">
                  <c:v>803</c:v>
                </c:pt>
                <c:pt idx="822">
                  <c:v>804</c:v>
                </c:pt>
                <c:pt idx="823">
                  <c:v>805</c:v>
                </c:pt>
                <c:pt idx="824">
                  <c:v>806</c:v>
                </c:pt>
                <c:pt idx="825">
                  <c:v>807</c:v>
                </c:pt>
                <c:pt idx="826">
                  <c:v>808</c:v>
                </c:pt>
                <c:pt idx="827">
                  <c:v>809</c:v>
                </c:pt>
                <c:pt idx="828">
                  <c:v>810</c:v>
                </c:pt>
                <c:pt idx="829">
                  <c:v>811</c:v>
                </c:pt>
                <c:pt idx="830">
                  <c:v>812</c:v>
                </c:pt>
                <c:pt idx="831">
                  <c:v>813</c:v>
                </c:pt>
                <c:pt idx="832">
                  <c:v>814</c:v>
                </c:pt>
                <c:pt idx="833">
                  <c:v>815</c:v>
                </c:pt>
                <c:pt idx="834">
                  <c:v>816</c:v>
                </c:pt>
                <c:pt idx="835">
                  <c:v>817</c:v>
                </c:pt>
                <c:pt idx="836">
                  <c:v>818</c:v>
                </c:pt>
                <c:pt idx="837">
                  <c:v>819</c:v>
                </c:pt>
                <c:pt idx="838">
                  <c:v>820</c:v>
                </c:pt>
                <c:pt idx="839">
                  <c:v>821</c:v>
                </c:pt>
                <c:pt idx="840">
                  <c:v>822</c:v>
                </c:pt>
                <c:pt idx="841">
                  <c:v>823</c:v>
                </c:pt>
                <c:pt idx="842">
                  <c:v>824</c:v>
                </c:pt>
                <c:pt idx="843">
                  <c:v>825</c:v>
                </c:pt>
                <c:pt idx="844">
                  <c:v>826</c:v>
                </c:pt>
                <c:pt idx="845">
                  <c:v>827</c:v>
                </c:pt>
                <c:pt idx="846">
                  <c:v>828</c:v>
                </c:pt>
                <c:pt idx="847">
                  <c:v>829</c:v>
                </c:pt>
                <c:pt idx="848">
                  <c:v>830</c:v>
                </c:pt>
                <c:pt idx="849">
                  <c:v>831</c:v>
                </c:pt>
                <c:pt idx="850">
                  <c:v>832</c:v>
                </c:pt>
                <c:pt idx="851">
                  <c:v>833</c:v>
                </c:pt>
                <c:pt idx="852">
                  <c:v>834</c:v>
                </c:pt>
                <c:pt idx="853">
                  <c:v>835</c:v>
                </c:pt>
                <c:pt idx="854">
                  <c:v>836</c:v>
                </c:pt>
                <c:pt idx="855">
                  <c:v>837</c:v>
                </c:pt>
                <c:pt idx="856">
                  <c:v>838</c:v>
                </c:pt>
                <c:pt idx="857">
                  <c:v>839</c:v>
                </c:pt>
                <c:pt idx="858">
                  <c:v>840</c:v>
                </c:pt>
                <c:pt idx="859">
                  <c:v>841</c:v>
                </c:pt>
                <c:pt idx="860">
                  <c:v>842</c:v>
                </c:pt>
                <c:pt idx="861">
                  <c:v>843</c:v>
                </c:pt>
                <c:pt idx="862">
                  <c:v>844</c:v>
                </c:pt>
                <c:pt idx="863">
                  <c:v>845</c:v>
                </c:pt>
                <c:pt idx="864">
                  <c:v>846</c:v>
                </c:pt>
                <c:pt idx="865">
                  <c:v>847</c:v>
                </c:pt>
                <c:pt idx="866">
                  <c:v>848</c:v>
                </c:pt>
                <c:pt idx="867">
                  <c:v>849</c:v>
                </c:pt>
                <c:pt idx="868">
                  <c:v>850</c:v>
                </c:pt>
                <c:pt idx="869">
                  <c:v>851</c:v>
                </c:pt>
                <c:pt idx="870">
                  <c:v>852</c:v>
                </c:pt>
                <c:pt idx="871">
                  <c:v>853</c:v>
                </c:pt>
                <c:pt idx="872">
                  <c:v>854</c:v>
                </c:pt>
                <c:pt idx="873">
                  <c:v>855</c:v>
                </c:pt>
                <c:pt idx="874">
                  <c:v>856</c:v>
                </c:pt>
                <c:pt idx="875">
                  <c:v>857</c:v>
                </c:pt>
                <c:pt idx="876">
                  <c:v>858</c:v>
                </c:pt>
                <c:pt idx="877">
                  <c:v>859</c:v>
                </c:pt>
                <c:pt idx="878">
                  <c:v>860</c:v>
                </c:pt>
                <c:pt idx="879">
                  <c:v>861</c:v>
                </c:pt>
                <c:pt idx="880">
                  <c:v>862</c:v>
                </c:pt>
                <c:pt idx="881">
                  <c:v>863</c:v>
                </c:pt>
                <c:pt idx="882">
                  <c:v>864</c:v>
                </c:pt>
                <c:pt idx="883">
                  <c:v>865</c:v>
                </c:pt>
                <c:pt idx="884">
                  <c:v>866</c:v>
                </c:pt>
                <c:pt idx="885">
                  <c:v>867</c:v>
                </c:pt>
                <c:pt idx="886">
                  <c:v>868</c:v>
                </c:pt>
                <c:pt idx="887">
                  <c:v>869</c:v>
                </c:pt>
                <c:pt idx="888">
                  <c:v>870</c:v>
                </c:pt>
                <c:pt idx="889">
                  <c:v>871</c:v>
                </c:pt>
                <c:pt idx="890">
                  <c:v>872</c:v>
                </c:pt>
                <c:pt idx="891">
                  <c:v>873</c:v>
                </c:pt>
                <c:pt idx="892">
                  <c:v>874</c:v>
                </c:pt>
                <c:pt idx="893">
                  <c:v>875</c:v>
                </c:pt>
                <c:pt idx="894">
                  <c:v>876</c:v>
                </c:pt>
                <c:pt idx="895">
                  <c:v>877</c:v>
                </c:pt>
                <c:pt idx="896">
                  <c:v>878</c:v>
                </c:pt>
                <c:pt idx="897">
                  <c:v>879</c:v>
                </c:pt>
                <c:pt idx="898">
                  <c:v>880</c:v>
                </c:pt>
                <c:pt idx="899">
                  <c:v>881</c:v>
                </c:pt>
                <c:pt idx="900">
                  <c:v>882</c:v>
                </c:pt>
                <c:pt idx="901">
                  <c:v>883</c:v>
                </c:pt>
                <c:pt idx="902">
                  <c:v>884</c:v>
                </c:pt>
                <c:pt idx="903">
                  <c:v>885</c:v>
                </c:pt>
                <c:pt idx="904">
                  <c:v>886</c:v>
                </c:pt>
                <c:pt idx="905">
                  <c:v>887</c:v>
                </c:pt>
                <c:pt idx="906">
                  <c:v>888</c:v>
                </c:pt>
                <c:pt idx="907">
                  <c:v>889</c:v>
                </c:pt>
                <c:pt idx="908">
                  <c:v>890</c:v>
                </c:pt>
                <c:pt idx="909">
                  <c:v>891</c:v>
                </c:pt>
                <c:pt idx="910">
                  <c:v>892</c:v>
                </c:pt>
                <c:pt idx="911">
                  <c:v>893</c:v>
                </c:pt>
                <c:pt idx="912">
                  <c:v>894</c:v>
                </c:pt>
                <c:pt idx="913">
                  <c:v>895</c:v>
                </c:pt>
                <c:pt idx="914">
                  <c:v>896</c:v>
                </c:pt>
                <c:pt idx="915">
                  <c:v>897</c:v>
                </c:pt>
                <c:pt idx="916">
                  <c:v>898</c:v>
                </c:pt>
                <c:pt idx="917">
                  <c:v>899</c:v>
                </c:pt>
                <c:pt idx="918">
                  <c:v>900</c:v>
                </c:pt>
                <c:pt idx="919">
                  <c:v>901</c:v>
                </c:pt>
                <c:pt idx="920">
                  <c:v>902</c:v>
                </c:pt>
                <c:pt idx="921">
                  <c:v>903</c:v>
                </c:pt>
                <c:pt idx="922">
                  <c:v>904</c:v>
                </c:pt>
                <c:pt idx="923">
                  <c:v>905</c:v>
                </c:pt>
                <c:pt idx="924">
                  <c:v>906</c:v>
                </c:pt>
                <c:pt idx="925">
                  <c:v>907</c:v>
                </c:pt>
                <c:pt idx="926">
                  <c:v>908</c:v>
                </c:pt>
                <c:pt idx="927">
                  <c:v>909</c:v>
                </c:pt>
                <c:pt idx="928">
                  <c:v>910</c:v>
                </c:pt>
                <c:pt idx="929">
                  <c:v>911</c:v>
                </c:pt>
                <c:pt idx="930">
                  <c:v>912</c:v>
                </c:pt>
                <c:pt idx="931">
                  <c:v>913</c:v>
                </c:pt>
                <c:pt idx="932">
                  <c:v>914</c:v>
                </c:pt>
                <c:pt idx="933">
                  <c:v>915</c:v>
                </c:pt>
                <c:pt idx="934">
                  <c:v>916</c:v>
                </c:pt>
                <c:pt idx="935">
                  <c:v>917</c:v>
                </c:pt>
                <c:pt idx="936">
                  <c:v>918</c:v>
                </c:pt>
                <c:pt idx="937">
                  <c:v>919</c:v>
                </c:pt>
                <c:pt idx="938">
                  <c:v>920</c:v>
                </c:pt>
                <c:pt idx="939">
                  <c:v>921</c:v>
                </c:pt>
                <c:pt idx="940">
                  <c:v>922</c:v>
                </c:pt>
                <c:pt idx="941">
                  <c:v>923</c:v>
                </c:pt>
                <c:pt idx="942">
                  <c:v>924</c:v>
                </c:pt>
                <c:pt idx="943">
                  <c:v>925</c:v>
                </c:pt>
                <c:pt idx="944">
                  <c:v>926</c:v>
                </c:pt>
                <c:pt idx="945">
                  <c:v>927</c:v>
                </c:pt>
                <c:pt idx="946">
                  <c:v>928</c:v>
                </c:pt>
                <c:pt idx="947">
                  <c:v>929</c:v>
                </c:pt>
                <c:pt idx="948">
                  <c:v>930</c:v>
                </c:pt>
                <c:pt idx="949">
                  <c:v>931</c:v>
                </c:pt>
                <c:pt idx="950">
                  <c:v>932</c:v>
                </c:pt>
                <c:pt idx="951">
                  <c:v>933</c:v>
                </c:pt>
                <c:pt idx="952">
                  <c:v>934</c:v>
                </c:pt>
                <c:pt idx="953">
                  <c:v>935</c:v>
                </c:pt>
                <c:pt idx="954">
                  <c:v>936</c:v>
                </c:pt>
                <c:pt idx="955">
                  <c:v>937</c:v>
                </c:pt>
                <c:pt idx="956">
                  <c:v>938</c:v>
                </c:pt>
                <c:pt idx="957">
                  <c:v>939</c:v>
                </c:pt>
                <c:pt idx="958">
                  <c:v>940</c:v>
                </c:pt>
                <c:pt idx="959">
                  <c:v>941</c:v>
                </c:pt>
                <c:pt idx="960">
                  <c:v>942</c:v>
                </c:pt>
                <c:pt idx="961">
                  <c:v>943</c:v>
                </c:pt>
                <c:pt idx="962">
                  <c:v>944</c:v>
                </c:pt>
                <c:pt idx="963">
                  <c:v>945</c:v>
                </c:pt>
                <c:pt idx="964">
                  <c:v>946</c:v>
                </c:pt>
                <c:pt idx="965">
                  <c:v>947</c:v>
                </c:pt>
                <c:pt idx="966">
                  <c:v>948</c:v>
                </c:pt>
                <c:pt idx="967">
                  <c:v>949</c:v>
                </c:pt>
                <c:pt idx="968">
                  <c:v>950</c:v>
                </c:pt>
                <c:pt idx="969">
                  <c:v>951</c:v>
                </c:pt>
                <c:pt idx="970">
                  <c:v>952</c:v>
                </c:pt>
                <c:pt idx="971">
                  <c:v>953</c:v>
                </c:pt>
                <c:pt idx="972">
                  <c:v>954</c:v>
                </c:pt>
                <c:pt idx="973">
                  <c:v>955</c:v>
                </c:pt>
                <c:pt idx="974">
                  <c:v>956</c:v>
                </c:pt>
                <c:pt idx="975">
                  <c:v>957</c:v>
                </c:pt>
                <c:pt idx="976">
                  <c:v>958</c:v>
                </c:pt>
                <c:pt idx="977">
                  <c:v>959</c:v>
                </c:pt>
                <c:pt idx="978">
                  <c:v>960</c:v>
                </c:pt>
                <c:pt idx="979">
                  <c:v>961</c:v>
                </c:pt>
                <c:pt idx="980">
                  <c:v>962</c:v>
                </c:pt>
                <c:pt idx="981">
                  <c:v>963</c:v>
                </c:pt>
                <c:pt idx="982">
                  <c:v>964</c:v>
                </c:pt>
                <c:pt idx="983">
                  <c:v>965</c:v>
                </c:pt>
                <c:pt idx="984">
                  <c:v>966</c:v>
                </c:pt>
                <c:pt idx="985">
                  <c:v>967</c:v>
                </c:pt>
                <c:pt idx="986">
                  <c:v>968</c:v>
                </c:pt>
                <c:pt idx="987">
                  <c:v>969</c:v>
                </c:pt>
                <c:pt idx="988">
                  <c:v>970</c:v>
                </c:pt>
                <c:pt idx="989">
                  <c:v>971</c:v>
                </c:pt>
                <c:pt idx="990">
                  <c:v>972</c:v>
                </c:pt>
                <c:pt idx="991">
                  <c:v>973</c:v>
                </c:pt>
                <c:pt idx="992">
                  <c:v>974</c:v>
                </c:pt>
                <c:pt idx="993">
                  <c:v>975</c:v>
                </c:pt>
                <c:pt idx="994">
                  <c:v>976</c:v>
                </c:pt>
                <c:pt idx="995">
                  <c:v>977</c:v>
                </c:pt>
                <c:pt idx="996">
                  <c:v>978</c:v>
                </c:pt>
                <c:pt idx="997">
                  <c:v>979</c:v>
                </c:pt>
                <c:pt idx="998">
                  <c:v>980</c:v>
                </c:pt>
                <c:pt idx="999">
                  <c:v>981</c:v>
                </c:pt>
                <c:pt idx="1000">
                  <c:v>982</c:v>
                </c:pt>
                <c:pt idx="1001">
                  <c:v>983</c:v>
                </c:pt>
                <c:pt idx="1002">
                  <c:v>984</c:v>
                </c:pt>
                <c:pt idx="1003">
                  <c:v>985</c:v>
                </c:pt>
                <c:pt idx="1004">
                  <c:v>986</c:v>
                </c:pt>
                <c:pt idx="1005">
                  <c:v>987</c:v>
                </c:pt>
                <c:pt idx="1006">
                  <c:v>988</c:v>
                </c:pt>
                <c:pt idx="1007">
                  <c:v>989</c:v>
                </c:pt>
                <c:pt idx="1008">
                  <c:v>990</c:v>
                </c:pt>
                <c:pt idx="1009">
                  <c:v>991</c:v>
                </c:pt>
                <c:pt idx="1010">
                  <c:v>992</c:v>
                </c:pt>
                <c:pt idx="1011">
                  <c:v>993</c:v>
                </c:pt>
                <c:pt idx="1012">
                  <c:v>994</c:v>
                </c:pt>
                <c:pt idx="1013">
                  <c:v>995</c:v>
                </c:pt>
                <c:pt idx="1014">
                  <c:v>996</c:v>
                </c:pt>
                <c:pt idx="1015">
                  <c:v>997</c:v>
                </c:pt>
                <c:pt idx="1016">
                  <c:v>998</c:v>
                </c:pt>
                <c:pt idx="1017">
                  <c:v>999</c:v>
                </c:pt>
                <c:pt idx="1018">
                  <c:v>1000</c:v>
                </c:pt>
                <c:pt idx="1019">
                  <c:v>1001</c:v>
                </c:pt>
                <c:pt idx="1020">
                  <c:v>1002</c:v>
                </c:pt>
                <c:pt idx="1021">
                  <c:v>1003</c:v>
                </c:pt>
                <c:pt idx="1022">
                  <c:v>1004</c:v>
                </c:pt>
                <c:pt idx="1023">
                  <c:v>1005</c:v>
                </c:pt>
                <c:pt idx="1024">
                  <c:v>1006</c:v>
                </c:pt>
                <c:pt idx="1025">
                  <c:v>1007</c:v>
                </c:pt>
                <c:pt idx="1026">
                  <c:v>1008</c:v>
                </c:pt>
                <c:pt idx="1027">
                  <c:v>1009</c:v>
                </c:pt>
                <c:pt idx="1028">
                  <c:v>1010</c:v>
                </c:pt>
                <c:pt idx="1029">
                  <c:v>1011</c:v>
                </c:pt>
                <c:pt idx="1030">
                  <c:v>1012</c:v>
                </c:pt>
                <c:pt idx="1031">
                  <c:v>1013</c:v>
                </c:pt>
                <c:pt idx="1032">
                  <c:v>1014</c:v>
                </c:pt>
                <c:pt idx="1033">
                  <c:v>1015</c:v>
                </c:pt>
                <c:pt idx="1034">
                  <c:v>1016</c:v>
                </c:pt>
                <c:pt idx="1035">
                  <c:v>1017</c:v>
                </c:pt>
                <c:pt idx="1036">
                  <c:v>1018</c:v>
                </c:pt>
                <c:pt idx="1037">
                  <c:v>1019</c:v>
                </c:pt>
                <c:pt idx="1038">
                  <c:v>1020</c:v>
                </c:pt>
                <c:pt idx="1039">
                  <c:v>1021</c:v>
                </c:pt>
                <c:pt idx="1040">
                  <c:v>1022</c:v>
                </c:pt>
                <c:pt idx="1041">
                  <c:v>1023</c:v>
                </c:pt>
                <c:pt idx="1042">
                  <c:v>1024</c:v>
                </c:pt>
                <c:pt idx="1043">
                  <c:v>1025</c:v>
                </c:pt>
                <c:pt idx="1044">
                  <c:v>1026</c:v>
                </c:pt>
                <c:pt idx="1045">
                  <c:v>1027</c:v>
                </c:pt>
                <c:pt idx="1046">
                  <c:v>1028</c:v>
                </c:pt>
                <c:pt idx="1047">
                  <c:v>1029</c:v>
                </c:pt>
                <c:pt idx="1048">
                  <c:v>1030</c:v>
                </c:pt>
                <c:pt idx="1049">
                  <c:v>1031</c:v>
                </c:pt>
                <c:pt idx="1050">
                  <c:v>1032</c:v>
                </c:pt>
                <c:pt idx="1051">
                  <c:v>1033</c:v>
                </c:pt>
                <c:pt idx="1052">
                  <c:v>1034</c:v>
                </c:pt>
                <c:pt idx="1053">
                  <c:v>1035</c:v>
                </c:pt>
                <c:pt idx="1054">
                  <c:v>1036</c:v>
                </c:pt>
                <c:pt idx="1055">
                  <c:v>1037</c:v>
                </c:pt>
                <c:pt idx="1056">
                  <c:v>1038</c:v>
                </c:pt>
                <c:pt idx="1057">
                  <c:v>1039</c:v>
                </c:pt>
                <c:pt idx="1058">
                  <c:v>1040</c:v>
                </c:pt>
                <c:pt idx="1059">
                  <c:v>1041</c:v>
                </c:pt>
                <c:pt idx="1060">
                  <c:v>1042</c:v>
                </c:pt>
                <c:pt idx="1061">
                  <c:v>1043</c:v>
                </c:pt>
                <c:pt idx="1062">
                  <c:v>1044</c:v>
                </c:pt>
                <c:pt idx="1063">
                  <c:v>1045</c:v>
                </c:pt>
                <c:pt idx="1064">
                  <c:v>1046</c:v>
                </c:pt>
                <c:pt idx="1065">
                  <c:v>1047</c:v>
                </c:pt>
                <c:pt idx="1066">
                  <c:v>1048</c:v>
                </c:pt>
                <c:pt idx="1067">
                  <c:v>1049</c:v>
                </c:pt>
                <c:pt idx="1068">
                  <c:v>1050</c:v>
                </c:pt>
                <c:pt idx="1069">
                  <c:v>1051</c:v>
                </c:pt>
                <c:pt idx="1070">
                  <c:v>1052</c:v>
                </c:pt>
                <c:pt idx="1071">
                  <c:v>1053</c:v>
                </c:pt>
                <c:pt idx="1072">
                  <c:v>1054</c:v>
                </c:pt>
                <c:pt idx="1073">
                  <c:v>1055</c:v>
                </c:pt>
                <c:pt idx="1074">
                  <c:v>1056</c:v>
                </c:pt>
                <c:pt idx="1075">
                  <c:v>1057</c:v>
                </c:pt>
                <c:pt idx="1076">
                  <c:v>1058</c:v>
                </c:pt>
                <c:pt idx="1077">
                  <c:v>1059</c:v>
                </c:pt>
                <c:pt idx="1078">
                  <c:v>1060</c:v>
                </c:pt>
                <c:pt idx="1079">
                  <c:v>1061</c:v>
                </c:pt>
                <c:pt idx="1080">
                  <c:v>1062</c:v>
                </c:pt>
                <c:pt idx="1081">
                  <c:v>1063</c:v>
                </c:pt>
                <c:pt idx="1082">
                  <c:v>1064</c:v>
                </c:pt>
                <c:pt idx="1083">
                  <c:v>1065</c:v>
                </c:pt>
                <c:pt idx="1084">
                  <c:v>1066</c:v>
                </c:pt>
                <c:pt idx="1085">
                  <c:v>1067</c:v>
                </c:pt>
                <c:pt idx="1086">
                  <c:v>1068</c:v>
                </c:pt>
                <c:pt idx="1087">
                  <c:v>1069</c:v>
                </c:pt>
                <c:pt idx="1088">
                  <c:v>1070</c:v>
                </c:pt>
                <c:pt idx="1089">
                  <c:v>1071</c:v>
                </c:pt>
                <c:pt idx="1090">
                  <c:v>1072</c:v>
                </c:pt>
                <c:pt idx="1091">
                  <c:v>1073</c:v>
                </c:pt>
                <c:pt idx="1092">
                  <c:v>1074</c:v>
                </c:pt>
                <c:pt idx="1093">
                  <c:v>1075</c:v>
                </c:pt>
                <c:pt idx="1094">
                  <c:v>1076</c:v>
                </c:pt>
                <c:pt idx="1095">
                  <c:v>1077</c:v>
                </c:pt>
                <c:pt idx="1096">
                  <c:v>1078</c:v>
                </c:pt>
                <c:pt idx="1097">
                  <c:v>1079</c:v>
                </c:pt>
                <c:pt idx="1098">
                  <c:v>1080</c:v>
                </c:pt>
                <c:pt idx="1099">
                  <c:v>1081</c:v>
                </c:pt>
                <c:pt idx="1100">
                  <c:v>1082</c:v>
                </c:pt>
                <c:pt idx="1101">
                  <c:v>1083</c:v>
                </c:pt>
                <c:pt idx="1102">
                  <c:v>1084</c:v>
                </c:pt>
                <c:pt idx="1103">
                  <c:v>1085</c:v>
                </c:pt>
                <c:pt idx="1104">
                  <c:v>1086</c:v>
                </c:pt>
                <c:pt idx="1105">
                  <c:v>1087</c:v>
                </c:pt>
                <c:pt idx="1106">
                  <c:v>1088</c:v>
                </c:pt>
                <c:pt idx="1107">
                  <c:v>1089</c:v>
                </c:pt>
                <c:pt idx="1108">
                  <c:v>1090</c:v>
                </c:pt>
                <c:pt idx="1109">
                  <c:v>1091</c:v>
                </c:pt>
                <c:pt idx="1110">
                  <c:v>1092</c:v>
                </c:pt>
                <c:pt idx="1111">
                  <c:v>1093</c:v>
                </c:pt>
                <c:pt idx="1112">
                  <c:v>1094</c:v>
                </c:pt>
                <c:pt idx="1113">
                  <c:v>1095</c:v>
                </c:pt>
                <c:pt idx="1114">
                  <c:v>1096</c:v>
                </c:pt>
                <c:pt idx="1115">
                  <c:v>1097</c:v>
                </c:pt>
                <c:pt idx="1116">
                  <c:v>1098</c:v>
                </c:pt>
                <c:pt idx="1117">
                  <c:v>1099</c:v>
                </c:pt>
                <c:pt idx="1118">
                  <c:v>1100</c:v>
                </c:pt>
                <c:pt idx="1119">
                  <c:v>1101</c:v>
                </c:pt>
                <c:pt idx="1120">
                  <c:v>1102</c:v>
                </c:pt>
                <c:pt idx="1121">
                  <c:v>1103</c:v>
                </c:pt>
                <c:pt idx="1122">
                  <c:v>1104</c:v>
                </c:pt>
                <c:pt idx="1123">
                  <c:v>1105</c:v>
                </c:pt>
                <c:pt idx="1124">
                  <c:v>1106</c:v>
                </c:pt>
                <c:pt idx="1125">
                  <c:v>1107</c:v>
                </c:pt>
                <c:pt idx="1126">
                  <c:v>1108</c:v>
                </c:pt>
                <c:pt idx="1127">
                  <c:v>1109</c:v>
                </c:pt>
                <c:pt idx="1128">
                  <c:v>1110</c:v>
                </c:pt>
                <c:pt idx="1129">
                  <c:v>1111</c:v>
                </c:pt>
                <c:pt idx="1130">
                  <c:v>1112</c:v>
                </c:pt>
                <c:pt idx="1131">
                  <c:v>1113</c:v>
                </c:pt>
                <c:pt idx="1132">
                  <c:v>1114</c:v>
                </c:pt>
                <c:pt idx="1133">
                  <c:v>1115</c:v>
                </c:pt>
              </c:numCache>
            </c:numRef>
          </c:xVal>
          <c:yVal>
            <c:numRef>
              <c:f>'age model'!$B$2:$B$1135</c:f>
              <c:numCache>
                <c:formatCode>General</c:formatCode>
                <c:ptCount val="1134"/>
                <c:pt idx="0">
                  <c:v>-70</c:v>
                </c:pt>
                <c:pt idx="1">
                  <c:v>-69</c:v>
                </c:pt>
                <c:pt idx="2">
                  <c:v>-69</c:v>
                </c:pt>
                <c:pt idx="3">
                  <c:v>-69</c:v>
                </c:pt>
                <c:pt idx="4">
                  <c:v>-68</c:v>
                </c:pt>
                <c:pt idx="5">
                  <c:v>-68</c:v>
                </c:pt>
                <c:pt idx="6">
                  <c:v>-68</c:v>
                </c:pt>
                <c:pt idx="7">
                  <c:v>-68</c:v>
                </c:pt>
                <c:pt idx="8">
                  <c:v>-67</c:v>
                </c:pt>
                <c:pt idx="9">
                  <c:v>-67</c:v>
                </c:pt>
                <c:pt idx="10">
                  <c:v>-67</c:v>
                </c:pt>
                <c:pt idx="11">
                  <c:v>-66</c:v>
                </c:pt>
                <c:pt idx="12">
                  <c:v>-58</c:v>
                </c:pt>
                <c:pt idx="13">
                  <c:v>-50</c:v>
                </c:pt>
                <c:pt idx="14">
                  <c:v>-41</c:v>
                </c:pt>
                <c:pt idx="15">
                  <c:v>-32</c:v>
                </c:pt>
                <c:pt idx="16">
                  <c:v>-23</c:v>
                </c:pt>
                <c:pt idx="17">
                  <c:v>-14</c:v>
                </c:pt>
                <c:pt idx="18">
                  <c:v>-7</c:v>
                </c:pt>
                <c:pt idx="19">
                  <c:v>-7</c:v>
                </c:pt>
                <c:pt idx="20">
                  <c:v>-7</c:v>
                </c:pt>
                <c:pt idx="21">
                  <c:v>-7</c:v>
                </c:pt>
                <c:pt idx="22">
                  <c:v>-4</c:v>
                </c:pt>
                <c:pt idx="23">
                  <c:v>-1</c:v>
                </c:pt>
                <c:pt idx="24">
                  <c:v>2</c:v>
                </c:pt>
                <c:pt idx="25">
                  <c:v>4</c:v>
                </c:pt>
                <c:pt idx="26">
                  <c:v>12</c:v>
                </c:pt>
                <c:pt idx="27">
                  <c:v>18</c:v>
                </c:pt>
                <c:pt idx="28">
                  <c:v>24</c:v>
                </c:pt>
                <c:pt idx="29">
                  <c:v>27</c:v>
                </c:pt>
                <c:pt idx="30">
                  <c:v>27</c:v>
                </c:pt>
                <c:pt idx="31">
                  <c:v>27</c:v>
                </c:pt>
                <c:pt idx="32">
                  <c:v>27</c:v>
                </c:pt>
                <c:pt idx="33">
                  <c:v>32</c:v>
                </c:pt>
                <c:pt idx="34">
                  <c:v>37</c:v>
                </c:pt>
                <c:pt idx="35">
                  <c:v>41</c:v>
                </c:pt>
                <c:pt idx="36">
                  <c:v>41</c:v>
                </c:pt>
                <c:pt idx="37">
                  <c:v>41</c:v>
                </c:pt>
                <c:pt idx="38">
                  <c:v>41</c:v>
                </c:pt>
                <c:pt idx="39">
                  <c:v>46</c:v>
                </c:pt>
                <c:pt idx="40">
                  <c:v>50</c:v>
                </c:pt>
                <c:pt idx="41">
                  <c:v>54</c:v>
                </c:pt>
                <c:pt idx="42">
                  <c:v>58</c:v>
                </c:pt>
                <c:pt idx="43">
                  <c:v>62</c:v>
                </c:pt>
                <c:pt idx="44">
                  <c:v>67</c:v>
                </c:pt>
                <c:pt idx="45">
                  <c:v>72</c:v>
                </c:pt>
                <c:pt idx="46">
                  <c:v>77</c:v>
                </c:pt>
                <c:pt idx="47">
                  <c:v>80</c:v>
                </c:pt>
                <c:pt idx="48">
                  <c:v>83</c:v>
                </c:pt>
                <c:pt idx="49">
                  <c:v>86</c:v>
                </c:pt>
                <c:pt idx="50">
                  <c:v>89</c:v>
                </c:pt>
                <c:pt idx="51">
                  <c:v>91</c:v>
                </c:pt>
                <c:pt idx="52">
                  <c:v>92</c:v>
                </c:pt>
                <c:pt idx="53">
                  <c:v>92</c:v>
                </c:pt>
                <c:pt idx="54">
                  <c:v>92</c:v>
                </c:pt>
                <c:pt idx="55">
                  <c:v>92</c:v>
                </c:pt>
                <c:pt idx="56">
                  <c:v>94</c:v>
                </c:pt>
                <c:pt idx="57">
                  <c:v>96</c:v>
                </c:pt>
                <c:pt idx="58">
                  <c:v>99</c:v>
                </c:pt>
                <c:pt idx="59">
                  <c:v>103</c:v>
                </c:pt>
                <c:pt idx="60">
                  <c:v>106</c:v>
                </c:pt>
                <c:pt idx="61">
                  <c:v>110</c:v>
                </c:pt>
                <c:pt idx="62">
                  <c:v>113</c:v>
                </c:pt>
                <c:pt idx="63">
                  <c:v>115</c:v>
                </c:pt>
                <c:pt idx="64">
                  <c:v>117</c:v>
                </c:pt>
                <c:pt idx="65">
                  <c:v>119</c:v>
                </c:pt>
                <c:pt idx="66">
                  <c:v>121</c:v>
                </c:pt>
                <c:pt idx="67">
                  <c:v>122</c:v>
                </c:pt>
                <c:pt idx="68">
                  <c:v>125</c:v>
                </c:pt>
                <c:pt idx="69">
                  <c:v>127</c:v>
                </c:pt>
                <c:pt idx="70">
                  <c:v>129</c:v>
                </c:pt>
                <c:pt idx="71">
                  <c:v>132</c:v>
                </c:pt>
                <c:pt idx="72">
                  <c:v>134</c:v>
                </c:pt>
                <c:pt idx="73">
                  <c:v>137</c:v>
                </c:pt>
                <c:pt idx="74">
                  <c:v>139</c:v>
                </c:pt>
                <c:pt idx="75">
                  <c:v>141</c:v>
                </c:pt>
                <c:pt idx="76">
                  <c:v>143</c:v>
                </c:pt>
                <c:pt idx="77">
                  <c:v>145</c:v>
                </c:pt>
                <c:pt idx="78">
                  <c:v>147</c:v>
                </c:pt>
                <c:pt idx="79">
                  <c:v>148</c:v>
                </c:pt>
                <c:pt idx="80">
                  <c:v>151</c:v>
                </c:pt>
                <c:pt idx="81">
                  <c:v>155</c:v>
                </c:pt>
                <c:pt idx="82">
                  <c:v>160</c:v>
                </c:pt>
                <c:pt idx="83">
                  <c:v>163</c:v>
                </c:pt>
                <c:pt idx="84">
                  <c:v>166</c:v>
                </c:pt>
                <c:pt idx="85">
                  <c:v>168</c:v>
                </c:pt>
                <c:pt idx="86">
                  <c:v>171</c:v>
                </c:pt>
                <c:pt idx="87">
                  <c:v>173</c:v>
                </c:pt>
                <c:pt idx="88">
                  <c:v>176</c:v>
                </c:pt>
                <c:pt idx="89">
                  <c:v>178</c:v>
                </c:pt>
                <c:pt idx="90">
                  <c:v>179</c:v>
                </c:pt>
                <c:pt idx="91">
                  <c:v>182</c:v>
                </c:pt>
                <c:pt idx="92">
                  <c:v>186</c:v>
                </c:pt>
                <c:pt idx="93">
                  <c:v>189</c:v>
                </c:pt>
                <c:pt idx="94">
                  <c:v>192</c:v>
                </c:pt>
                <c:pt idx="95">
                  <c:v>194</c:v>
                </c:pt>
                <c:pt idx="96">
                  <c:v>197</c:v>
                </c:pt>
                <c:pt idx="97">
                  <c:v>200</c:v>
                </c:pt>
                <c:pt idx="98">
                  <c:v>203</c:v>
                </c:pt>
                <c:pt idx="99">
                  <c:v>205</c:v>
                </c:pt>
                <c:pt idx="100">
                  <c:v>207</c:v>
                </c:pt>
                <c:pt idx="101">
                  <c:v>208</c:v>
                </c:pt>
                <c:pt idx="102">
                  <c:v>210</c:v>
                </c:pt>
                <c:pt idx="103">
                  <c:v>218</c:v>
                </c:pt>
                <c:pt idx="104">
                  <c:v>225</c:v>
                </c:pt>
                <c:pt idx="105">
                  <c:v>231</c:v>
                </c:pt>
                <c:pt idx="106">
                  <c:v>235</c:v>
                </c:pt>
                <c:pt idx="107">
                  <c:v>239</c:v>
                </c:pt>
                <c:pt idx="108">
                  <c:v>244</c:v>
                </c:pt>
                <c:pt idx="109">
                  <c:v>249</c:v>
                </c:pt>
                <c:pt idx="110">
                  <c:v>253</c:v>
                </c:pt>
                <c:pt idx="111">
                  <c:v>257</c:v>
                </c:pt>
                <c:pt idx="112">
                  <c:v>261</c:v>
                </c:pt>
                <c:pt idx="113">
                  <c:v>265</c:v>
                </c:pt>
                <c:pt idx="114">
                  <c:v>276</c:v>
                </c:pt>
                <c:pt idx="115">
                  <c:v>283</c:v>
                </c:pt>
                <c:pt idx="116">
                  <c:v>291</c:v>
                </c:pt>
                <c:pt idx="117">
                  <c:v>299</c:v>
                </c:pt>
                <c:pt idx="118">
                  <c:v>305</c:v>
                </c:pt>
                <c:pt idx="119">
                  <c:v>311</c:v>
                </c:pt>
                <c:pt idx="120">
                  <c:v>318</c:v>
                </c:pt>
                <c:pt idx="121">
                  <c:v>322</c:v>
                </c:pt>
                <c:pt idx="122">
                  <c:v>324</c:v>
                </c:pt>
                <c:pt idx="123">
                  <c:v>325</c:v>
                </c:pt>
                <c:pt idx="124">
                  <c:v>327</c:v>
                </c:pt>
                <c:pt idx="125">
                  <c:v>330</c:v>
                </c:pt>
                <c:pt idx="126">
                  <c:v>334</c:v>
                </c:pt>
                <c:pt idx="127">
                  <c:v>338</c:v>
                </c:pt>
                <c:pt idx="128">
                  <c:v>342</c:v>
                </c:pt>
                <c:pt idx="129">
                  <c:v>346</c:v>
                </c:pt>
                <c:pt idx="130">
                  <c:v>349</c:v>
                </c:pt>
                <c:pt idx="131">
                  <c:v>352</c:v>
                </c:pt>
                <c:pt idx="132">
                  <c:v>357</c:v>
                </c:pt>
                <c:pt idx="133">
                  <c:v>360</c:v>
                </c:pt>
                <c:pt idx="134">
                  <c:v>362</c:v>
                </c:pt>
                <c:pt idx="135">
                  <c:v>364</c:v>
                </c:pt>
                <c:pt idx="136">
                  <c:v>369</c:v>
                </c:pt>
                <c:pt idx="137">
                  <c:v>377</c:v>
                </c:pt>
                <c:pt idx="138">
                  <c:v>383</c:v>
                </c:pt>
                <c:pt idx="139">
                  <c:v>389</c:v>
                </c:pt>
                <c:pt idx="140">
                  <c:v>395</c:v>
                </c:pt>
                <c:pt idx="141">
                  <c:v>401</c:v>
                </c:pt>
                <c:pt idx="142">
                  <c:v>406</c:v>
                </c:pt>
                <c:pt idx="143">
                  <c:v>411</c:v>
                </c:pt>
                <c:pt idx="144">
                  <c:v>415</c:v>
                </c:pt>
                <c:pt idx="145">
                  <c:v>419</c:v>
                </c:pt>
                <c:pt idx="146">
                  <c:v>423</c:v>
                </c:pt>
                <c:pt idx="147">
                  <c:v>431</c:v>
                </c:pt>
                <c:pt idx="148">
                  <c:v>442</c:v>
                </c:pt>
                <c:pt idx="149">
                  <c:v>452</c:v>
                </c:pt>
                <c:pt idx="150">
                  <c:v>463</c:v>
                </c:pt>
                <c:pt idx="151">
                  <c:v>473</c:v>
                </c:pt>
                <c:pt idx="152">
                  <c:v>483</c:v>
                </c:pt>
                <c:pt idx="153">
                  <c:v>492</c:v>
                </c:pt>
                <c:pt idx="154">
                  <c:v>497</c:v>
                </c:pt>
                <c:pt idx="155">
                  <c:v>497</c:v>
                </c:pt>
                <c:pt idx="156">
                  <c:v>497</c:v>
                </c:pt>
                <c:pt idx="157">
                  <c:v>497</c:v>
                </c:pt>
                <c:pt idx="158">
                  <c:v>500</c:v>
                </c:pt>
                <c:pt idx="159">
                  <c:v>502</c:v>
                </c:pt>
                <c:pt idx="160">
                  <c:v>503</c:v>
                </c:pt>
                <c:pt idx="161">
                  <c:v>505</c:v>
                </c:pt>
                <c:pt idx="162">
                  <c:v>507</c:v>
                </c:pt>
                <c:pt idx="163">
                  <c:v>508</c:v>
                </c:pt>
                <c:pt idx="164">
                  <c:v>510</c:v>
                </c:pt>
                <c:pt idx="165">
                  <c:v>511</c:v>
                </c:pt>
                <c:pt idx="166">
                  <c:v>511</c:v>
                </c:pt>
                <c:pt idx="167">
                  <c:v>512</c:v>
                </c:pt>
                <c:pt idx="168">
                  <c:v>513</c:v>
                </c:pt>
                <c:pt idx="169">
                  <c:v>513</c:v>
                </c:pt>
                <c:pt idx="170">
                  <c:v>514</c:v>
                </c:pt>
                <c:pt idx="171">
                  <c:v>514</c:v>
                </c:pt>
                <c:pt idx="172">
                  <c:v>517</c:v>
                </c:pt>
                <c:pt idx="173">
                  <c:v>520</c:v>
                </c:pt>
                <c:pt idx="174">
                  <c:v>522</c:v>
                </c:pt>
                <c:pt idx="175">
                  <c:v>524</c:v>
                </c:pt>
                <c:pt idx="176">
                  <c:v>526</c:v>
                </c:pt>
                <c:pt idx="177">
                  <c:v>527</c:v>
                </c:pt>
                <c:pt idx="178">
                  <c:v>529</c:v>
                </c:pt>
                <c:pt idx="179">
                  <c:v>530</c:v>
                </c:pt>
                <c:pt idx="180">
                  <c:v>531</c:v>
                </c:pt>
                <c:pt idx="181">
                  <c:v>533</c:v>
                </c:pt>
                <c:pt idx="182">
                  <c:v>534</c:v>
                </c:pt>
                <c:pt idx="183">
                  <c:v>536</c:v>
                </c:pt>
                <c:pt idx="184">
                  <c:v>540</c:v>
                </c:pt>
                <c:pt idx="185">
                  <c:v>544</c:v>
                </c:pt>
                <c:pt idx="186">
                  <c:v>546</c:v>
                </c:pt>
                <c:pt idx="187">
                  <c:v>548</c:v>
                </c:pt>
                <c:pt idx="188">
                  <c:v>550</c:v>
                </c:pt>
                <c:pt idx="189">
                  <c:v>551</c:v>
                </c:pt>
                <c:pt idx="190">
                  <c:v>553</c:v>
                </c:pt>
                <c:pt idx="191">
                  <c:v>555</c:v>
                </c:pt>
                <c:pt idx="192">
                  <c:v>556</c:v>
                </c:pt>
                <c:pt idx="193">
                  <c:v>558</c:v>
                </c:pt>
                <c:pt idx="194">
                  <c:v>560</c:v>
                </c:pt>
                <c:pt idx="195">
                  <c:v>564</c:v>
                </c:pt>
                <c:pt idx="196">
                  <c:v>569</c:v>
                </c:pt>
                <c:pt idx="197">
                  <c:v>572</c:v>
                </c:pt>
                <c:pt idx="198">
                  <c:v>574</c:v>
                </c:pt>
                <c:pt idx="199">
                  <c:v>576</c:v>
                </c:pt>
                <c:pt idx="200">
                  <c:v>579</c:v>
                </c:pt>
                <c:pt idx="201">
                  <c:v>580</c:v>
                </c:pt>
                <c:pt idx="202">
                  <c:v>581</c:v>
                </c:pt>
                <c:pt idx="203">
                  <c:v>583</c:v>
                </c:pt>
                <c:pt idx="204">
                  <c:v>584</c:v>
                </c:pt>
                <c:pt idx="205">
                  <c:v>586</c:v>
                </c:pt>
                <c:pt idx="206">
                  <c:v>591</c:v>
                </c:pt>
                <c:pt idx="207">
                  <c:v>596</c:v>
                </c:pt>
                <c:pt idx="208">
                  <c:v>599</c:v>
                </c:pt>
                <c:pt idx="209">
                  <c:v>602</c:v>
                </c:pt>
                <c:pt idx="210">
                  <c:v>604</c:v>
                </c:pt>
                <c:pt idx="211">
                  <c:v>607</c:v>
                </c:pt>
                <c:pt idx="212">
                  <c:v>609</c:v>
                </c:pt>
                <c:pt idx="213">
                  <c:v>611</c:v>
                </c:pt>
                <c:pt idx="214">
                  <c:v>613</c:v>
                </c:pt>
                <c:pt idx="215">
                  <c:v>615</c:v>
                </c:pt>
                <c:pt idx="216">
                  <c:v>617</c:v>
                </c:pt>
                <c:pt idx="217">
                  <c:v>623</c:v>
                </c:pt>
                <c:pt idx="218">
                  <c:v>628</c:v>
                </c:pt>
                <c:pt idx="219">
                  <c:v>632</c:v>
                </c:pt>
                <c:pt idx="220">
                  <c:v>636</c:v>
                </c:pt>
                <c:pt idx="221">
                  <c:v>639</c:v>
                </c:pt>
                <c:pt idx="222">
                  <c:v>642</c:v>
                </c:pt>
                <c:pt idx="223">
                  <c:v>645</c:v>
                </c:pt>
                <c:pt idx="224">
                  <c:v>647</c:v>
                </c:pt>
                <c:pt idx="225">
                  <c:v>649</c:v>
                </c:pt>
                <c:pt idx="226">
                  <c:v>651</c:v>
                </c:pt>
                <c:pt idx="227">
                  <c:v>652</c:v>
                </c:pt>
                <c:pt idx="228">
                  <c:v>657</c:v>
                </c:pt>
                <c:pt idx="229">
                  <c:v>661</c:v>
                </c:pt>
                <c:pt idx="230">
                  <c:v>667</c:v>
                </c:pt>
                <c:pt idx="231">
                  <c:v>670</c:v>
                </c:pt>
                <c:pt idx="232">
                  <c:v>674</c:v>
                </c:pt>
                <c:pt idx="233">
                  <c:v>677</c:v>
                </c:pt>
                <c:pt idx="234">
                  <c:v>680</c:v>
                </c:pt>
                <c:pt idx="235">
                  <c:v>682</c:v>
                </c:pt>
                <c:pt idx="236">
                  <c:v>684</c:v>
                </c:pt>
                <c:pt idx="237">
                  <c:v>686</c:v>
                </c:pt>
                <c:pt idx="238">
                  <c:v>687</c:v>
                </c:pt>
                <c:pt idx="239">
                  <c:v>693</c:v>
                </c:pt>
                <c:pt idx="240">
                  <c:v>698</c:v>
                </c:pt>
                <c:pt idx="241">
                  <c:v>703</c:v>
                </c:pt>
                <c:pt idx="242">
                  <c:v>708</c:v>
                </c:pt>
                <c:pt idx="243">
                  <c:v>712</c:v>
                </c:pt>
                <c:pt idx="244">
                  <c:v>714</c:v>
                </c:pt>
                <c:pt idx="245">
                  <c:v>717</c:v>
                </c:pt>
                <c:pt idx="246">
                  <c:v>720</c:v>
                </c:pt>
                <c:pt idx="247">
                  <c:v>723</c:v>
                </c:pt>
                <c:pt idx="248">
                  <c:v>726</c:v>
                </c:pt>
                <c:pt idx="249">
                  <c:v>728</c:v>
                </c:pt>
                <c:pt idx="250">
                  <c:v>733</c:v>
                </c:pt>
                <c:pt idx="251">
                  <c:v>740</c:v>
                </c:pt>
                <c:pt idx="252">
                  <c:v>743</c:v>
                </c:pt>
                <c:pt idx="253">
                  <c:v>748</c:v>
                </c:pt>
                <c:pt idx="254">
                  <c:v>751</c:v>
                </c:pt>
                <c:pt idx="255">
                  <c:v>754</c:v>
                </c:pt>
                <c:pt idx="256">
                  <c:v>758</c:v>
                </c:pt>
                <c:pt idx="257">
                  <c:v>761</c:v>
                </c:pt>
                <c:pt idx="258">
                  <c:v>763</c:v>
                </c:pt>
                <c:pt idx="259">
                  <c:v>765</c:v>
                </c:pt>
                <c:pt idx="260">
                  <c:v>767</c:v>
                </c:pt>
                <c:pt idx="261">
                  <c:v>771</c:v>
                </c:pt>
                <c:pt idx="262">
                  <c:v>775</c:v>
                </c:pt>
                <c:pt idx="263">
                  <c:v>780</c:v>
                </c:pt>
                <c:pt idx="264">
                  <c:v>785</c:v>
                </c:pt>
                <c:pt idx="265">
                  <c:v>790</c:v>
                </c:pt>
                <c:pt idx="266">
                  <c:v>793</c:v>
                </c:pt>
                <c:pt idx="267">
                  <c:v>796</c:v>
                </c:pt>
                <c:pt idx="268">
                  <c:v>801</c:v>
                </c:pt>
                <c:pt idx="269">
                  <c:v>804</c:v>
                </c:pt>
                <c:pt idx="270">
                  <c:v>806</c:v>
                </c:pt>
                <c:pt idx="271">
                  <c:v>810</c:v>
                </c:pt>
                <c:pt idx="272">
                  <c:v>815</c:v>
                </c:pt>
                <c:pt idx="273">
                  <c:v>818</c:v>
                </c:pt>
                <c:pt idx="274">
                  <c:v>822</c:v>
                </c:pt>
                <c:pt idx="275">
                  <c:v>825</c:v>
                </c:pt>
                <c:pt idx="276">
                  <c:v>828</c:v>
                </c:pt>
                <c:pt idx="277">
                  <c:v>832</c:v>
                </c:pt>
                <c:pt idx="278">
                  <c:v>836</c:v>
                </c:pt>
                <c:pt idx="279">
                  <c:v>839</c:v>
                </c:pt>
                <c:pt idx="280">
                  <c:v>842</c:v>
                </c:pt>
                <c:pt idx="281">
                  <c:v>844</c:v>
                </c:pt>
                <c:pt idx="282">
                  <c:v>846</c:v>
                </c:pt>
                <c:pt idx="283">
                  <c:v>849</c:v>
                </c:pt>
                <c:pt idx="284">
                  <c:v>854</c:v>
                </c:pt>
                <c:pt idx="285">
                  <c:v>859</c:v>
                </c:pt>
                <c:pt idx="286">
                  <c:v>863</c:v>
                </c:pt>
                <c:pt idx="287">
                  <c:v>864</c:v>
                </c:pt>
                <c:pt idx="288">
                  <c:v>868</c:v>
                </c:pt>
                <c:pt idx="289">
                  <c:v>873</c:v>
                </c:pt>
                <c:pt idx="290">
                  <c:v>877</c:v>
                </c:pt>
                <c:pt idx="291">
                  <c:v>878</c:v>
                </c:pt>
                <c:pt idx="292">
                  <c:v>881</c:v>
                </c:pt>
                <c:pt idx="293">
                  <c:v>883</c:v>
                </c:pt>
                <c:pt idx="294">
                  <c:v>887</c:v>
                </c:pt>
                <c:pt idx="295">
                  <c:v>894</c:v>
                </c:pt>
                <c:pt idx="296">
                  <c:v>902</c:v>
                </c:pt>
                <c:pt idx="297">
                  <c:v>909</c:v>
                </c:pt>
                <c:pt idx="298">
                  <c:v>915</c:v>
                </c:pt>
                <c:pt idx="299">
                  <c:v>920</c:v>
                </c:pt>
                <c:pt idx="300">
                  <c:v>925</c:v>
                </c:pt>
                <c:pt idx="301">
                  <c:v>929</c:v>
                </c:pt>
                <c:pt idx="302">
                  <c:v>933</c:v>
                </c:pt>
                <c:pt idx="303">
                  <c:v>938</c:v>
                </c:pt>
                <c:pt idx="304">
                  <c:v>942</c:v>
                </c:pt>
                <c:pt idx="305">
                  <c:v>946</c:v>
                </c:pt>
                <c:pt idx="306">
                  <c:v>954</c:v>
                </c:pt>
                <c:pt idx="307">
                  <c:v>960</c:v>
                </c:pt>
                <c:pt idx="308">
                  <c:v>967</c:v>
                </c:pt>
                <c:pt idx="309">
                  <c:v>975</c:v>
                </c:pt>
                <c:pt idx="310">
                  <c:v>979</c:v>
                </c:pt>
                <c:pt idx="311">
                  <c:v>984</c:v>
                </c:pt>
                <c:pt idx="312">
                  <c:v>989</c:v>
                </c:pt>
                <c:pt idx="313">
                  <c:v>991</c:v>
                </c:pt>
                <c:pt idx="314">
                  <c:v>995</c:v>
                </c:pt>
                <c:pt idx="315">
                  <c:v>1000</c:v>
                </c:pt>
                <c:pt idx="316">
                  <c:v>1004</c:v>
                </c:pt>
                <c:pt idx="317">
                  <c:v>1010</c:v>
                </c:pt>
                <c:pt idx="318">
                  <c:v>1015</c:v>
                </c:pt>
                <c:pt idx="319">
                  <c:v>1021</c:v>
                </c:pt>
                <c:pt idx="320">
                  <c:v>1025</c:v>
                </c:pt>
                <c:pt idx="321">
                  <c:v>1029</c:v>
                </c:pt>
                <c:pt idx="322">
                  <c:v>1033</c:v>
                </c:pt>
                <c:pt idx="323">
                  <c:v>1037</c:v>
                </c:pt>
                <c:pt idx="324">
                  <c:v>1041</c:v>
                </c:pt>
                <c:pt idx="325">
                  <c:v>1043</c:v>
                </c:pt>
                <c:pt idx="326">
                  <c:v>1045</c:v>
                </c:pt>
                <c:pt idx="327">
                  <c:v>1047</c:v>
                </c:pt>
                <c:pt idx="328">
                  <c:v>1055</c:v>
                </c:pt>
                <c:pt idx="329">
                  <c:v>1062</c:v>
                </c:pt>
                <c:pt idx="330">
                  <c:v>1068</c:v>
                </c:pt>
                <c:pt idx="331">
                  <c:v>1074</c:v>
                </c:pt>
                <c:pt idx="332">
                  <c:v>1080</c:v>
                </c:pt>
                <c:pt idx="333">
                  <c:v>1087</c:v>
                </c:pt>
                <c:pt idx="334">
                  <c:v>1094</c:v>
                </c:pt>
                <c:pt idx="335">
                  <c:v>1100</c:v>
                </c:pt>
                <c:pt idx="336">
                  <c:v>1106</c:v>
                </c:pt>
                <c:pt idx="337">
                  <c:v>1110</c:v>
                </c:pt>
                <c:pt idx="338">
                  <c:v>1114</c:v>
                </c:pt>
                <c:pt idx="339">
                  <c:v>1122</c:v>
                </c:pt>
                <c:pt idx="340">
                  <c:v>1131</c:v>
                </c:pt>
                <c:pt idx="341">
                  <c:v>1139</c:v>
                </c:pt>
                <c:pt idx="342">
                  <c:v>1147</c:v>
                </c:pt>
                <c:pt idx="343">
                  <c:v>1155</c:v>
                </c:pt>
                <c:pt idx="344">
                  <c:v>1162</c:v>
                </c:pt>
                <c:pt idx="345">
                  <c:v>1169</c:v>
                </c:pt>
                <c:pt idx="346">
                  <c:v>1174</c:v>
                </c:pt>
                <c:pt idx="347">
                  <c:v>1179</c:v>
                </c:pt>
                <c:pt idx="348">
                  <c:v>1182</c:v>
                </c:pt>
                <c:pt idx="349">
                  <c:v>1182</c:v>
                </c:pt>
                <c:pt idx="350">
                  <c:v>1182</c:v>
                </c:pt>
                <c:pt idx="351">
                  <c:v>1182</c:v>
                </c:pt>
                <c:pt idx="352">
                  <c:v>1187</c:v>
                </c:pt>
                <c:pt idx="353">
                  <c:v>1193</c:v>
                </c:pt>
                <c:pt idx="354">
                  <c:v>1197</c:v>
                </c:pt>
                <c:pt idx="355">
                  <c:v>1201</c:v>
                </c:pt>
                <c:pt idx="356">
                  <c:v>1202</c:v>
                </c:pt>
                <c:pt idx="357">
                  <c:v>1204</c:v>
                </c:pt>
                <c:pt idx="358">
                  <c:v>1206</c:v>
                </c:pt>
                <c:pt idx="359">
                  <c:v>1209</c:v>
                </c:pt>
                <c:pt idx="360">
                  <c:v>1210</c:v>
                </c:pt>
                <c:pt idx="361">
                  <c:v>1212</c:v>
                </c:pt>
                <c:pt idx="362">
                  <c:v>1213</c:v>
                </c:pt>
                <c:pt idx="363">
                  <c:v>1215</c:v>
                </c:pt>
                <c:pt idx="364">
                  <c:v>1220</c:v>
                </c:pt>
                <c:pt idx="365">
                  <c:v>1227</c:v>
                </c:pt>
                <c:pt idx="366">
                  <c:v>1234</c:v>
                </c:pt>
                <c:pt idx="367">
                  <c:v>1239</c:v>
                </c:pt>
                <c:pt idx="368">
                  <c:v>1244</c:v>
                </c:pt>
                <c:pt idx="369">
                  <c:v>1249</c:v>
                </c:pt>
                <c:pt idx="370">
                  <c:v>1253</c:v>
                </c:pt>
                <c:pt idx="371">
                  <c:v>1257</c:v>
                </c:pt>
                <c:pt idx="372">
                  <c:v>1261</c:v>
                </c:pt>
                <c:pt idx="373">
                  <c:v>1264</c:v>
                </c:pt>
                <c:pt idx="374">
                  <c:v>1268</c:v>
                </c:pt>
                <c:pt idx="375">
                  <c:v>1274</c:v>
                </c:pt>
                <c:pt idx="376">
                  <c:v>1281</c:v>
                </c:pt>
                <c:pt idx="377">
                  <c:v>1288</c:v>
                </c:pt>
                <c:pt idx="378">
                  <c:v>1293</c:v>
                </c:pt>
                <c:pt idx="379">
                  <c:v>1298</c:v>
                </c:pt>
                <c:pt idx="380">
                  <c:v>1304</c:v>
                </c:pt>
                <c:pt idx="381">
                  <c:v>1308</c:v>
                </c:pt>
                <c:pt idx="382">
                  <c:v>1312</c:v>
                </c:pt>
                <c:pt idx="383">
                  <c:v>1315</c:v>
                </c:pt>
                <c:pt idx="384">
                  <c:v>1318</c:v>
                </c:pt>
                <c:pt idx="385">
                  <c:v>1322</c:v>
                </c:pt>
                <c:pt idx="386">
                  <c:v>1327</c:v>
                </c:pt>
                <c:pt idx="387">
                  <c:v>1336</c:v>
                </c:pt>
                <c:pt idx="388">
                  <c:v>1344</c:v>
                </c:pt>
                <c:pt idx="389">
                  <c:v>1351</c:v>
                </c:pt>
                <c:pt idx="390">
                  <c:v>1358</c:v>
                </c:pt>
                <c:pt idx="391">
                  <c:v>1362</c:v>
                </c:pt>
                <c:pt idx="392">
                  <c:v>1367</c:v>
                </c:pt>
                <c:pt idx="393">
                  <c:v>1371</c:v>
                </c:pt>
                <c:pt idx="394">
                  <c:v>1374</c:v>
                </c:pt>
                <c:pt idx="395">
                  <c:v>1378</c:v>
                </c:pt>
                <c:pt idx="396">
                  <c:v>1382</c:v>
                </c:pt>
                <c:pt idx="397">
                  <c:v>1386</c:v>
                </c:pt>
                <c:pt idx="398">
                  <c:v>1391</c:v>
                </c:pt>
                <c:pt idx="399">
                  <c:v>1397</c:v>
                </c:pt>
                <c:pt idx="400">
                  <c:v>1401</c:v>
                </c:pt>
                <c:pt idx="401">
                  <c:v>1403</c:v>
                </c:pt>
                <c:pt idx="402">
                  <c:v>1407</c:v>
                </c:pt>
                <c:pt idx="403">
                  <c:v>1411</c:v>
                </c:pt>
                <c:pt idx="404">
                  <c:v>1414</c:v>
                </c:pt>
                <c:pt idx="405">
                  <c:v>1417</c:v>
                </c:pt>
                <c:pt idx="406">
                  <c:v>1420</c:v>
                </c:pt>
                <c:pt idx="407">
                  <c:v>1422</c:v>
                </c:pt>
                <c:pt idx="408">
                  <c:v>1424</c:v>
                </c:pt>
                <c:pt idx="409">
                  <c:v>1430</c:v>
                </c:pt>
                <c:pt idx="410">
                  <c:v>1435</c:v>
                </c:pt>
                <c:pt idx="411">
                  <c:v>1438</c:v>
                </c:pt>
                <c:pt idx="412">
                  <c:v>1441</c:v>
                </c:pt>
                <c:pt idx="413">
                  <c:v>1445</c:v>
                </c:pt>
                <c:pt idx="414">
                  <c:v>1447</c:v>
                </c:pt>
                <c:pt idx="415">
                  <c:v>1449</c:v>
                </c:pt>
                <c:pt idx="416">
                  <c:v>1452</c:v>
                </c:pt>
                <c:pt idx="417">
                  <c:v>1454</c:v>
                </c:pt>
                <c:pt idx="418">
                  <c:v>1457</c:v>
                </c:pt>
                <c:pt idx="419">
                  <c:v>1459</c:v>
                </c:pt>
                <c:pt idx="420">
                  <c:v>1465</c:v>
                </c:pt>
                <c:pt idx="421">
                  <c:v>1470</c:v>
                </c:pt>
                <c:pt idx="422">
                  <c:v>1476</c:v>
                </c:pt>
                <c:pt idx="423">
                  <c:v>1481</c:v>
                </c:pt>
                <c:pt idx="424">
                  <c:v>1485</c:v>
                </c:pt>
                <c:pt idx="425">
                  <c:v>1489</c:v>
                </c:pt>
                <c:pt idx="426">
                  <c:v>1493</c:v>
                </c:pt>
                <c:pt idx="427">
                  <c:v>1496</c:v>
                </c:pt>
                <c:pt idx="428">
                  <c:v>1499</c:v>
                </c:pt>
                <c:pt idx="429">
                  <c:v>1501</c:v>
                </c:pt>
                <c:pt idx="430">
                  <c:v>1503</c:v>
                </c:pt>
                <c:pt idx="431">
                  <c:v>1510</c:v>
                </c:pt>
                <c:pt idx="432">
                  <c:v>1516</c:v>
                </c:pt>
                <c:pt idx="433">
                  <c:v>1523</c:v>
                </c:pt>
                <c:pt idx="434">
                  <c:v>1527</c:v>
                </c:pt>
                <c:pt idx="435">
                  <c:v>1533</c:v>
                </c:pt>
                <c:pt idx="436">
                  <c:v>1538</c:v>
                </c:pt>
                <c:pt idx="437">
                  <c:v>1543</c:v>
                </c:pt>
                <c:pt idx="438">
                  <c:v>1547</c:v>
                </c:pt>
                <c:pt idx="439">
                  <c:v>1550</c:v>
                </c:pt>
                <c:pt idx="440">
                  <c:v>1554</c:v>
                </c:pt>
                <c:pt idx="441">
                  <c:v>1557</c:v>
                </c:pt>
                <c:pt idx="442">
                  <c:v>1563</c:v>
                </c:pt>
                <c:pt idx="443">
                  <c:v>1571</c:v>
                </c:pt>
                <c:pt idx="444">
                  <c:v>1579</c:v>
                </c:pt>
                <c:pt idx="445">
                  <c:v>1585</c:v>
                </c:pt>
                <c:pt idx="446">
                  <c:v>1591</c:v>
                </c:pt>
                <c:pt idx="447">
                  <c:v>1595</c:v>
                </c:pt>
                <c:pt idx="448">
                  <c:v>1600</c:v>
                </c:pt>
                <c:pt idx="449">
                  <c:v>1604</c:v>
                </c:pt>
                <c:pt idx="450">
                  <c:v>1609</c:v>
                </c:pt>
                <c:pt idx="451">
                  <c:v>1613</c:v>
                </c:pt>
                <c:pt idx="452">
                  <c:v>1616</c:v>
                </c:pt>
                <c:pt idx="453">
                  <c:v>1616</c:v>
                </c:pt>
                <c:pt idx="454">
                  <c:v>1616</c:v>
                </c:pt>
                <c:pt idx="455">
                  <c:v>1616</c:v>
                </c:pt>
                <c:pt idx="456">
                  <c:v>1624</c:v>
                </c:pt>
                <c:pt idx="457">
                  <c:v>1631</c:v>
                </c:pt>
                <c:pt idx="458">
                  <c:v>1636</c:v>
                </c:pt>
                <c:pt idx="459">
                  <c:v>1641</c:v>
                </c:pt>
                <c:pt idx="460">
                  <c:v>1646</c:v>
                </c:pt>
                <c:pt idx="461">
                  <c:v>1650</c:v>
                </c:pt>
                <c:pt idx="462">
                  <c:v>1654</c:v>
                </c:pt>
                <c:pt idx="463">
                  <c:v>1659</c:v>
                </c:pt>
                <c:pt idx="464">
                  <c:v>1661</c:v>
                </c:pt>
                <c:pt idx="465">
                  <c:v>1664</c:v>
                </c:pt>
                <c:pt idx="466">
                  <c:v>1667</c:v>
                </c:pt>
                <c:pt idx="467">
                  <c:v>1676</c:v>
                </c:pt>
                <c:pt idx="468">
                  <c:v>1686</c:v>
                </c:pt>
                <c:pt idx="469">
                  <c:v>1693</c:v>
                </c:pt>
                <c:pt idx="470">
                  <c:v>1698</c:v>
                </c:pt>
                <c:pt idx="471">
                  <c:v>1706</c:v>
                </c:pt>
                <c:pt idx="472">
                  <c:v>1712</c:v>
                </c:pt>
                <c:pt idx="473">
                  <c:v>1717</c:v>
                </c:pt>
                <c:pt idx="474">
                  <c:v>1721</c:v>
                </c:pt>
                <c:pt idx="475">
                  <c:v>1723</c:v>
                </c:pt>
                <c:pt idx="476">
                  <c:v>1727</c:v>
                </c:pt>
                <c:pt idx="477">
                  <c:v>1731</c:v>
                </c:pt>
                <c:pt idx="478">
                  <c:v>1738</c:v>
                </c:pt>
                <c:pt idx="479">
                  <c:v>1748</c:v>
                </c:pt>
                <c:pt idx="480">
                  <c:v>1757</c:v>
                </c:pt>
                <c:pt idx="481">
                  <c:v>1767</c:v>
                </c:pt>
                <c:pt idx="482">
                  <c:v>1773</c:v>
                </c:pt>
                <c:pt idx="483">
                  <c:v>1776</c:v>
                </c:pt>
                <c:pt idx="484">
                  <c:v>1780</c:v>
                </c:pt>
                <c:pt idx="485">
                  <c:v>1783</c:v>
                </c:pt>
                <c:pt idx="486">
                  <c:v>1787</c:v>
                </c:pt>
                <c:pt idx="487">
                  <c:v>1791</c:v>
                </c:pt>
                <c:pt idx="488">
                  <c:v>1795</c:v>
                </c:pt>
                <c:pt idx="489">
                  <c:v>1803</c:v>
                </c:pt>
                <c:pt idx="490">
                  <c:v>1812</c:v>
                </c:pt>
                <c:pt idx="491">
                  <c:v>1822</c:v>
                </c:pt>
                <c:pt idx="492">
                  <c:v>1832</c:v>
                </c:pt>
                <c:pt idx="493">
                  <c:v>1841</c:v>
                </c:pt>
                <c:pt idx="494">
                  <c:v>1849</c:v>
                </c:pt>
                <c:pt idx="495">
                  <c:v>1858</c:v>
                </c:pt>
                <c:pt idx="496">
                  <c:v>1864</c:v>
                </c:pt>
                <c:pt idx="497">
                  <c:v>1870</c:v>
                </c:pt>
                <c:pt idx="498">
                  <c:v>1878</c:v>
                </c:pt>
                <c:pt idx="499">
                  <c:v>1883</c:v>
                </c:pt>
                <c:pt idx="500">
                  <c:v>1891</c:v>
                </c:pt>
                <c:pt idx="501">
                  <c:v>1905</c:v>
                </c:pt>
                <c:pt idx="502">
                  <c:v>1921</c:v>
                </c:pt>
                <c:pt idx="503">
                  <c:v>1931</c:v>
                </c:pt>
                <c:pt idx="504">
                  <c:v>1939</c:v>
                </c:pt>
                <c:pt idx="505">
                  <c:v>1948</c:v>
                </c:pt>
                <c:pt idx="506">
                  <c:v>1956</c:v>
                </c:pt>
                <c:pt idx="507">
                  <c:v>1964</c:v>
                </c:pt>
                <c:pt idx="508">
                  <c:v>1973</c:v>
                </c:pt>
                <c:pt idx="509">
                  <c:v>1979</c:v>
                </c:pt>
                <c:pt idx="510">
                  <c:v>1983</c:v>
                </c:pt>
                <c:pt idx="511">
                  <c:v>1989</c:v>
                </c:pt>
                <c:pt idx="512">
                  <c:v>2002</c:v>
                </c:pt>
                <c:pt idx="513">
                  <c:v>2012</c:v>
                </c:pt>
                <c:pt idx="514">
                  <c:v>2024</c:v>
                </c:pt>
                <c:pt idx="515">
                  <c:v>2034</c:v>
                </c:pt>
                <c:pt idx="516">
                  <c:v>2044</c:v>
                </c:pt>
                <c:pt idx="517">
                  <c:v>2052</c:v>
                </c:pt>
                <c:pt idx="518">
                  <c:v>2059</c:v>
                </c:pt>
                <c:pt idx="519">
                  <c:v>2066</c:v>
                </c:pt>
                <c:pt idx="520">
                  <c:v>2073</c:v>
                </c:pt>
                <c:pt idx="521">
                  <c:v>2080</c:v>
                </c:pt>
                <c:pt idx="522">
                  <c:v>2086</c:v>
                </c:pt>
                <c:pt idx="523">
                  <c:v>2100</c:v>
                </c:pt>
                <c:pt idx="524">
                  <c:v>2110</c:v>
                </c:pt>
                <c:pt idx="525">
                  <c:v>2123</c:v>
                </c:pt>
                <c:pt idx="526">
                  <c:v>2133</c:v>
                </c:pt>
                <c:pt idx="527">
                  <c:v>2141</c:v>
                </c:pt>
                <c:pt idx="528">
                  <c:v>2148</c:v>
                </c:pt>
                <c:pt idx="529">
                  <c:v>2155</c:v>
                </c:pt>
                <c:pt idx="530">
                  <c:v>2161</c:v>
                </c:pt>
                <c:pt idx="531">
                  <c:v>2169</c:v>
                </c:pt>
                <c:pt idx="532">
                  <c:v>2177</c:v>
                </c:pt>
                <c:pt idx="533">
                  <c:v>2182</c:v>
                </c:pt>
                <c:pt idx="534">
                  <c:v>2201</c:v>
                </c:pt>
                <c:pt idx="535">
                  <c:v>2216</c:v>
                </c:pt>
                <c:pt idx="536">
                  <c:v>2225</c:v>
                </c:pt>
                <c:pt idx="537">
                  <c:v>2233</c:v>
                </c:pt>
                <c:pt idx="538">
                  <c:v>2243</c:v>
                </c:pt>
                <c:pt idx="539">
                  <c:v>2249</c:v>
                </c:pt>
                <c:pt idx="540">
                  <c:v>2258</c:v>
                </c:pt>
                <c:pt idx="541">
                  <c:v>2265</c:v>
                </c:pt>
                <c:pt idx="542">
                  <c:v>2273</c:v>
                </c:pt>
                <c:pt idx="543">
                  <c:v>2284</c:v>
                </c:pt>
                <c:pt idx="544">
                  <c:v>2290</c:v>
                </c:pt>
                <c:pt idx="545">
                  <c:v>2299</c:v>
                </c:pt>
                <c:pt idx="546">
                  <c:v>2309</c:v>
                </c:pt>
                <c:pt idx="547">
                  <c:v>2319</c:v>
                </c:pt>
                <c:pt idx="548">
                  <c:v>2330</c:v>
                </c:pt>
                <c:pt idx="549">
                  <c:v>2339</c:v>
                </c:pt>
                <c:pt idx="550">
                  <c:v>2346</c:v>
                </c:pt>
                <c:pt idx="551">
                  <c:v>2354</c:v>
                </c:pt>
                <c:pt idx="552">
                  <c:v>2363</c:v>
                </c:pt>
                <c:pt idx="553">
                  <c:v>2369</c:v>
                </c:pt>
                <c:pt idx="554">
                  <c:v>2377</c:v>
                </c:pt>
                <c:pt idx="555">
                  <c:v>2385</c:v>
                </c:pt>
                <c:pt idx="556">
                  <c:v>2395</c:v>
                </c:pt>
                <c:pt idx="557">
                  <c:v>2403</c:v>
                </c:pt>
                <c:pt idx="558">
                  <c:v>2414</c:v>
                </c:pt>
                <c:pt idx="559">
                  <c:v>2421</c:v>
                </c:pt>
                <c:pt idx="560">
                  <c:v>2429</c:v>
                </c:pt>
                <c:pt idx="561">
                  <c:v>2438</c:v>
                </c:pt>
                <c:pt idx="562">
                  <c:v>2443</c:v>
                </c:pt>
                <c:pt idx="563">
                  <c:v>2449</c:v>
                </c:pt>
                <c:pt idx="564">
                  <c:v>2454</c:v>
                </c:pt>
                <c:pt idx="565">
                  <c:v>2462</c:v>
                </c:pt>
                <c:pt idx="566">
                  <c:v>2468</c:v>
                </c:pt>
                <c:pt idx="567">
                  <c:v>2478</c:v>
                </c:pt>
                <c:pt idx="568">
                  <c:v>2482</c:v>
                </c:pt>
                <c:pt idx="569">
                  <c:v>2490</c:v>
                </c:pt>
                <c:pt idx="570">
                  <c:v>2500</c:v>
                </c:pt>
                <c:pt idx="571">
                  <c:v>2510</c:v>
                </c:pt>
                <c:pt idx="572">
                  <c:v>2520</c:v>
                </c:pt>
                <c:pt idx="573">
                  <c:v>2526</c:v>
                </c:pt>
                <c:pt idx="574">
                  <c:v>2529</c:v>
                </c:pt>
                <c:pt idx="575">
                  <c:v>2533</c:v>
                </c:pt>
                <c:pt idx="576">
                  <c:v>2539</c:v>
                </c:pt>
                <c:pt idx="577">
                  <c:v>2543</c:v>
                </c:pt>
                <c:pt idx="578">
                  <c:v>2549</c:v>
                </c:pt>
                <c:pt idx="579">
                  <c:v>2557</c:v>
                </c:pt>
                <c:pt idx="580">
                  <c:v>2565</c:v>
                </c:pt>
                <c:pt idx="581">
                  <c:v>2574</c:v>
                </c:pt>
                <c:pt idx="582">
                  <c:v>2584</c:v>
                </c:pt>
                <c:pt idx="583">
                  <c:v>2592</c:v>
                </c:pt>
                <c:pt idx="584">
                  <c:v>2603</c:v>
                </c:pt>
                <c:pt idx="585">
                  <c:v>2609</c:v>
                </c:pt>
                <c:pt idx="586">
                  <c:v>2617</c:v>
                </c:pt>
                <c:pt idx="587">
                  <c:v>2627</c:v>
                </c:pt>
                <c:pt idx="588">
                  <c:v>2634</c:v>
                </c:pt>
                <c:pt idx="589">
                  <c:v>2638</c:v>
                </c:pt>
                <c:pt idx="590">
                  <c:v>2644</c:v>
                </c:pt>
                <c:pt idx="591">
                  <c:v>2650</c:v>
                </c:pt>
                <c:pt idx="592">
                  <c:v>2660</c:v>
                </c:pt>
                <c:pt idx="593">
                  <c:v>2667</c:v>
                </c:pt>
                <c:pt idx="594">
                  <c:v>2673</c:v>
                </c:pt>
                <c:pt idx="595">
                  <c:v>2681</c:v>
                </c:pt>
                <c:pt idx="596">
                  <c:v>2685</c:v>
                </c:pt>
                <c:pt idx="597">
                  <c:v>2691</c:v>
                </c:pt>
                <c:pt idx="598">
                  <c:v>2699</c:v>
                </c:pt>
                <c:pt idx="599">
                  <c:v>2702</c:v>
                </c:pt>
                <c:pt idx="600">
                  <c:v>2708</c:v>
                </c:pt>
                <c:pt idx="601">
                  <c:v>2717</c:v>
                </c:pt>
                <c:pt idx="602">
                  <c:v>2723</c:v>
                </c:pt>
                <c:pt idx="603">
                  <c:v>2733</c:v>
                </c:pt>
                <c:pt idx="604">
                  <c:v>2740</c:v>
                </c:pt>
                <c:pt idx="605">
                  <c:v>2745</c:v>
                </c:pt>
                <c:pt idx="606">
                  <c:v>2753</c:v>
                </c:pt>
                <c:pt idx="607">
                  <c:v>2760</c:v>
                </c:pt>
                <c:pt idx="608">
                  <c:v>2765</c:v>
                </c:pt>
                <c:pt idx="609">
                  <c:v>2769</c:v>
                </c:pt>
                <c:pt idx="610">
                  <c:v>2778</c:v>
                </c:pt>
                <c:pt idx="611">
                  <c:v>2787</c:v>
                </c:pt>
                <c:pt idx="612">
                  <c:v>2793</c:v>
                </c:pt>
                <c:pt idx="613">
                  <c:v>2802</c:v>
                </c:pt>
                <c:pt idx="614">
                  <c:v>2815</c:v>
                </c:pt>
                <c:pt idx="615">
                  <c:v>2822</c:v>
                </c:pt>
                <c:pt idx="616">
                  <c:v>2831</c:v>
                </c:pt>
                <c:pt idx="617">
                  <c:v>2839</c:v>
                </c:pt>
                <c:pt idx="618">
                  <c:v>2847</c:v>
                </c:pt>
                <c:pt idx="619">
                  <c:v>2852</c:v>
                </c:pt>
                <c:pt idx="620">
                  <c:v>2858</c:v>
                </c:pt>
                <c:pt idx="621">
                  <c:v>2865</c:v>
                </c:pt>
                <c:pt idx="622">
                  <c:v>2872</c:v>
                </c:pt>
                <c:pt idx="623">
                  <c:v>2877</c:v>
                </c:pt>
                <c:pt idx="624">
                  <c:v>2885</c:v>
                </c:pt>
                <c:pt idx="625">
                  <c:v>2895</c:v>
                </c:pt>
                <c:pt idx="626">
                  <c:v>2906</c:v>
                </c:pt>
                <c:pt idx="627">
                  <c:v>2917</c:v>
                </c:pt>
                <c:pt idx="628">
                  <c:v>2923</c:v>
                </c:pt>
                <c:pt idx="629">
                  <c:v>2928</c:v>
                </c:pt>
                <c:pt idx="630">
                  <c:v>2935</c:v>
                </c:pt>
                <c:pt idx="631">
                  <c:v>2942</c:v>
                </c:pt>
                <c:pt idx="632">
                  <c:v>2952</c:v>
                </c:pt>
                <c:pt idx="633">
                  <c:v>2958</c:v>
                </c:pt>
                <c:pt idx="634">
                  <c:v>2963</c:v>
                </c:pt>
                <c:pt idx="635">
                  <c:v>2970</c:v>
                </c:pt>
                <c:pt idx="636">
                  <c:v>2977</c:v>
                </c:pt>
                <c:pt idx="637">
                  <c:v>2986</c:v>
                </c:pt>
                <c:pt idx="638">
                  <c:v>2997</c:v>
                </c:pt>
                <c:pt idx="639">
                  <c:v>3005</c:v>
                </c:pt>
                <c:pt idx="640">
                  <c:v>3014</c:v>
                </c:pt>
                <c:pt idx="641">
                  <c:v>3020</c:v>
                </c:pt>
                <c:pt idx="642">
                  <c:v>3028</c:v>
                </c:pt>
                <c:pt idx="643">
                  <c:v>3033</c:v>
                </c:pt>
                <c:pt idx="644">
                  <c:v>3037</c:v>
                </c:pt>
                <c:pt idx="645">
                  <c:v>3047</c:v>
                </c:pt>
                <c:pt idx="646">
                  <c:v>3054</c:v>
                </c:pt>
                <c:pt idx="647">
                  <c:v>3060</c:v>
                </c:pt>
                <c:pt idx="648">
                  <c:v>3066</c:v>
                </c:pt>
                <c:pt idx="649">
                  <c:v>3073</c:v>
                </c:pt>
                <c:pt idx="650">
                  <c:v>3079</c:v>
                </c:pt>
                <c:pt idx="651">
                  <c:v>3089</c:v>
                </c:pt>
                <c:pt idx="652">
                  <c:v>3094</c:v>
                </c:pt>
                <c:pt idx="653">
                  <c:v>3098</c:v>
                </c:pt>
                <c:pt idx="654">
                  <c:v>3105</c:v>
                </c:pt>
                <c:pt idx="655">
                  <c:v>3113</c:v>
                </c:pt>
                <c:pt idx="656">
                  <c:v>3121</c:v>
                </c:pt>
                <c:pt idx="657">
                  <c:v>3126</c:v>
                </c:pt>
                <c:pt idx="658">
                  <c:v>3132</c:v>
                </c:pt>
                <c:pt idx="659">
                  <c:v>3137</c:v>
                </c:pt>
                <c:pt idx="660">
                  <c:v>3143</c:v>
                </c:pt>
                <c:pt idx="661">
                  <c:v>3147</c:v>
                </c:pt>
                <c:pt idx="662">
                  <c:v>3155</c:v>
                </c:pt>
                <c:pt idx="663">
                  <c:v>3161</c:v>
                </c:pt>
                <c:pt idx="664">
                  <c:v>3168</c:v>
                </c:pt>
                <c:pt idx="665">
                  <c:v>3174</c:v>
                </c:pt>
                <c:pt idx="666">
                  <c:v>3184</c:v>
                </c:pt>
                <c:pt idx="667">
                  <c:v>3194</c:v>
                </c:pt>
                <c:pt idx="668">
                  <c:v>3204</c:v>
                </c:pt>
                <c:pt idx="669">
                  <c:v>3219</c:v>
                </c:pt>
                <c:pt idx="670">
                  <c:v>3228</c:v>
                </c:pt>
                <c:pt idx="671">
                  <c:v>3234</c:v>
                </c:pt>
                <c:pt idx="672">
                  <c:v>3242</c:v>
                </c:pt>
                <c:pt idx="673">
                  <c:v>3250</c:v>
                </c:pt>
                <c:pt idx="674">
                  <c:v>3258</c:v>
                </c:pt>
                <c:pt idx="675">
                  <c:v>3265</c:v>
                </c:pt>
                <c:pt idx="676">
                  <c:v>3272</c:v>
                </c:pt>
                <c:pt idx="677">
                  <c:v>3278</c:v>
                </c:pt>
                <c:pt idx="678">
                  <c:v>3289</c:v>
                </c:pt>
                <c:pt idx="679">
                  <c:v>3296</c:v>
                </c:pt>
                <c:pt idx="680">
                  <c:v>3307</c:v>
                </c:pt>
                <c:pt idx="681">
                  <c:v>3312</c:v>
                </c:pt>
                <c:pt idx="682">
                  <c:v>3316</c:v>
                </c:pt>
                <c:pt idx="683">
                  <c:v>3324</c:v>
                </c:pt>
                <c:pt idx="684">
                  <c:v>3333</c:v>
                </c:pt>
                <c:pt idx="685">
                  <c:v>3338</c:v>
                </c:pt>
                <c:pt idx="686">
                  <c:v>3344</c:v>
                </c:pt>
                <c:pt idx="687">
                  <c:v>3351</c:v>
                </c:pt>
                <c:pt idx="688">
                  <c:v>3355</c:v>
                </c:pt>
                <c:pt idx="689">
                  <c:v>3360</c:v>
                </c:pt>
                <c:pt idx="690">
                  <c:v>3368</c:v>
                </c:pt>
                <c:pt idx="691">
                  <c:v>3376</c:v>
                </c:pt>
                <c:pt idx="692">
                  <c:v>3386</c:v>
                </c:pt>
                <c:pt idx="693">
                  <c:v>3395</c:v>
                </c:pt>
                <c:pt idx="694">
                  <c:v>3402</c:v>
                </c:pt>
                <c:pt idx="695">
                  <c:v>3409</c:v>
                </c:pt>
                <c:pt idx="696">
                  <c:v>3417</c:v>
                </c:pt>
                <c:pt idx="697">
                  <c:v>3423</c:v>
                </c:pt>
                <c:pt idx="698">
                  <c:v>3430</c:v>
                </c:pt>
                <c:pt idx="699">
                  <c:v>3434</c:v>
                </c:pt>
                <c:pt idx="700">
                  <c:v>3440</c:v>
                </c:pt>
                <c:pt idx="701">
                  <c:v>3453</c:v>
                </c:pt>
                <c:pt idx="702">
                  <c:v>3461</c:v>
                </c:pt>
                <c:pt idx="703">
                  <c:v>3475</c:v>
                </c:pt>
                <c:pt idx="704">
                  <c:v>3484</c:v>
                </c:pt>
                <c:pt idx="705">
                  <c:v>3490</c:v>
                </c:pt>
                <c:pt idx="706">
                  <c:v>3499</c:v>
                </c:pt>
                <c:pt idx="707">
                  <c:v>3502</c:v>
                </c:pt>
                <c:pt idx="708">
                  <c:v>3508</c:v>
                </c:pt>
                <c:pt idx="709">
                  <c:v>3515</c:v>
                </c:pt>
                <c:pt idx="710">
                  <c:v>3520</c:v>
                </c:pt>
                <c:pt idx="711">
                  <c:v>3527</c:v>
                </c:pt>
                <c:pt idx="712">
                  <c:v>3537</c:v>
                </c:pt>
                <c:pt idx="713">
                  <c:v>3542</c:v>
                </c:pt>
                <c:pt idx="714">
                  <c:v>3551</c:v>
                </c:pt>
                <c:pt idx="715">
                  <c:v>3563</c:v>
                </c:pt>
                <c:pt idx="716">
                  <c:v>3567</c:v>
                </c:pt>
                <c:pt idx="717">
                  <c:v>3576</c:v>
                </c:pt>
                <c:pt idx="718">
                  <c:v>3585</c:v>
                </c:pt>
                <c:pt idx="719">
                  <c:v>3595</c:v>
                </c:pt>
                <c:pt idx="720">
                  <c:v>3606</c:v>
                </c:pt>
                <c:pt idx="721">
                  <c:v>3612</c:v>
                </c:pt>
                <c:pt idx="722">
                  <c:v>3619</c:v>
                </c:pt>
                <c:pt idx="723">
                  <c:v>3630</c:v>
                </c:pt>
                <c:pt idx="724">
                  <c:v>3637</c:v>
                </c:pt>
                <c:pt idx="725">
                  <c:v>3651</c:v>
                </c:pt>
                <c:pt idx="726">
                  <c:v>3658</c:v>
                </c:pt>
                <c:pt idx="727">
                  <c:v>3665</c:v>
                </c:pt>
                <c:pt idx="728">
                  <c:v>3672</c:v>
                </c:pt>
                <c:pt idx="729">
                  <c:v>3682</c:v>
                </c:pt>
                <c:pt idx="730">
                  <c:v>3690</c:v>
                </c:pt>
                <c:pt idx="731">
                  <c:v>3696</c:v>
                </c:pt>
                <c:pt idx="732">
                  <c:v>3703</c:v>
                </c:pt>
                <c:pt idx="733">
                  <c:v>3708</c:v>
                </c:pt>
                <c:pt idx="734">
                  <c:v>3722</c:v>
                </c:pt>
                <c:pt idx="735">
                  <c:v>3733</c:v>
                </c:pt>
                <c:pt idx="736">
                  <c:v>3742</c:v>
                </c:pt>
                <c:pt idx="737">
                  <c:v>3752</c:v>
                </c:pt>
                <c:pt idx="738">
                  <c:v>3762</c:v>
                </c:pt>
                <c:pt idx="739">
                  <c:v>3769</c:v>
                </c:pt>
                <c:pt idx="740">
                  <c:v>3778</c:v>
                </c:pt>
                <c:pt idx="741">
                  <c:v>3785</c:v>
                </c:pt>
                <c:pt idx="742">
                  <c:v>3792</c:v>
                </c:pt>
                <c:pt idx="743">
                  <c:v>3799</c:v>
                </c:pt>
                <c:pt idx="744">
                  <c:v>3807</c:v>
                </c:pt>
                <c:pt idx="745">
                  <c:v>3816</c:v>
                </c:pt>
                <c:pt idx="746">
                  <c:v>3822</c:v>
                </c:pt>
                <c:pt idx="747">
                  <c:v>3832</c:v>
                </c:pt>
                <c:pt idx="748">
                  <c:v>3839</c:v>
                </c:pt>
                <c:pt idx="749">
                  <c:v>3849</c:v>
                </c:pt>
                <c:pt idx="750">
                  <c:v>3857</c:v>
                </c:pt>
                <c:pt idx="751">
                  <c:v>3864</c:v>
                </c:pt>
                <c:pt idx="752">
                  <c:v>3871</c:v>
                </c:pt>
                <c:pt idx="753">
                  <c:v>3877</c:v>
                </c:pt>
                <c:pt idx="754">
                  <c:v>3884</c:v>
                </c:pt>
                <c:pt idx="755">
                  <c:v>3890</c:v>
                </c:pt>
                <c:pt idx="756">
                  <c:v>3900</c:v>
                </c:pt>
                <c:pt idx="757">
                  <c:v>3907</c:v>
                </c:pt>
                <c:pt idx="758">
                  <c:v>3918</c:v>
                </c:pt>
                <c:pt idx="759">
                  <c:v>3928</c:v>
                </c:pt>
                <c:pt idx="760">
                  <c:v>3939</c:v>
                </c:pt>
                <c:pt idx="761">
                  <c:v>3945</c:v>
                </c:pt>
                <c:pt idx="762">
                  <c:v>3955</c:v>
                </c:pt>
                <c:pt idx="763">
                  <c:v>3961</c:v>
                </c:pt>
                <c:pt idx="764">
                  <c:v>3961</c:v>
                </c:pt>
                <c:pt idx="765">
                  <c:v>3961</c:v>
                </c:pt>
                <c:pt idx="766">
                  <c:v>3961</c:v>
                </c:pt>
                <c:pt idx="767">
                  <c:v>3967</c:v>
                </c:pt>
                <c:pt idx="768">
                  <c:v>3973</c:v>
                </c:pt>
                <c:pt idx="769">
                  <c:v>3977</c:v>
                </c:pt>
                <c:pt idx="770">
                  <c:v>3986</c:v>
                </c:pt>
                <c:pt idx="771">
                  <c:v>3993</c:v>
                </c:pt>
                <c:pt idx="772">
                  <c:v>4002</c:v>
                </c:pt>
                <c:pt idx="773">
                  <c:v>4010</c:v>
                </c:pt>
                <c:pt idx="774">
                  <c:v>4016</c:v>
                </c:pt>
                <c:pt idx="775">
                  <c:v>4023</c:v>
                </c:pt>
                <c:pt idx="776">
                  <c:v>4030</c:v>
                </c:pt>
                <c:pt idx="777">
                  <c:v>4034</c:v>
                </c:pt>
                <c:pt idx="778">
                  <c:v>4039</c:v>
                </c:pt>
                <c:pt idx="779">
                  <c:v>4046</c:v>
                </c:pt>
                <c:pt idx="780">
                  <c:v>4050</c:v>
                </c:pt>
                <c:pt idx="781">
                  <c:v>4060</c:v>
                </c:pt>
                <c:pt idx="782">
                  <c:v>4066</c:v>
                </c:pt>
                <c:pt idx="783">
                  <c:v>4073</c:v>
                </c:pt>
                <c:pt idx="784">
                  <c:v>4080</c:v>
                </c:pt>
                <c:pt idx="785">
                  <c:v>4088</c:v>
                </c:pt>
                <c:pt idx="786">
                  <c:v>4095</c:v>
                </c:pt>
                <c:pt idx="787">
                  <c:v>4099</c:v>
                </c:pt>
                <c:pt idx="788">
                  <c:v>4106</c:v>
                </c:pt>
                <c:pt idx="789">
                  <c:v>4111</c:v>
                </c:pt>
                <c:pt idx="790">
                  <c:v>4117</c:v>
                </c:pt>
                <c:pt idx="791">
                  <c:v>4122</c:v>
                </c:pt>
                <c:pt idx="792">
                  <c:v>4130</c:v>
                </c:pt>
                <c:pt idx="793">
                  <c:v>4140</c:v>
                </c:pt>
                <c:pt idx="794">
                  <c:v>4149</c:v>
                </c:pt>
                <c:pt idx="795">
                  <c:v>4157</c:v>
                </c:pt>
                <c:pt idx="796">
                  <c:v>4166</c:v>
                </c:pt>
                <c:pt idx="797">
                  <c:v>4174</c:v>
                </c:pt>
                <c:pt idx="798">
                  <c:v>4183</c:v>
                </c:pt>
                <c:pt idx="799">
                  <c:v>4192</c:v>
                </c:pt>
                <c:pt idx="800">
                  <c:v>4198</c:v>
                </c:pt>
                <c:pt idx="801">
                  <c:v>4205</c:v>
                </c:pt>
                <c:pt idx="802">
                  <c:v>4210</c:v>
                </c:pt>
                <c:pt idx="803">
                  <c:v>4214</c:v>
                </c:pt>
                <c:pt idx="804">
                  <c:v>4224</c:v>
                </c:pt>
                <c:pt idx="805">
                  <c:v>4234</c:v>
                </c:pt>
                <c:pt idx="806">
                  <c:v>4241</c:v>
                </c:pt>
                <c:pt idx="807">
                  <c:v>4250</c:v>
                </c:pt>
                <c:pt idx="808">
                  <c:v>4255</c:v>
                </c:pt>
                <c:pt idx="809">
                  <c:v>4260</c:v>
                </c:pt>
                <c:pt idx="810">
                  <c:v>4267</c:v>
                </c:pt>
                <c:pt idx="811">
                  <c:v>4274</c:v>
                </c:pt>
                <c:pt idx="812">
                  <c:v>4280</c:v>
                </c:pt>
                <c:pt idx="813">
                  <c:v>4284</c:v>
                </c:pt>
                <c:pt idx="814">
                  <c:v>4290</c:v>
                </c:pt>
                <c:pt idx="815">
                  <c:v>4298</c:v>
                </c:pt>
                <c:pt idx="816">
                  <c:v>4315</c:v>
                </c:pt>
                <c:pt idx="817">
                  <c:v>4326</c:v>
                </c:pt>
                <c:pt idx="818">
                  <c:v>4335</c:v>
                </c:pt>
                <c:pt idx="819">
                  <c:v>4346</c:v>
                </c:pt>
                <c:pt idx="820">
                  <c:v>4352</c:v>
                </c:pt>
                <c:pt idx="821">
                  <c:v>4362</c:v>
                </c:pt>
                <c:pt idx="822">
                  <c:v>4369</c:v>
                </c:pt>
                <c:pt idx="823">
                  <c:v>4374</c:v>
                </c:pt>
                <c:pt idx="824">
                  <c:v>4385</c:v>
                </c:pt>
                <c:pt idx="825">
                  <c:v>4391</c:v>
                </c:pt>
                <c:pt idx="826">
                  <c:v>4400</c:v>
                </c:pt>
                <c:pt idx="827">
                  <c:v>4409</c:v>
                </c:pt>
                <c:pt idx="828">
                  <c:v>4417</c:v>
                </c:pt>
                <c:pt idx="829">
                  <c:v>4430</c:v>
                </c:pt>
                <c:pt idx="830">
                  <c:v>4438</c:v>
                </c:pt>
                <c:pt idx="831">
                  <c:v>4444</c:v>
                </c:pt>
                <c:pt idx="832">
                  <c:v>4452</c:v>
                </c:pt>
                <c:pt idx="833">
                  <c:v>4460</c:v>
                </c:pt>
                <c:pt idx="834">
                  <c:v>4466</c:v>
                </c:pt>
                <c:pt idx="835">
                  <c:v>4475</c:v>
                </c:pt>
                <c:pt idx="836">
                  <c:v>4479</c:v>
                </c:pt>
                <c:pt idx="837">
                  <c:v>4491</c:v>
                </c:pt>
                <c:pt idx="838">
                  <c:v>4499</c:v>
                </c:pt>
                <c:pt idx="839">
                  <c:v>4507</c:v>
                </c:pt>
                <c:pt idx="840">
                  <c:v>4520</c:v>
                </c:pt>
                <c:pt idx="841">
                  <c:v>4529</c:v>
                </c:pt>
                <c:pt idx="842">
                  <c:v>4533</c:v>
                </c:pt>
                <c:pt idx="843">
                  <c:v>4541</c:v>
                </c:pt>
                <c:pt idx="844">
                  <c:v>4547</c:v>
                </c:pt>
                <c:pt idx="845">
                  <c:v>4556</c:v>
                </c:pt>
                <c:pt idx="846">
                  <c:v>4564</c:v>
                </c:pt>
                <c:pt idx="847">
                  <c:v>4572</c:v>
                </c:pt>
                <c:pt idx="848">
                  <c:v>4580</c:v>
                </c:pt>
                <c:pt idx="849">
                  <c:v>4592</c:v>
                </c:pt>
                <c:pt idx="850">
                  <c:v>4603</c:v>
                </c:pt>
                <c:pt idx="851">
                  <c:v>4616</c:v>
                </c:pt>
                <c:pt idx="852">
                  <c:v>4625</c:v>
                </c:pt>
                <c:pt idx="853">
                  <c:v>4637</c:v>
                </c:pt>
                <c:pt idx="854">
                  <c:v>4647</c:v>
                </c:pt>
                <c:pt idx="855">
                  <c:v>4655</c:v>
                </c:pt>
                <c:pt idx="856">
                  <c:v>4662</c:v>
                </c:pt>
                <c:pt idx="857">
                  <c:v>4671</c:v>
                </c:pt>
                <c:pt idx="858">
                  <c:v>4678</c:v>
                </c:pt>
                <c:pt idx="859">
                  <c:v>4690</c:v>
                </c:pt>
                <c:pt idx="860">
                  <c:v>4702</c:v>
                </c:pt>
                <c:pt idx="861">
                  <c:v>4712</c:v>
                </c:pt>
                <c:pt idx="862">
                  <c:v>4722</c:v>
                </c:pt>
                <c:pt idx="863">
                  <c:v>4736</c:v>
                </c:pt>
                <c:pt idx="864">
                  <c:v>4746</c:v>
                </c:pt>
                <c:pt idx="865">
                  <c:v>4756</c:v>
                </c:pt>
                <c:pt idx="866">
                  <c:v>4765</c:v>
                </c:pt>
                <c:pt idx="867">
                  <c:v>4773</c:v>
                </c:pt>
                <c:pt idx="868">
                  <c:v>4778</c:v>
                </c:pt>
                <c:pt idx="869">
                  <c:v>4785</c:v>
                </c:pt>
                <c:pt idx="870">
                  <c:v>4795</c:v>
                </c:pt>
                <c:pt idx="871">
                  <c:v>4804</c:v>
                </c:pt>
                <c:pt idx="872">
                  <c:v>4818</c:v>
                </c:pt>
                <c:pt idx="873">
                  <c:v>4830</c:v>
                </c:pt>
                <c:pt idx="874">
                  <c:v>4841</c:v>
                </c:pt>
                <c:pt idx="875">
                  <c:v>4852</c:v>
                </c:pt>
                <c:pt idx="876">
                  <c:v>4860</c:v>
                </c:pt>
                <c:pt idx="877">
                  <c:v>4870</c:v>
                </c:pt>
                <c:pt idx="878">
                  <c:v>4879</c:v>
                </c:pt>
                <c:pt idx="879">
                  <c:v>4886</c:v>
                </c:pt>
                <c:pt idx="880">
                  <c:v>4894</c:v>
                </c:pt>
                <c:pt idx="881">
                  <c:v>4907</c:v>
                </c:pt>
                <c:pt idx="882">
                  <c:v>4923</c:v>
                </c:pt>
                <c:pt idx="883">
                  <c:v>4933</c:v>
                </c:pt>
                <c:pt idx="884">
                  <c:v>4945</c:v>
                </c:pt>
                <c:pt idx="885">
                  <c:v>4955</c:v>
                </c:pt>
                <c:pt idx="886">
                  <c:v>4968</c:v>
                </c:pt>
                <c:pt idx="887">
                  <c:v>4980</c:v>
                </c:pt>
                <c:pt idx="888">
                  <c:v>4989</c:v>
                </c:pt>
                <c:pt idx="889">
                  <c:v>4997</c:v>
                </c:pt>
                <c:pt idx="890">
                  <c:v>5006</c:v>
                </c:pt>
                <c:pt idx="891">
                  <c:v>5011</c:v>
                </c:pt>
                <c:pt idx="892">
                  <c:v>5027</c:v>
                </c:pt>
                <c:pt idx="893">
                  <c:v>5041</c:v>
                </c:pt>
                <c:pt idx="894">
                  <c:v>5056</c:v>
                </c:pt>
                <c:pt idx="895">
                  <c:v>5073</c:v>
                </c:pt>
                <c:pt idx="896">
                  <c:v>5086</c:v>
                </c:pt>
                <c:pt idx="897">
                  <c:v>5099</c:v>
                </c:pt>
                <c:pt idx="898">
                  <c:v>5112</c:v>
                </c:pt>
                <c:pt idx="899">
                  <c:v>5120</c:v>
                </c:pt>
                <c:pt idx="900">
                  <c:v>5129</c:v>
                </c:pt>
                <c:pt idx="901">
                  <c:v>5138</c:v>
                </c:pt>
                <c:pt idx="902">
                  <c:v>5146</c:v>
                </c:pt>
                <c:pt idx="903">
                  <c:v>5154</c:v>
                </c:pt>
                <c:pt idx="904">
                  <c:v>5171</c:v>
                </c:pt>
                <c:pt idx="905">
                  <c:v>5185</c:v>
                </c:pt>
                <c:pt idx="906">
                  <c:v>5197</c:v>
                </c:pt>
                <c:pt idx="907">
                  <c:v>5210</c:v>
                </c:pt>
                <c:pt idx="908">
                  <c:v>5222</c:v>
                </c:pt>
                <c:pt idx="909">
                  <c:v>5234</c:v>
                </c:pt>
                <c:pt idx="910">
                  <c:v>5241</c:v>
                </c:pt>
                <c:pt idx="911">
                  <c:v>5253</c:v>
                </c:pt>
                <c:pt idx="912">
                  <c:v>5263</c:v>
                </c:pt>
                <c:pt idx="913">
                  <c:v>5270</c:v>
                </c:pt>
                <c:pt idx="914">
                  <c:v>5282</c:v>
                </c:pt>
                <c:pt idx="915">
                  <c:v>5300</c:v>
                </c:pt>
                <c:pt idx="916">
                  <c:v>5317</c:v>
                </c:pt>
                <c:pt idx="917">
                  <c:v>5328</c:v>
                </c:pt>
                <c:pt idx="918">
                  <c:v>5349</c:v>
                </c:pt>
                <c:pt idx="919">
                  <c:v>5367</c:v>
                </c:pt>
                <c:pt idx="920">
                  <c:v>5380</c:v>
                </c:pt>
                <c:pt idx="921">
                  <c:v>5394</c:v>
                </c:pt>
                <c:pt idx="922">
                  <c:v>5403</c:v>
                </c:pt>
                <c:pt idx="923">
                  <c:v>5414</c:v>
                </c:pt>
                <c:pt idx="924">
                  <c:v>5423</c:v>
                </c:pt>
                <c:pt idx="925">
                  <c:v>5434</c:v>
                </c:pt>
                <c:pt idx="926">
                  <c:v>5449</c:v>
                </c:pt>
                <c:pt idx="927">
                  <c:v>5467</c:v>
                </c:pt>
                <c:pt idx="928">
                  <c:v>5489</c:v>
                </c:pt>
                <c:pt idx="929">
                  <c:v>5504</c:v>
                </c:pt>
                <c:pt idx="930">
                  <c:v>5522</c:v>
                </c:pt>
                <c:pt idx="931">
                  <c:v>5537</c:v>
                </c:pt>
                <c:pt idx="932">
                  <c:v>5551</c:v>
                </c:pt>
                <c:pt idx="933">
                  <c:v>5563</c:v>
                </c:pt>
                <c:pt idx="934">
                  <c:v>5572</c:v>
                </c:pt>
                <c:pt idx="935">
                  <c:v>5582</c:v>
                </c:pt>
                <c:pt idx="936">
                  <c:v>5592</c:v>
                </c:pt>
                <c:pt idx="937">
                  <c:v>5615</c:v>
                </c:pt>
                <c:pt idx="938">
                  <c:v>5638</c:v>
                </c:pt>
                <c:pt idx="939">
                  <c:v>5660</c:v>
                </c:pt>
                <c:pt idx="940">
                  <c:v>5676</c:v>
                </c:pt>
                <c:pt idx="941">
                  <c:v>5695</c:v>
                </c:pt>
                <c:pt idx="942">
                  <c:v>5712</c:v>
                </c:pt>
                <c:pt idx="943">
                  <c:v>5730</c:v>
                </c:pt>
                <c:pt idx="944">
                  <c:v>5739</c:v>
                </c:pt>
                <c:pt idx="945">
                  <c:v>5754</c:v>
                </c:pt>
                <c:pt idx="946">
                  <c:v>5763</c:v>
                </c:pt>
                <c:pt idx="947">
                  <c:v>5771</c:v>
                </c:pt>
                <c:pt idx="948">
                  <c:v>5799</c:v>
                </c:pt>
                <c:pt idx="949">
                  <c:v>5824</c:v>
                </c:pt>
                <c:pt idx="950">
                  <c:v>5849</c:v>
                </c:pt>
                <c:pt idx="951">
                  <c:v>5869</c:v>
                </c:pt>
                <c:pt idx="952">
                  <c:v>5887</c:v>
                </c:pt>
                <c:pt idx="953">
                  <c:v>5901</c:v>
                </c:pt>
                <c:pt idx="954">
                  <c:v>5915</c:v>
                </c:pt>
                <c:pt idx="955">
                  <c:v>5931</c:v>
                </c:pt>
                <c:pt idx="956">
                  <c:v>5943</c:v>
                </c:pt>
                <c:pt idx="957">
                  <c:v>5953</c:v>
                </c:pt>
                <c:pt idx="958">
                  <c:v>5964</c:v>
                </c:pt>
                <c:pt idx="959">
                  <c:v>5989</c:v>
                </c:pt>
                <c:pt idx="960">
                  <c:v>6020</c:v>
                </c:pt>
                <c:pt idx="961">
                  <c:v>6043</c:v>
                </c:pt>
                <c:pt idx="962">
                  <c:v>6069</c:v>
                </c:pt>
                <c:pt idx="963">
                  <c:v>6090</c:v>
                </c:pt>
                <c:pt idx="964">
                  <c:v>6104</c:v>
                </c:pt>
                <c:pt idx="965">
                  <c:v>6117</c:v>
                </c:pt>
                <c:pt idx="966">
                  <c:v>6131</c:v>
                </c:pt>
                <c:pt idx="967">
                  <c:v>6141</c:v>
                </c:pt>
                <c:pt idx="968">
                  <c:v>6154</c:v>
                </c:pt>
                <c:pt idx="969">
                  <c:v>6162</c:v>
                </c:pt>
                <c:pt idx="970">
                  <c:v>6188</c:v>
                </c:pt>
                <c:pt idx="971">
                  <c:v>6221</c:v>
                </c:pt>
                <c:pt idx="972">
                  <c:v>6238</c:v>
                </c:pt>
                <c:pt idx="973">
                  <c:v>6258</c:v>
                </c:pt>
                <c:pt idx="974">
                  <c:v>6276</c:v>
                </c:pt>
                <c:pt idx="975">
                  <c:v>6292</c:v>
                </c:pt>
                <c:pt idx="976">
                  <c:v>6309</c:v>
                </c:pt>
                <c:pt idx="977">
                  <c:v>6321</c:v>
                </c:pt>
                <c:pt idx="978">
                  <c:v>6336</c:v>
                </c:pt>
                <c:pt idx="979">
                  <c:v>6346</c:v>
                </c:pt>
                <c:pt idx="980">
                  <c:v>6357</c:v>
                </c:pt>
                <c:pt idx="981">
                  <c:v>6385</c:v>
                </c:pt>
                <c:pt idx="982">
                  <c:v>6417</c:v>
                </c:pt>
                <c:pt idx="983">
                  <c:v>6445</c:v>
                </c:pt>
                <c:pt idx="984">
                  <c:v>6471</c:v>
                </c:pt>
                <c:pt idx="985">
                  <c:v>6500</c:v>
                </c:pt>
                <c:pt idx="986">
                  <c:v>6524</c:v>
                </c:pt>
                <c:pt idx="987">
                  <c:v>6541</c:v>
                </c:pt>
                <c:pt idx="988">
                  <c:v>6557</c:v>
                </c:pt>
                <c:pt idx="989">
                  <c:v>6570</c:v>
                </c:pt>
                <c:pt idx="990">
                  <c:v>6586</c:v>
                </c:pt>
                <c:pt idx="991">
                  <c:v>6600</c:v>
                </c:pt>
                <c:pt idx="992">
                  <c:v>6632</c:v>
                </c:pt>
                <c:pt idx="993">
                  <c:v>6673</c:v>
                </c:pt>
                <c:pt idx="994">
                  <c:v>6714</c:v>
                </c:pt>
                <c:pt idx="995">
                  <c:v>6754</c:v>
                </c:pt>
                <c:pt idx="996">
                  <c:v>6789</c:v>
                </c:pt>
                <c:pt idx="997">
                  <c:v>6820</c:v>
                </c:pt>
                <c:pt idx="998">
                  <c:v>6847</c:v>
                </c:pt>
                <c:pt idx="999">
                  <c:v>6865</c:v>
                </c:pt>
                <c:pt idx="1000">
                  <c:v>6894</c:v>
                </c:pt>
                <c:pt idx="1001">
                  <c:v>6914</c:v>
                </c:pt>
                <c:pt idx="1002">
                  <c:v>6930</c:v>
                </c:pt>
                <c:pt idx="1003">
                  <c:v>6957</c:v>
                </c:pt>
                <c:pt idx="1004">
                  <c:v>7006</c:v>
                </c:pt>
                <c:pt idx="1005">
                  <c:v>7054</c:v>
                </c:pt>
                <c:pt idx="1006">
                  <c:v>7094</c:v>
                </c:pt>
                <c:pt idx="1007">
                  <c:v>7132</c:v>
                </c:pt>
                <c:pt idx="1008">
                  <c:v>7167</c:v>
                </c:pt>
                <c:pt idx="1009">
                  <c:v>7182</c:v>
                </c:pt>
                <c:pt idx="1010">
                  <c:v>7195</c:v>
                </c:pt>
                <c:pt idx="1011">
                  <c:v>7208</c:v>
                </c:pt>
                <c:pt idx="1012">
                  <c:v>7220</c:v>
                </c:pt>
                <c:pt idx="1013">
                  <c:v>7227</c:v>
                </c:pt>
                <c:pt idx="1014">
                  <c:v>7241</c:v>
                </c:pt>
                <c:pt idx="1015">
                  <c:v>7279</c:v>
                </c:pt>
                <c:pt idx="1016">
                  <c:v>7302</c:v>
                </c:pt>
                <c:pt idx="1017">
                  <c:v>7322</c:v>
                </c:pt>
                <c:pt idx="1018">
                  <c:v>7341</c:v>
                </c:pt>
                <c:pt idx="1019">
                  <c:v>7352</c:v>
                </c:pt>
                <c:pt idx="1020">
                  <c:v>7366</c:v>
                </c:pt>
                <c:pt idx="1021">
                  <c:v>7382</c:v>
                </c:pt>
                <c:pt idx="1022">
                  <c:v>7393</c:v>
                </c:pt>
                <c:pt idx="1023">
                  <c:v>7403</c:v>
                </c:pt>
                <c:pt idx="1024">
                  <c:v>7410</c:v>
                </c:pt>
                <c:pt idx="1025">
                  <c:v>7420</c:v>
                </c:pt>
                <c:pt idx="1026">
                  <c:v>7452</c:v>
                </c:pt>
                <c:pt idx="1027">
                  <c:v>7482</c:v>
                </c:pt>
                <c:pt idx="1028">
                  <c:v>7506</c:v>
                </c:pt>
                <c:pt idx="1029">
                  <c:v>7526</c:v>
                </c:pt>
                <c:pt idx="1030">
                  <c:v>7544</c:v>
                </c:pt>
                <c:pt idx="1031">
                  <c:v>7565</c:v>
                </c:pt>
                <c:pt idx="1032">
                  <c:v>7577</c:v>
                </c:pt>
                <c:pt idx="1033">
                  <c:v>7592</c:v>
                </c:pt>
                <c:pt idx="1034">
                  <c:v>7606</c:v>
                </c:pt>
                <c:pt idx="1035">
                  <c:v>7621</c:v>
                </c:pt>
                <c:pt idx="1036">
                  <c:v>7631</c:v>
                </c:pt>
                <c:pt idx="1037">
                  <c:v>7646</c:v>
                </c:pt>
                <c:pt idx="1038">
                  <c:v>7661</c:v>
                </c:pt>
                <c:pt idx="1039">
                  <c:v>7674</c:v>
                </c:pt>
                <c:pt idx="1040">
                  <c:v>7686</c:v>
                </c:pt>
                <c:pt idx="1041">
                  <c:v>7694</c:v>
                </c:pt>
                <c:pt idx="1042">
                  <c:v>7702</c:v>
                </c:pt>
                <c:pt idx="1043">
                  <c:v>7713</c:v>
                </c:pt>
                <c:pt idx="1044">
                  <c:v>7723</c:v>
                </c:pt>
                <c:pt idx="1045">
                  <c:v>7732</c:v>
                </c:pt>
                <c:pt idx="1046">
                  <c:v>7741</c:v>
                </c:pt>
                <c:pt idx="1047">
                  <c:v>7750</c:v>
                </c:pt>
                <c:pt idx="1048">
                  <c:v>7760</c:v>
                </c:pt>
                <c:pt idx="1049">
                  <c:v>7770</c:v>
                </c:pt>
                <c:pt idx="1050">
                  <c:v>7784</c:v>
                </c:pt>
                <c:pt idx="1051">
                  <c:v>7796</c:v>
                </c:pt>
                <c:pt idx="1052">
                  <c:v>7806</c:v>
                </c:pt>
                <c:pt idx="1053">
                  <c:v>7814</c:v>
                </c:pt>
                <c:pt idx="1054">
                  <c:v>7822</c:v>
                </c:pt>
                <c:pt idx="1055">
                  <c:v>7830</c:v>
                </c:pt>
                <c:pt idx="1056">
                  <c:v>7839</c:v>
                </c:pt>
                <c:pt idx="1057">
                  <c:v>7845</c:v>
                </c:pt>
                <c:pt idx="1058">
                  <c:v>7853</c:v>
                </c:pt>
                <c:pt idx="1059">
                  <c:v>7874</c:v>
                </c:pt>
                <c:pt idx="1060">
                  <c:v>7900</c:v>
                </c:pt>
                <c:pt idx="1061">
                  <c:v>7923</c:v>
                </c:pt>
                <c:pt idx="1062">
                  <c:v>7943</c:v>
                </c:pt>
                <c:pt idx="1063">
                  <c:v>7957</c:v>
                </c:pt>
                <c:pt idx="1064">
                  <c:v>7971</c:v>
                </c:pt>
                <c:pt idx="1065">
                  <c:v>7982</c:v>
                </c:pt>
                <c:pt idx="1066">
                  <c:v>7988</c:v>
                </c:pt>
                <c:pt idx="1067">
                  <c:v>7997</c:v>
                </c:pt>
                <c:pt idx="1068">
                  <c:v>8004</c:v>
                </c:pt>
                <c:pt idx="1069">
                  <c:v>8012</c:v>
                </c:pt>
                <c:pt idx="1070">
                  <c:v>8030</c:v>
                </c:pt>
                <c:pt idx="1071">
                  <c:v>8052</c:v>
                </c:pt>
                <c:pt idx="1072">
                  <c:v>8070</c:v>
                </c:pt>
                <c:pt idx="1073">
                  <c:v>8083</c:v>
                </c:pt>
                <c:pt idx="1074">
                  <c:v>8096</c:v>
                </c:pt>
                <c:pt idx="1075">
                  <c:v>8109</c:v>
                </c:pt>
                <c:pt idx="1076">
                  <c:v>8120</c:v>
                </c:pt>
                <c:pt idx="1077">
                  <c:v>8129</c:v>
                </c:pt>
                <c:pt idx="1078">
                  <c:v>8138</c:v>
                </c:pt>
                <c:pt idx="1079">
                  <c:v>8145</c:v>
                </c:pt>
                <c:pt idx="1080">
                  <c:v>8151</c:v>
                </c:pt>
                <c:pt idx="1081">
                  <c:v>8169</c:v>
                </c:pt>
                <c:pt idx="1082">
                  <c:v>8193</c:v>
                </c:pt>
                <c:pt idx="1083">
                  <c:v>8214</c:v>
                </c:pt>
                <c:pt idx="1084">
                  <c:v>8233</c:v>
                </c:pt>
                <c:pt idx="1085">
                  <c:v>8251</c:v>
                </c:pt>
                <c:pt idx="1086">
                  <c:v>8265</c:v>
                </c:pt>
                <c:pt idx="1087">
                  <c:v>8280</c:v>
                </c:pt>
                <c:pt idx="1088">
                  <c:v>8290</c:v>
                </c:pt>
                <c:pt idx="1089">
                  <c:v>8300</c:v>
                </c:pt>
                <c:pt idx="1090">
                  <c:v>8310</c:v>
                </c:pt>
                <c:pt idx="1091">
                  <c:v>8320</c:v>
                </c:pt>
                <c:pt idx="1092">
                  <c:v>8338</c:v>
                </c:pt>
                <c:pt idx="1093">
                  <c:v>8374</c:v>
                </c:pt>
                <c:pt idx="1094">
                  <c:v>8405</c:v>
                </c:pt>
                <c:pt idx="1095">
                  <c:v>8429</c:v>
                </c:pt>
                <c:pt idx="1096">
                  <c:v>8449</c:v>
                </c:pt>
                <c:pt idx="1097">
                  <c:v>8469</c:v>
                </c:pt>
                <c:pt idx="1098">
                  <c:v>8487</c:v>
                </c:pt>
                <c:pt idx="1099">
                  <c:v>8500</c:v>
                </c:pt>
                <c:pt idx="1100">
                  <c:v>8514</c:v>
                </c:pt>
                <c:pt idx="1101">
                  <c:v>8531</c:v>
                </c:pt>
                <c:pt idx="1102">
                  <c:v>8550</c:v>
                </c:pt>
                <c:pt idx="1103">
                  <c:v>8565</c:v>
                </c:pt>
                <c:pt idx="1104">
                  <c:v>8586</c:v>
                </c:pt>
                <c:pt idx="1105">
                  <c:v>8601</c:v>
                </c:pt>
                <c:pt idx="1106">
                  <c:v>8618</c:v>
                </c:pt>
                <c:pt idx="1107">
                  <c:v>8641</c:v>
                </c:pt>
                <c:pt idx="1108">
                  <c:v>8655</c:v>
                </c:pt>
                <c:pt idx="1109">
                  <c:v>8668</c:v>
                </c:pt>
                <c:pt idx="1110">
                  <c:v>8677</c:v>
                </c:pt>
                <c:pt idx="1111">
                  <c:v>8690</c:v>
                </c:pt>
                <c:pt idx="1112">
                  <c:v>8697</c:v>
                </c:pt>
                <c:pt idx="1113">
                  <c:v>8704</c:v>
                </c:pt>
                <c:pt idx="1114">
                  <c:v>8714</c:v>
                </c:pt>
                <c:pt idx="1115">
                  <c:v>8739</c:v>
                </c:pt>
                <c:pt idx="1116">
                  <c:v>8759</c:v>
                </c:pt>
                <c:pt idx="1117">
                  <c:v>8773</c:v>
                </c:pt>
                <c:pt idx="1118">
                  <c:v>8787</c:v>
                </c:pt>
                <c:pt idx="1119">
                  <c:v>8805</c:v>
                </c:pt>
                <c:pt idx="1120">
                  <c:v>8817</c:v>
                </c:pt>
                <c:pt idx="1121">
                  <c:v>8827</c:v>
                </c:pt>
                <c:pt idx="1122">
                  <c:v>8833</c:v>
                </c:pt>
                <c:pt idx="1123">
                  <c:v>8839</c:v>
                </c:pt>
                <c:pt idx="1124">
                  <c:v>8848</c:v>
                </c:pt>
                <c:pt idx="1125">
                  <c:v>8859</c:v>
                </c:pt>
                <c:pt idx="1126">
                  <c:v>8867</c:v>
                </c:pt>
                <c:pt idx="1127">
                  <c:v>8877</c:v>
                </c:pt>
                <c:pt idx="1128">
                  <c:v>8885</c:v>
                </c:pt>
                <c:pt idx="1129">
                  <c:v>8898</c:v>
                </c:pt>
                <c:pt idx="1130">
                  <c:v>8908</c:v>
                </c:pt>
                <c:pt idx="1131">
                  <c:v>8919</c:v>
                </c:pt>
                <c:pt idx="1132">
                  <c:v>8922</c:v>
                </c:pt>
                <c:pt idx="1133">
                  <c:v>8933</c:v>
                </c:pt>
              </c:numCache>
            </c:numRef>
          </c:yVal>
          <c:smooth val="1"/>
          <c:extLst>
            <c:ext xmlns:c16="http://schemas.microsoft.com/office/drawing/2014/chart" uri="{C3380CC4-5D6E-409C-BE32-E72D297353CC}">
              <c16:uniqueId val="{00000002-EFD9-45F1-976B-387D7EE91A85}"/>
            </c:ext>
          </c:extLst>
        </c:ser>
        <c:dLbls>
          <c:showLegendKey val="0"/>
          <c:showVal val="0"/>
          <c:showCatName val="0"/>
          <c:showSerName val="0"/>
          <c:showPercent val="0"/>
          <c:showBubbleSize val="0"/>
        </c:dLbls>
        <c:axId val="793729039"/>
        <c:axId val="752418015"/>
      </c:scatterChart>
      <c:scatterChart>
        <c:scatterStyle val="lineMarker"/>
        <c:varyColors val="0"/>
        <c:ser>
          <c:idx val="4"/>
          <c:order val="3"/>
          <c:tx>
            <c:v>14C Age</c:v>
          </c:tx>
          <c:spPr>
            <a:ln w="25400" cap="rnd">
              <a:noFill/>
              <a:round/>
            </a:ln>
            <a:effectLst/>
          </c:spPr>
          <c:marker>
            <c:symbol val="circle"/>
            <c:size val="5"/>
            <c:spPr>
              <a:solidFill>
                <a:srgbClr val="FFC000"/>
              </a:solidFill>
              <a:ln w="9525">
                <a:solidFill>
                  <a:srgbClr val="FFC000"/>
                </a:solidFill>
              </a:ln>
              <a:effectLst/>
            </c:spPr>
          </c:marker>
          <c:errBars>
            <c:errDir val="y"/>
            <c:errBarType val="both"/>
            <c:errValType val="cust"/>
            <c:noEndCap val="1"/>
            <c:plus>
              <c:numRef>
                <c:f>'age model'!$J$2:$J$17</c:f>
                <c:numCache>
                  <c:formatCode>General</c:formatCode>
                  <c:ptCount val="16"/>
                  <c:pt idx="0">
                    <c:v>63</c:v>
                  </c:pt>
                  <c:pt idx="1">
                    <c:v>3</c:v>
                  </c:pt>
                  <c:pt idx="2">
                    <c:v>5</c:v>
                  </c:pt>
                  <c:pt idx="3">
                    <c:v>70</c:v>
                  </c:pt>
                  <c:pt idx="4">
                    <c:v>77</c:v>
                  </c:pt>
                  <c:pt idx="5">
                    <c:v>7</c:v>
                  </c:pt>
                  <c:pt idx="6">
                    <c:v>82</c:v>
                  </c:pt>
                  <c:pt idx="7">
                    <c:v>72</c:v>
                  </c:pt>
                  <c:pt idx="8">
                    <c:v>105.37004875258381</c:v>
                  </c:pt>
                  <c:pt idx="9">
                    <c:v>117.57917081908147</c:v>
                  </c:pt>
                  <c:pt idx="10">
                    <c:v>75.027808675840234</c:v>
                  </c:pt>
                  <c:pt idx="11">
                    <c:v>19.976035001554166</c:v>
                  </c:pt>
                  <c:pt idx="12">
                    <c:v>93</c:v>
                  </c:pt>
                  <c:pt idx="13">
                    <c:v>93</c:v>
                  </c:pt>
                  <c:pt idx="14">
                    <c:v>146.24704526592782</c:v>
                  </c:pt>
                  <c:pt idx="15">
                    <c:v>94.217701196290889</c:v>
                  </c:pt>
                </c:numCache>
              </c:numRef>
            </c:plus>
            <c:minus>
              <c:numRef>
                <c:f>'age model'!$J$2:$J$17</c:f>
                <c:numCache>
                  <c:formatCode>General</c:formatCode>
                  <c:ptCount val="16"/>
                  <c:pt idx="0">
                    <c:v>63</c:v>
                  </c:pt>
                  <c:pt idx="1">
                    <c:v>3</c:v>
                  </c:pt>
                  <c:pt idx="2">
                    <c:v>5</c:v>
                  </c:pt>
                  <c:pt idx="3">
                    <c:v>70</c:v>
                  </c:pt>
                  <c:pt idx="4">
                    <c:v>77</c:v>
                  </c:pt>
                  <c:pt idx="5">
                    <c:v>7</c:v>
                  </c:pt>
                  <c:pt idx="6">
                    <c:v>82</c:v>
                  </c:pt>
                  <c:pt idx="7">
                    <c:v>72</c:v>
                  </c:pt>
                  <c:pt idx="8">
                    <c:v>105.37004875258381</c:v>
                  </c:pt>
                  <c:pt idx="9">
                    <c:v>117.57917081908147</c:v>
                  </c:pt>
                  <c:pt idx="10">
                    <c:v>75.027808675840234</c:v>
                  </c:pt>
                  <c:pt idx="11">
                    <c:v>19.976035001554166</c:v>
                  </c:pt>
                  <c:pt idx="12">
                    <c:v>93</c:v>
                  </c:pt>
                  <c:pt idx="13">
                    <c:v>93</c:v>
                  </c:pt>
                  <c:pt idx="14">
                    <c:v>146.24704526592782</c:v>
                  </c:pt>
                  <c:pt idx="15">
                    <c:v>94.217701196290889</c:v>
                  </c:pt>
                </c:numCache>
              </c:numRef>
            </c:minus>
            <c:spPr>
              <a:noFill/>
              <a:ln w="25400" cap="flat" cmpd="sng" algn="ctr">
                <a:solidFill>
                  <a:srgbClr val="FFC000"/>
                </a:solidFill>
                <a:round/>
              </a:ln>
              <a:effectLst/>
            </c:spPr>
          </c:errBars>
          <c:xVal>
            <c:numRef>
              <c:f>'age model'!$H$2:$H$17</c:f>
              <c:numCache>
                <c:formatCode>General</c:formatCode>
                <c:ptCount val="16"/>
                <c:pt idx="0">
                  <c:v>79</c:v>
                </c:pt>
                <c:pt idx="1">
                  <c:v>144</c:v>
                </c:pt>
                <c:pt idx="2">
                  <c:v>336</c:v>
                </c:pt>
                <c:pt idx="3">
                  <c:v>380.5</c:v>
                </c:pt>
                <c:pt idx="4" formatCode="0">
                  <c:v>382</c:v>
                </c:pt>
                <c:pt idx="5" formatCode="0">
                  <c:v>438</c:v>
                </c:pt>
                <c:pt idx="6" formatCode="0">
                  <c:v>542</c:v>
                </c:pt>
                <c:pt idx="7" formatCode="0">
                  <c:v>747</c:v>
                </c:pt>
                <c:pt idx="8" formatCode="0">
                  <c:v>862</c:v>
                </c:pt>
                <c:pt idx="9" formatCode="0">
                  <c:v>943</c:v>
                </c:pt>
                <c:pt idx="10">
                  <c:v>989</c:v>
                </c:pt>
                <c:pt idx="11">
                  <c:v>1017</c:v>
                </c:pt>
                <c:pt idx="12">
                  <c:v>1043.5</c:v>
                </c:pt>
                <c:pt idx="13">
                  <c:v>1046</c:v>
                </c:pt>
                <c:pt idx="14">
                  <c:v>1082</c:v>
                </c:pt>
                <c:pt idx="15">
                  <c:v>1111</c:v>
                </c:pt>
              </c:numCache>
            </c:numRef>
          </c:xVal>
          <c:yVal>
            <c:numRef>
              <c:f>'age model'!$L$2:$L$17</c:f>
              <c:numCache>
                <c:formatCode>0</c:formatCode>
                <c:ptCount val="16"/>
                <c:pt idx="0">
                  <c:v>419</c:v>
                </c:pt>
                <c:pt idx="1">
                  <c:v>453.8</c:v>
                </c:pt>
                <c:pt idx="2">
                  <c:v>1312</c:v>
                </c:pt>
                <c:pt idx="3">
                  <c:v>2036</c:v>
                </c:pt>
                <c:pt idx="4" formatCode="General">
                  <c:v>2182</c:v>
                </c:pt>
                <c:pt idx="5" formatCode="General">
                  <c:v>1749</c:v>
                </c:pt>
                <c:pt idx="6" formatCode="General">
                  <c:v>3385</c:v>
                </c:pt>
                <c:pt idx="7" formatCode="General">
                  <c:v>3713</c:v>
                </c:pt>
                <c:pt idx="8" formatCode="General">
                  <c:v>4914</c:v>
                </c:pt>
                <c:pt idx="9" formatCode="General">
                  <c:v>6218</c:v>
                </c:pt>
                <c:pt idx="10" formatCode="General">
                  <c:v>7337</c:v>
                </c:pt>
                <c:pt idx="11" formatCode="General">
                  <c:v>8413</c:v>
                </c:pt>
                <c:pt idx="12" formatCode="General">
                  <c:v>7890</c:v>
                </c:pt>
                <c:pt idx="13" formatCode="General">
                  <c:v>7973</c:v>
                </c:pt>
                <c:pt idx="14" formatCode="General">
                  <c:v>8903</c:v>
                </c:pt>
                <c:pt idx="15" formatCode="General">
                  <c:v>9647</c:v>
                </c:pt>
              </c:numCache>
            </c:numRef>
          </c:yVal>
          <c:smooth val="0"/>
          <c:extLst>
            <c:ext xmlns:c16="http://schemas.microsoft.com/office/drawing/2014/chart" uri="{C3380CC4-5D6E-409C-BE32-E72D297353CC}">
              <c16:uniqueId val="{00000003-EFD9-45F1-976B-387D7EE91A85}"/>
            </c:ext>
          </c:extLst>
        </c:ser>
        <c:ser>
          <c:idx val="0"/>
          <c:order val="4"/>
          <c:tx>
            <c:v>Tephra Age</c:v>
          </c:tx>
          <c:spPr>
            <a:ln w="25400" cap="rnd">
              <a:noFill/>
              <a:round/>
            </a:ln>
            <a:effectLst/>
          </c:spPr>
          <c:marker>
            <c:symbol val="circle"/>
            <c:size val="5"/>
            <c:spPr>
              <a:solidFill>
                <a:srgbClr val="002060"/>
              </a:solidFill>
              <a:ln w="9525">
                <a:solidFill>
                  <a:srgbClr val="002060"/>
                </a:solidFill>
              </a:ln>
              <a:effectLst/>
            </c:spPr>
          </c:marker>
          <c:errBars>
            <c:errDir val="y"/>
            <c:errBarType val="both"/>
            <c:errValType val="cust"/>
            <c:noEndCap val="1"/>
            <c:plus>
              <c:numRef>
                <c:f>Sheet1!$F$6:$F$12</c:f>
                <c:numCache>
                  <c:formatCode>General</c:formatCode>
                  <c:ptCount val="7"/>
                  <c:pt idx="0">
                    <c:v>3</c:v>
                  </c:pt>
                  <c:pt idx="1">
                    <c:v>3</c:v>
                  </c:pt>
                  <c:pt idx="2">
                    <c:v>5</c:v>
                  </c:pt>
                  <c:pt idx="3">
                    <c:v>7</c:v>
                  </c:pt>
                  <c:pt idx="5">
                    <c:v>72</c:v>
                  </c:pt>
                </c:numCache>
              </c:numRef>
            </c:plus>
            <c:minus>
              <c:numRef>
                <c:f>Sheet1!$F$6:$F$12</c:f>
                <c:numCache>
                  <c:formatCode>General</c:formatCode>
                  <c:ptCount val="7"/>
                  <c:pt idx="0">
                    <c:v>3</c:v>
                  </c:pt>
                  <c:pt idx="1">
                    <c:v>3</c:v>
                  </c:pt>
                  <c:pt idx="2">
                    <c:v>5</c:v>
                  </c:pt>
                  <c:pt idx="3">
                    <c:v>7</c:v>
                  </c:pt>
                  <c:pt idx="5">
                    <c:v>72</c:v>
                  </c:pt>
                </c:numCache>
              </c:numRef>
            </c:minus>
            <c:spPr>
              <a:noFill/>
              <a:ln w="9525" cap="flat" cmpd="sng" algn="ctr">
                <a:solidFill>
                  <a:srgbClr val="002060"/>
                </a:solidFill>
                <a:round/>
              </a:ln>
              <a:effectLst/>
            </c:spPr>
          </c:errBars>
          <c:errBars>
            <c:errDir val="x"/>
            <c:errBarType val="both"/>
            <c:errValType val="fixedVal"/>
            <c:noEndCap val="0"/>
            <c:val val="1"/>
            <c:spPr>
              <a:noFill/>
              <a:ln w="9525" cap="flat" cmpd="sng" algn="ctr">
                <a:solidFill>
                  <a:schemeClr val="tx1">
                    <a:lumMod val="65000"/>
                    <a:lumOff val="35000"/>
                  </a:schemeClr>
                </a:solidFill>
                <a:round/>
              </a:ln>
              <a:effectLst/>
            </c:spPr>
          </c:errBars>
          <c:xVal>
            <c:numRef>
              <c:f>Sheet1!$D$6:$D$12</c:f>
              <c:numCache>
                <c:formatCode>General</c:formatCode>
                <c:ptCount val="7"/>
                <c:pt idx="0">
                  <c:v>44.5</c:v>
                </c:pt>
                <c:pt idx="1">
                  <c:v>144</c:v>
                </c:pt>
                <c:pt idx="2">
                  <c:v>336</c:v>
                </c:pt>
                <c:pt idx="3">
                  <c:v>438</c:v>
                </c:pt>
                <c:pt idx="4">
                  <c:v>601</c:v>
                </c:pt>
                <c:pt idx="5">
                  <c:v>747</c:v>
                </c:pt>
                <c:pt idx="6">
                  <c:v>942</c:v>
                </c:pt>
              </c:numCache>
            </c:numRef>
          </c:xVal>
          <c:yVal>
            <c:numRef>
              <c:f>Sheet1!$E$6:$E$12</c:f>
              <c:numCache>
                <c:formatCode>General</c:formatCode>
                <c:ptCount val="7"/>
                <c:pt idx="0">
                  <c:v>63</c:v>
                </c:pt>
                <c:pt idx="1">
                  <c:v>453.8</c:v>
                </c:pt>
                <c:pt idx="2">
                  <c:v>1312</c:v>
                </c:pt>
                <c:pt idx="3">
                  <c:v>1749</c:v>
                </c:pt>
                <c:pt idx="5">
                  <c:v>3713</c:v>
                </c:pt>
              </c:numCache>
            </c:numRef>
          </c:yVal>
          <c:smooth val="0"/>
          <c:extLst>
            <c:ext xmlns:c16="http://schemas.microsoft.com/office/drawing/2014/chart" uri="{C3380CC4-5D6E-409C-BE32-E72D297353CC}">
              <c16:uniqueId val="{00000004-EFD9-45F1-976B-387D7EE91A85}"/>
            </c:ext>
          </c:extLst>
        </c:ser>
        <c:dLbls>
          <c:showLegendKey val="0"/>
          <c:showVal val="0"/>
          <c:showCatName val="0"/>
          <c:showSerName val="0"/>
          <c:showPercent val="0"/>
          <c:showBubbleSize val="0"/>
        </c:dLbls>
        <c:axId val="793729039"/>
        <c:axId val="752418015"/>
      </c:scatterChart>
      <c:valAx>
        <c:axId val="793729039"/>
        <c:scaling>
          <c:orientation val="minMax"/>
        </c:scaling>
        <c:delete val="0"/>
        <c:axPos val="t"/>
        <c:title>
          <c:tx>
            <c:rich>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r>
                  <a:rPr lang="en-US" sz="1200"/>
                  <a:t>Depth (cm)</a:t>
                </a:r>
              </a:p>
            </c:rich>
          </c:tx>
          <c:layout>
            <c:manualLayout>
              <c:xMode val="edge"/>
              <c:yMode val="edge"/>
              <c:x val="0.41902145180194783"/>
              <c:y val="5.6885180462652896E-2"/>
            </c:manualLayout>
          </c:layout>
          <c:overlay val="0"/>
          <c:spPr>
            <a:solidFill>
              <a:sysClr val="window" lastClr="FFFFFF"/>
            </a:solid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52418015"/>
        <c:crosses val="autoZero"/>
        <c:crossBetween val="midCat"/>
      </c:valAx>
      <c:valAx>
        <c:axId val="752418015"/>
        <c:scaling>
          <c:orientation val="maxMin"/>
          <c:max val="9800"/>
          <c:min val="0"/>
        </c:scaling>
        <c:delete val="0"/>
        <c:axPos val="l"/>
        <c:title>
          <c:tx>
            <c:rich>
              <a:bodyPr rot="-5400000" spcFirstLastPara="1" vertOverflow="ellipsis" vert="horz" wrap="square" anchor="ctr" anchorCtr="1"/>
              <a:lstStyle/>
              <a:p>
                <a:pPr>
                  <a:defRPr sz="1300" b="0" i="0" u="none" strike="noStrike" kern="1200" baseline="0">
                    <a:solidFill>
                      <a:schemeClr val="tx1"/>
                    </a:solidFill>
                    <a:latin typeface="Arial" panose="020B0604020202020204" pitchFamily="34" charset="0"/>
                    <a:ea typeface="+mn-ea"/>
                    <a:cs typeface="Arial" panose="020B0604020202020204" pitchFamily="34" charset="0"/>
                  </a:defRPr>
                </a:pPr>
                <a:r>
                  <a:rPr lang="en-US" sz="1300"/>
                  <a:t>Age (cal yr BP)</a:t>
                </a:r>
              </a:p>
            </c:rich>
          </c:tx>
          <c:overlay val="0"/>
          <c:spPr>
            <a:noFill/>
            <a:ln>
              <a:noFill/>
            </a:ln>
            <a:effectLst/>
          </c:spPr>
          <c:txPr>
            <a:bodyPr rot="-5400000" spcFirstLastPara="1" vertOverflow="ellipsis" vert="horz" wrap="square" anchor="ctr" anchorCtr="1"/>
            <a:lstStyle/>
            <a:p>
              <a:pPr>
                <a:defRPr sz="13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93729039"/>
        <c:crosses val="autoZero"/>
        <c:crossBetween val="midCat"/>
      </c:valAx>
      <c:spPr>
        <a:noFill/>
        <a:ln>
          <a:noFill/>
        </a:ln>
        <a:effectLst/>
      </c:spPr>
    </c:plotArea>
    <c:legend>
      <c:legendPos val="r"/>
      <c:layout>
        <c:manualLayout>
          <c:xMode val="edge"/>
          <c:yMode val="edge"/>
          <c:x val="0.70793796613037752"/>
          <c:y val="0.35729805133415499"/>
          <c:w val="0.29206203386962248"/>
          <c:h val="0.3608166604944897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500" baseline="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t" anchorCtr="1"/>
          <a:lstStyle/>
          <a:p>
            <a:pPr>
              <a:defRPr sz="1500" b="1" i="0" u="none" strike="noStrike" kern="1200" spc="0" baseline="0">
                <a:solidFill>
                  <a:schemeClr val="tx1"/>
                </a:solidFill>
                <a:latin typeface="Arial" panose="020B0604020202020204" pitchFamily="34" charset="0"/>
                <a:ea typeface="+mn-ea"/>
                <a:cs typeface="Arial" panose="020B0604020202020204" pitchFamily="34" charset="0"/>
              </a:defRPr>
            </a:pPr>
            <a:r>
              <a:rPr lang="en-US" sz="1500" b="1"/>
              <a:t>Age-Depth Model</a:t>
            </a:r>
          </a:p>
        </c:rich>
      </c:tx>
      <c:layout>
        <c:manualLayout>
          <c:xMode val="edge"/>
          <c:yMode val="edge"/>
          <c:x val="0.31718358392356011"/>
          <c:y val="1.409241931166459E-2"/>
        </c:manualLayout>
      </c:layout>
      <c:overlay val="0"/>
      <c:spPr>
        <a:noFill/>
        <a:ln>
          <a:noFill/>
        </a:ln>
        <a:effectLst/>
      </c:spPr>
      <c:txPr>
        <a:bodyPr rot="0" spcFirstLastPara="1" vertOverflow="ellipsis" vert="horz" wrap="square" anchor="t" anchorCtr="1"/>
        <a:lstStyle/>
        <a:p>
          <a:pPr>
            <a:defRPr sz="15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20520456426583109"/>
          <c:y val="0.145152555796386"/>
          <c:w val="0.65446619757846558"/>
          <c:h val="0.8217821837817666"/>
        </c:manualLayout>
      </c:layout>
      <c:scatterChart>
        <c:scatterStyle val="smoothMarker"/>
        <c:varyColors val="0"/>
        <c:ser>
          <c:idx val="2"/>
          <c:order val="0"/>
          <c:tx>
            <c:v>Maximum Age</c:v>
          </c:tx>
          <c:spPr>
            <a:ln w="12700" cap="rnd">
              <a:solidFill>
                <a:schemeClr val="tx1"/>
              </a:solidFill>
              <a:prstDash val="dash"/>
              <a:round/>
            </a:ln>
            <a:effectLst/>
          </c:spPr>
          <c:marker>
            <c:symbol val="none"/>
          </c:marker>
          <c:xVal>
            <c:numRef>
              <c:f>'age model'!$A$2:$A$1135</c:f>
              <c:numCache>
                <c:formatCode>General</c:formatCode>
                <c:ptCount val="113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18.0000090009001</c:v>
                </c:pt>
                <c:pt idx="20">
                  <c:v>19</c:v>
                </c:pt>
                <c:pt idx="21">
                  <c:v>19.0000090009001</c:v>
                </c:pt>
                <c:pt idx="22">
                  <c:v>20</c:v>
                </c:pt>
                <c:pt idx="23">
                  <c:v>21</c:v>
                </c:pt>
                <c:pt idx="24">
                  <c:v>22</c:v>
                </c:pt>
                <c:pt idx="25">
                  <c:v>23</c:v>
                </c:pt>
                <c:pt idx="26">
                  <c:v>24</c:v>
                </c:pt>
                <c:pt idx="27">
                  <c:v>25</c:v>
                </c:pt>
                <c:pt idx="28">
                  <c:v>26</c:v>
                </c:pt>
                <c:pt idx="29">
                  <c:v>26.5</c:v>
                </c:pt>
                <c:pt idx="30">
                  <c:v>26.5000090009001</c:v>
                </c:pt>
                <c:pt idx="31">
                  <c:v>27</c:v>
                </c:pt>
                <c:pt idx="32">
                  <c:v>27.0000090009001</c:v>
                </c:pt>
                <c:pt idx="33">
                  <c:v>28</c:v>
                </c:pt>
                <c:pt idx="34">
                  <c:v>29</c:v>
                </c:pt>
                <c:pt idx="35">
                  <c:v>30</c:v>
                </c:pt>
                <c:pt idx="36">
                  <c:v>30.0000090009001</c:v>
                </c:pt>
                <c:pt idx="37">
                  <c:v>31</c:v>
                </c:pt>
                <c:pt idx="38">
                  <c:v>31.0000090009001</c:v>
                </c:pt>
                <c:pt idx="39">
                  <c:v>32</c:v>
                </c:pt>
                <c:pt idx="40">
                  <c:v>33</c:v>
                </c:pt>
                <c:pt idx="41">
                  <c:v>34</c:v>
                </c:pt>
                <c:pt idx="42">
                  <c:v>35</c:v>
                </c:pt>
                <c:pt idx="43">
                  <c:v>36</c:v>
                </c:pt>
                <c:pt idx="44">
                  <c:v>37</c:v>
                </c:pt>
                <c:pt idx="45">
                  <c:v>38</c:v>
                </c:pt>
                <c:pt idx="46">
                  <c:v>39</c:v>
                </c:pt>
                <c:pt idx="47">
                  <c:v>40</c:v>
                </c:pt>
                <c:pt idx="48">
                  <c:v>41</c:v>
                </c:pt>
                <c:pt idx="49">
                  <c:v>42</c:v>
                </c:pt>
                <c:pt idx="50">
                  <c:v>43</c:v>
                </c:pt>
                <c:pt idx="51">
                  <c:v>44</c:v>
                </c:pt>
                <c:pt idx="52">
                  <c:v>44.5</c:v>
                </c:pt>
                <c:pt idx="53">
                  <c:v>44.5000090009001</c:v>
                </c:pt>
                <c:pt idx="54">
                  <c:v>45</c:v>
                </c:pt>
                <c:pt idx="55">
                  <c:v>45.0000090009001</c:v>
                </c:pt>
                <c:pt idx="56">
                  <c:v>46</c:v>
                </c:pt>
                <c:pt idx="57">
                  <c:v>47</c:v>
                </c:pt>
                <c:pt idx="58">
                  <c:v>48</c:v>
                </c:pt>
                <c:pt idx="59">
                  <c:v>49</c:v>
                </c:pt>
                <c:pt idx="60">
                  <c:v>50</c:v>
                </c:pt>
                <c:pt idx="61">
                  <c:v>51</c:v>
                </c:pt>
                <c:pt idx="62">
                  <c:v>52</c:v>
                </c:pt>
                <c:pt idx="63">
                  <c:v>53</c:v>
                </c:pt>
                <c:pt idx="64">
                  <c:v>54</c:v>
                </c:pt>
                <c:pt idx="65">
                  <c:v>55</c:v>
                </c:pt>
                <c:pt idx="66">
                  <c:v>56</c:v>
                </c:pt>
                <c:pt idx="67">
                  <c:v>57</c:v>
                </c:pt>
                <c:pt idx="68">
                  <c:v>58</c:v>
                </c:pt>
                <c:pt idx="69">
                  <c:v>59</c:v>
                </c:pt>
                <c:pt idx="70">
                  <c:v>60</c:v>
                </c:pt>
                <c:pt idx="71">
                  <c:v>61</c:v>
                </c:pt>
                <c:pt idx="72">
                  <c:v>62</c:v>
                </c:pt>
                <c:pt idx="73">
                  <c:v>63</c:v>
                </c:pt>
                <c:pt idx="74">
                  <c:v>64</c:v>
                </c:pt>
                <c:pt idx="75">
                  <c:v>65</c:v>
                </c:pt>
                <c:pt idx="76">
                  <c:v>66</c:v>
                </c:pt>
                <c:pt idx="77">
                  <c:v>67</c:v>
                </c:pt>
                <c:pt idx="78">
                  <c:v>68</c:v>
                </c:pt>
                <c:pt idx="79">
                  <c:v>69</c:v>
                </c:pt>
                <c:pt idx="80">
                  <c:v>70</c:v>
                </c:pt>
                <c:pt idx="81">
                  <c:v>71</c:v>
                </c:pt>
                <c:pt idx="82">
                  <c:v>72</c:v>
                </c:pt>
                <c:pt idx="83">
                  <c:v>73</c:v>
                </c:pt>
                <c:pt idx="84">
                  <c:v>74</c:v>
                </c:pt>
                <c:pt idx="85">
                  <c:v>75</c:v>
                </c:pt>
                <c:pt idx="86">
                  <c:v>76</c:v>
                </c:pt>
                <c:pt idx="87">
                  <c:v>77</c:v>
                </c:pt>
                <c:pt idx="88">
                  <c:v>78</c:v>
                </c:pt>
                <c:pt idx="89">
                  <c:v>79</c:v>
                </c:pt>
                <c:pt idx="90">
                  <c:v>80</c:v>
                </c:pt>
                <c:pt idx="91">
                  <c:v>81</c:v>
                </c:pt>
                <c:pt idx="92">
                  <c:v>82</c:v>
                </c:pt>
                <c:pt idx="93">
                  <c:v>83</c:v>
                </c:pt>
                <c:pt idx="94">
                  <c:v>84</c:v>
                </c:pt>
                <c:pt idx="95">
                  <c:v>85</c:v>
                </c:pt>
                <c:pt idx="96">
                  <c:v>86</c:v>
                </c:pt>
                <c:pt idx="97">
                  <c:v>87</c:v>
                </c:pt>
                <c:pt idx="98">
                  <c:v>88</c:v>
                </c:pt>
                <c:pt idx="99">
                  <c:v>89</c:v>
                </c:pt>
                <c:pt idx="100">
                  <c:v>90</c:v>
                </c:pt>
                <c:pt idx="101">
                  <c:v>91</c:v>
                </c:pt>
                <c:pt idx="102">
                  <c:v>92</c:v>
                </c:pt>
                <c:pt idx="103">
                  <c:v>93</c:v>
                </c:pt>
                <c:pt idx="104">
                  <c:v>94</c:v>
                </c:pt>
                <c:pt idx="105">
                  <c:v>95</c:v>
                </c:pt>
                <c:pt idx="106">
                  <c:v>96</c:v>
                </c:pt>
                <c:pt idx="107">
                  <c:v>97</c:v>
                </c:pt>
                <c:pt idx="108">
                  <c:v>98</c:v>
                </c:pt>
                <c:pt idx="109">
                  <c:v>99</c:v>
                </c:pt>
                <c:pt idx="110">
                  <c:v>100</c:v>
                </c:pt>
                <c:pt idx="111">
                  <c:v>101</c:v>
                </c:pt>
                <c:pt idx="112">
                  <c:v>102</c:v>
                </c:pt>
                <c:pt idx="113">
                  <c:v>103</c:v>
                </c:pt>
                <c:pt idx="114">
                  <c:v>104</c:v>
                </c:pt>
                <c:pt idx="115">
                  <c:v>105</c:v>
                </c:pt>
                <c:pt idx="116">
                  <c:v>106</c:v>
                </c:pt>
                <c:pt idx="117">
                  <c:v>107</c:v>
                </c:pt>
                <c:pt idx="118">
                  <c:v>108</c:v>
                </c:pt>
                <c:pt idx="119">
                  <c:v>109</c:v>
                </c:pt>
                <c:pt idx="120">
                  <c:v>110</c:v>
                </c:pt>
                <c:pt idx="121">
                  <c:v>111</c:v>
                </c:pt>
                <c:pt idx="122">
                  <c:v>112</c:v>
                </c:pt>
                <c:pt idx="123">
                  <c:v>113</c:v>
                </c:pt>
                <c:pt idx="124">
                  <c:v>114</c:v>
                </c:pt>
                <c:pt idx="125">
                  <c:v>115</c:v>
                </c:pt>
                <c:pt idx="126">
                  <c:v>116</c:v>
                </c:pt>
                <c:pt idx="127">
                  <c:v>117</c:v>
                </c:pt>
                <c:pt idx="128">
                  <c:v>118</c:v>
                </c:pt>
                <c:pt idx="129">
                  <c:v>119</c:v>
                </c:pt>
                <c:pt idx="130">
                  <c:v>120</c:v>
                </c:pt>
                <c:pt idx="131">
                  <c:v>121</c:v>
                </c:pt>
                <c:pt idx="132">
                  <c:v>122</c:v>
                </c:pt>
                <c:pt idx="133">
                  <c:v>123</c:v>
                </c:pt>
                <c:pt idx="134">
                  <c:v>124</c:v>
                </c:pt>
                <c:pt idx="135">
                  <c:v>125</c:v>
                </c:pt>
                <c:pt idx="136">
                  <c:v>126</c:v>
                </c:pt>
                <c:pt idx="137">
                  <c:v>127</c:v>
                </c:pt>
                <c:pt idx="138">
                  <c:v>128</c:v>
                </c:pt>
                <c:pt idx="139">
                  <c:v>129</c:v>
                </c:pt>
                <c:pt idx="140">
                  <c:v>130</c:v>
                </c:pt>
                <c:pt idx="141">
                  <c:v>131</c:v>
                </c:pt>
                <c:pt idx="142">
                  <c:v>132</c:v>
                </c:pt>
                <c:pt idx="143">
                  <c:v>133</c:v>
                </c:pt>
                <c:pt idx="144">
                  <c:v>134</c:v>
                </c:pt>
                <c:pt idx="145">
                  <c:v>135</c:v>
                </c:pt>
                <c:pt idx="146">
                  <c:v>136</c:v>
                </c:pt>
                <c:pt idx="147">
                  <c:v>137</c:v>
                </c:pt>
                <c:pt idx="148">
                  <c:v>138</c:v>
                </c:pt>
                <c:pt idx="149">
                  <c:v>139</c:v>
                </c:pt>
                <c:pt idx="150">
                  <c:v>140</c:v>
                </c:pt>
                <c:pt idx="151">
                  <c:v>141</c:v>
                </c:pt>
                <c:pt idx="152">
                  <c:v>142</c:v>
                </c:pt>
                <c:pt idx="153">
                  <c:v>143</c:v>
                </c:pt>
                <c:pt idx="154">
                  <c:v>144</c:v>
                </c:pt>
                <c:pt idx="155">
                  <c:v>144.00000900090001</c:v>
                </c:pt>
                <c:pt idx="156">
                  <c:v>145</c:v>
                </c:pt>
                <c:pt idx="157">
                  <c:v>145.00000900090001</c:v>
                </c:pt>
                <c:pt idx="158">
                  <c:v>146</c:v>
                </c:pt>
                <c:pt idx="159">
                  <c:v>147</c:v>
                </c:pt>
                <c:pt idx="160">
                  <c:v>148</c:v>
                </c:pt>
                <c:pt idx="161">
                  <c:v>149</c:v>
                </c:pt>
                <c:pt idx="162">
                  <c:v>150</c:v>
                </c:pt>
                <c:pt idx="163">
                  <c:v>151</c:v>
                </c:pt>
                <c:pt idx="164">
                  <c:v>152</c:v>
                </c:pt>
                <c:pt idx="165">
                  <c:v>153</c:v>
                </c:pt>
                <c:pt idx="166">
                  <c:v>154</c:v>
                </c:pt>
                <c:pt idx="167">
                  <c:v>155</c:v>
                </c:pt>
                <c:pt idx="168">
                  <c:v>156</c:v>
                </c:pt>
                <c:pt idx="169">
                  <c:v>157</c:v>
                </c:pt>
                <c:pt idx="170">
                  <c:v>158</c:v>
                </c:pt>
                <c:pt idx="171">
                  <c:v>159</c:v>
                </c:pt>
                <c:pt idx="172">
                  <c:v>160</c:v>
                </c:pt>
                <c:pt idx="173">
                  <c:v>161</c:v>
                </c:pt>
                <c:pt idx="174">
                  <c:v>162</c:v>
                </c:pt>
                <c:pt idx="175">
                  <c:v>163</c:v>
                </c:pt>
                <c:pt idx="176">
                  <c:v>164</c:v>
                </c:pt>
                <c:pt idx="177">
                  <c:v>165</c:v>
                </c:pt>
                <c:pt idx="178">
                  <c:v>166</c:v>
                </c:pt>
                <c:pt idx="179">
                  <c:v>167</c:v>
                </c:pt>
                <c:pt idx="180">
                  <c:v>168</c:v>
                </c:pt>
                <c:pt idx="181">
                  <c:v>169</c:v>
                </c:pt>
                <c:pt idx="182">
                  <c:v>170</c:v>
                </c:pt>
                <c:pt idx="183">
                  <c:v>171</c:v>
                </c:pt>
                <c:pt idx="184">
                  <c:v>172</c:v>
                </c:pt>
                <c:pt idx="185">
                  <c:v>173</c:v>
                </c:pt>
                <c:pt idx="186">
                  <c:v>174</c:v>
                </c:pt>
                <c:pt idx="187">
                  <c:v>175</c:v>
                </c:pt>
                <c:pt idx="188">
                  <c:v>176</c:v>
                </c:pt>
                <c:pt idx="189">
                  <c:v>177</c:v>
                </c:pt>
                <c:pt idx="190">
                  <c:v>178</c:v>
                </c:pt>
                <c:pt idx="191">
                  <c:v>179</c:v>
                </c:pt>
                <c:pt idx="192">
                  <c:v>180</c:v>
                </c:pt>
                <c:pt idx="193">
                  <c:v>181</c:v>
                </c:pt>
                <c:pt idx="194">
                  <c:v>182</c:v>
                </c:pt>
                <c:pt idx="195">
                  <c:v>183</c:v>
                </c:pt>
                <c:pt idx="196">
                  <c:v>184</c:v>
                </c:pt>
                <c:pt idx="197">
                  <c:v>185</c:v>
                </c:pt>
                <c:pt idx="198">
                  <c:v>186</c:v>
                </c:pt>
                <c:pt idx="199">
                  <c:v>187</c:v>
                </c:pt>
                <c:pt idx="200">
                  <c:v>188</c:v>
                </c:pt>
                <c:pt idx="201">
                  <c:v>189</c:v>
                </c:pt>
                <c:pt idx="202">
                  <c:v>190</c:v>
                </c:pt>
                <c:pt idx="203">
                  <c:v>191</c:v>
                </c:pt>
                <c:pt idx="204">
                  <c:v>192</c:v>
                </c:pt>
                <c:pt idx="205">
                  <c:v>193</c:v>
                </c:pt>
                <c:pt idx="206">
                  <c:v>194</c:v>
                </c:pt>
                <c:pt idx="207">
                  <c:v>195</c:v>
                </c:pt>
                <c:pt idx="208">
                  <c:v>196</c:v>
                </c:pt>
                <c:pt idx="209">
                  <c:v>197</c:v>
                </c:pt>
                <c:pt idx="210">
                  <c:v>198</c:v>
                </c:pt>
                <c:pt idx="211">
                  <c:v>199</c:v>
                </c:pt>
                <c:pt idx="212">
                  <c:v>200</c:v>
                </c:pt>
                <c:pt idx="213">
                  <c:v>201</c:v>
                </c:pt>
                <c:pt idx="214">
                  <c:v>202</c:v>
                </c:pt>
                <c:pt idx="215">
                  <c:v>203</c:v>
                </c:pt>
                <c:pt idx="216">
                  <c:v>204</c:v>
                </c:pt>
                <c:pt idx="217">
                  <c:v>205</c:v>
                </c:pt>
                <c:pt idx="218">
                  <c:v>206</c:v>
                </c:pt>
                <c:pt idx="219">
                  <c:v>207</c:v>
                </c:pt>
                <c:pt idx="220">
                  <c:v>208</c:v>
                </c:pt>
                <c:pt idx="221">
                  <c:v>209</c:v>
                </c:pt>
                <c:pt idx="222">
                  <c:v>210</c:v>
                </c:pt>
                <c:pt idx="223">
                  <c:v>211</c:v>
                </c:pt>
                <c:pt idx="224">
                  <c:v>212</c:v>
                </c:pt>
                <c:pt idx="225">
                  <c:v>213</c:v>
                </c:pt>
                <c:pt idx="226">
                  <c:v>214</c:v>
                </c:pt>
                <c:pt idx="227">
                  <c:v>215</c:v>
                </c:pt>
                <c:pt idx="228">
                  <c:v>216</c:v>
                </c:pt>
                <c:pt idx="229">
                  <c:v>217</c:v>
                </c:pt>
                <c:pt idx="230">
                  <c:v>218</c:v>
                </c:pt>
                <c:pt idx="231">
                  <c:v>219</c:v>
                </c:pt>
                <c:pt idx="232">
                  <c:v>220</c:v>
                </c:pt>
                <c:pt idx="233">
                  <c:v>221</c:v>
                </c:pt>
                <c:pt idx="234">
                  <c:v>222</c:v>
                </c:pt>
                <c:pt idx="235">
                  <c:v>223</c:v>
                </c:pt>
                <c:pt idx="236">
                  <c:v>224</c:v>
                </c:pt>
                <c:pt idx="237">
                  <c:v>225</c:v>
                </c:pt>
                <c:pt idx="238">
                  <c:v>226</c:v>
                </c:pt>
                <c:pt idx="239">
                  <c:v>227</c:v>
                </c:pt>
                <c:pt idx="240">
                  <c:v>228</c:v>
                </c:pt>
                <c:pt idx="241">
                  <c:v>229</c:v>
                </c:pt>
                <c:pt idx="242">
                  <c:v>230</c:v>
                </c:pt>
                <c:pt idx="243">
                  <c:v>231</c:v>
                </c:pt>
                <c:pt idx="244">
                  <c:v>232</c:v>
                </c:pt>
                <c:pt idx="245">
                  <c:v>233</c:v>
                </c:pt>
                <c:pt idx="246">
                  <c:v>234</c:v>
                </c:pt>
                <c:pt idx="247">
                  <c:v>235</c:v>
                </c:pt>
                <c:pt idx="248">
                  <c:v>236</c:v>
                </c:pt>
                <c:pt idx="249">
                  <c:v>237</c:v>
                </c:pt>
                <c:pt idx="250">
                  <c:v>238</c:v>
                </c:pt>
                <c:pt idx="251">
                  <c:v>239</c:v>
                </c:pt>
                <c:pt idx="252">
                  <c:v>240</c:v>
                </c:pt>
                <c:pt idx="253">
                  <c:v>241</c:v>
                </c:pt>
                <c:pt idx="254">
                  <c:v>242</c:v>
                </c:pt>
                <c:pt idx="255">
                  <c:v>243</c:v>
                </c:pt>
                <c:pt idx="256">
                  <c:v>244</c:v>
                </c:pt>
                <c:pt idx="257">
                  <c:v>245</c:v>
                </c:pt>
                <c:pt idx="258">
                  <c:v>246</c:v>
                </c:pt>
                <c:pt idx="259">
                  <c:v>247</c:v>
                </c:pt>
                <c:pt idx="260">
                  <c:v>248</c:v>
                </c:pt>
                <c:pt idx="261">
                  <c:v>249</c:v>
                </c:pt>
                <c:pt idx="262">
                  <c:v>250</c:v>
                </c:pt>
                <c:pt idx="263">
                  <c:v>251</c:v>
                </c:pt>
                <c:pt idx="264">
                  <c:v>252</c:v>
                </c:pt>
                <c:pt idx="265">
                  <c:v>253</c:v>
                </c:pt>
                <c:pt idx="266">
                  <c:v>254</c:v>
                </c:pt>
                <c:pt idx="267">
                  <c:v>255</c:v>
                </c:pt>
                <c:pt idx="268">
                  <c:v>256</c:v>
                </c:pt>
                <c:pt idx="269">
                  <c:v>257</c:v>
                </c:pt>
                <c:pt idx="270">
                  <c:v>258</c:v>
                </c:pt>
                <c:pt idx="271">
                  <c:v>259</c:v>
                </c:pt>
                <c:pt idx="272">
                  <c:v>260</c:v>
                </c:pt>
                <c:pt idx="273">
                  <c:v>261</c:v>
                </c:pt>
                <c:pt idx="274">
                  <c:v>262</c:v>
                </c:pt>
                <c:pt idx="275">
                  <c:v>263</c:v>
                </c:pt>
                <c:pt idx="276">
                  <c:v>264</c:v>
                </c:pt>
                <c:pt idx="277">
                  <c:v>265</c:v>
                </c:pt>
                <c:pt idx="278">
                  <c:v>266</c:v>
                </c:pt>
                <c:pt idx="279">
                  <c:v>267</c:v>
                </c:pt>
                <c:pt idx="280">
                  <c:v>268</c:v>
                </c:pt>
                <c:pt idx="281">
                  <c:v>269</c:v>
                </c:pt>
                <c:pt idx="282">
                  <c:v>270</c:v>
                </c:pt>
                <c:pt idx="283">
                  <c:v>271</c:v>
                </c:pt>
                <c:pt idx="284">
                  <c:v>272</c:v>
                </c:pt>
                <c:pt idx="285">
                  <c:v>273</c:v>
                </c:pt>
                <c:pt idx="286">
                  <c:v>274</c:v>
                </c:pt>
                <c:pt idx="287">
                  <c:v>275</c:v>
                </c:pt>
                <c:pt idx="288">
                  <c:v>276</c:v>
                </c:pt>
                <c:pt idx="289">
                  <c:v>277</c:v>
                </c:pt>
                <c:pt idx="290">
                  <c:v>278</c:v>
                </c:pt>
                <c:pt idx="291">
                  <c:v>279</c:v>
                </c:pt>
                <c:pt idx="292">
                  <c:v>280</c:v>
                </c:pt>
                <c:pt idx="293">
                  <c:v>281</c:v>
                </c:pt>
                <c:pt idx="294">
                  <c:v>282</c:v>
                </c:pt>
                <c:pt idx="295">
                  <c:v>283</c:v>
                </c:pt>
                <c:pt idx="296">
                  <c:v>284</c:v>
                </c:pt>
                <c:pt idx="297">
                  <c:v>285</c:v>
                </c:pt>
                <c:pt idx="298">
                  <c:v>286</c:v>
                </c:pt>
                <c:pt idx="299">
                  <c:v>287</c:v>
                </c:pt>
                <c:pt idx="300">
                  <c:v>288</c:v>
                </c:pt>
                <c:pt idx="301">
                  <c:v>289</c:v>
                </c:pt>
                <c:pt idx="302">
                  <c:v>290</c:v>
                </c:pt>
                <c:pt idx="303">
                  <c:v>291</c:v>
                </c:pt>
                <c:pt idx="304">
                  <c:v>292</c:v>
                </c:pt>
                <c:pt idx="305">
                  <c:v>293</c:v>
                </c:pt>
                <c:pt idx="306">
                  <c:v>294</c:v>
                </c:pt>
                <c:pt idx="307">
                  <c:v>295</c:v>
                </c:pt>
                <c:pt idx="308">
                  <c:v>296</c:v>
                </c:pt>
                <c:pt idx="309">
                  <c:v>297</c:v>
                </c:pt>
                <c:pt idx="310">
                  <c:v>298</c:v>
                </c:pt>
                <c:pt idx="311">
                  <c:v>299</c:v>
                </c:pt>
                <c:pt idx="312">
                  <c:v>300</c:v>
                </c:pt>
                <c:pt idx="313">
                  <c:v>301</c:v>
                </c:pt>
                <c:pt idx="314">
                  <c:v>302</c:v>
                </c:pt>
                <c:pt idx="315">
                  <c:v>303</c:v>
                </c:pt>
                <c:pt idx="316">
                  <c:v>304</c:v>
                </c:pt>
                <c:pt idx="317">
                  <c:v>305</c:v>
                </c:pt>
                <c:pt idx="318">
                  <c:v>306</c:v>
                </c:pt>
                <c:pt idx="319">
                  <c:v>307</c:v>
                </c:pt>
                <c:pt idx="320">
                  <c:v>308</c:v>
                </c:pt>
                <c:pt idx="321">
                  <c:v>309</c:v>
                </c:pt>
                <c:pt idx="322">
                  <c:v>310</c:v>
                </c:pt>
                <c:pt idx="323">
                  <c:v>311</c:v>
                </c:pt>
                <c:pt idx="324">
                  <c:v>312</c:v>
                </c:pt>
                <c:pt idx="325">
                  <c:v>313</c:v>
                </c:pt>
                <c:pt idx="326">
                  <c:v>314</c:v>
                </c:pt>
                <c:pt idx="327">
                  <c:v>315</c:v>
                </c:pt>
                <c:pt idx="328">
                  <c:v>316</c:v>
                </c:pt>
                <c:pt idx="329">
                  <c:v>317</c:v>
                </c:pt>
                <c:pt idx="330">
                  <c:v>318</c:v>
                </c:pt>
                <c:pt idx="331">
                  <c:v>319</c:v>
                </c:pt>
                <c:pt idx="332">
                  <c:v>320</c:v>
                </c:pt>
                <c:pt idx="333">
                  <c:v>321</c:v>
                </c:pt>
                <c:pt idx="334">
                  <c:v>322</c:v>
                </c:pt>
                <c:pt idx="335">
                  <c:v>323</c:v>
                </c:pt>
                <c:pt idx="336">
                  <c:v>324</c:v>
                </c:pt>
                <c:pt idx="337">
                  <c:v>325</c:v>
                </c:pt>
                <c:pt idx="338">
                  <c:v>326</c:v>
                </c:pt>
                <c:pt idx="339">
                  <c:v>327</c:v>
                </c:pt>
                <c:pt idx="340">
                  <c:v>328</c:v>
                </c:pt>
                <c:pt idx="341">
                  <c:v>329</c:v>
                </c:pt>
                <c:pt idx="342">
                  <c:v>330</c:v>
                </c:pt>
                <c:pt idx="343">
                  <c:v>331</c:v>
                </c:pt>
                <c:pt idx="344">
                  <c:v>332</c:v>
                </c:pt>
                <c:pt idx="345">
                  <c:v>333</c:v>
                </c:pt>
                <c:pt idx="346">
                  <c:v>334</c:v>
                </c:pt>
                <c:pt idx="347">
                  <c:v>335</c:v>
                </c:pt>
                <c:pt idx="348">
                  <c:v>336</c:v>
                </c:pt>
                <c:pt idx="349">
                  <c:v>336.00000900089998</c:v>
                </c:pt>
                <c:pt idx="350">
                  <c:v>337</c:v>
                </c:pt>
                <c:pt idx="351">
                  <c:v>337.00000900089998</c:v>
                </c:pt>
                <c:pt idx="352">
                  <c:v>338</c:v>
                </c:pt>
                <c:pt idx="353">
                  <c:v>339</c:v>
                </c:pt>
                <c:pt idx="354">
                  <c:v>340</c:v>
                </c:pt>
                <c:pt idx="355">
                  <c:v>341</c:v>
                </c:pt>
                <c:pt idx="356">
                  <c:v>342</c:v>
                </c:pt>
                <c:pt idx="357">
                  <c:v>343</c:v>
                </c:pt>
                <c:pt idx="358">
                  <c:v>344</c:v>
                </c:pt>
                <c:pt idx="359">
                  <c:v>345</c:v>
                </c:pt>
                <c:pt idx="360">
                  <c:v>346</c:v>
                </c:pt>
                <c:pt idx="361">
                  <c:v>347</c:v>
                </c:pt>
                <c:pt idx="362">
                  <c:v>348</c:v>
                </c:pt>
                <c:pt idx="363">
                  <c:v>349</c:v>
                </c:pt>
                <c:pt idx="364">
                  <c:v>350</c:v>
                </c:pt>
                <c:pt idx="365">
                  <c:v>351</c:v>
                </c:pt>
                <c:pt idx="366">
                  <c:v>352</c:v>
                </c:pt>
                <c:pt idx="367">
                  <c:v>353</c:v>
                </c:pt>
                <c:pt idx="368">
                  <c:v>354</c:v>
                </c:pt>
                <c:pt idx="369">
                  <c:v>355</c:v>
                </c:pt>
                <c:pt idx="370">
                  <c:v>356</c:v>
                </c:pt>
                <c:pt idx="371">
                  <c:v>357</c:v>
                </c:pt>
                <c:pt idx="372">
                  <c:v>358</c:v>
                </c:pt>
                <c:pt idx="373">
                  <c:v>359</c:v>
                </c:pt>
                <c:pt idx="374">
                  <c:v>360</c:v>
                </c:pt>
                <c:pt idx="375">
                  <c:v>361</c:v>
                </c:pt>
                <c:pt idx="376">
                  <c:v>362</c:v>
                </c:pt>
                <c:pt idx="377">
                  <c:v>363</c:v>
                </c:pt>
                <c:pt idx="378">
                  <c:v>364</c:v>
                </c:pt>
                <c:pt idx="379">
                  <c:v>365</c:v>
                </c:pt>
                <c:pt idx="380">
                  <c:v>366</c:v>
                </c:pt>
                <c:pt idx="381">
                  <c:v>367</c:v>
                </c:pt>
                <c:pt idx="382">
                  <c:v>368</c:v>
                </c:pt>
                <c:pt idx="383">
                  <c:v>369</c:v>
                </c:pt>
                <c:pt idx="384">
                  <c:v>370</c:v>
                </c:pt>
                <c:pt idx="385">
                  <c:v>371</c:v>
                </c:pt>
                <c:pt idx="386">
                  <c:v>372</c:v>
                </c:pt>
                <c:pt idx="387">
                  <c:v>373</c:v>
                </c:pt>
                <c:pt idx="388">
                  <c:v>374</c:v>
                </c:pt>
                <c:pt idx="389">
                  <c:v>375</c:v>
                </c:pt>
                <c:pt idx="390">
                  <c:v>376</c:v>
                </c:pt>
                <c:pt idx="391">
                  <c:v>377</c:v>
                </c:pt>
                <c:pt idx="392">
                  <c:v>378</c:v>
                </c:pt>
                <c:pt idx="393">
                  <c:v>379</c:v>
                </c:pt>
                <c:pt idx="394">
                  <c:v>380</c:v>
                </c:pt>
                <c:pt idx="395">
                  <c:v>381</c:v>
                </c:pt>
                <c:pt idx="396">
                  <c:v>382</c:v>
                </c:pt>
                <c:pt idx="397">
                  <c:v>383</c:v>
                </c:pt>
                <c:pt idx="398">
                  <c:v>384</c:v>
                </c:pt>
                <c:pt idx="399">
                  <c:v>385</c:v>
                </c:pt>
                <c:pt idx="400">
                  <c:v>386</c:v>
                </c:pt>
                <c:pt idx="401">
                  <c:v>387</c:v>
                </c:pt>
                <c:pt idx="402">
                  <c:v>388</c:v>
                </c:pt>
                <c:pt idx="403">
                  <c:v>389</c:v>
                </c:pt>
                <c:pt idx="404">
                  <c:v>390</c:v>
                </c:pt>
                <c:pt idx="405">
                  <c:v>391</c:v>
                </c:pt>
                <c:pt idx="406">
                  <c:v>392</c:v>
                </c:pt>
                <c:pt idx="407">
                  <c:v>393</c:v>
                </c:pt>
                <c:pt idx="408">
                  <c:v>394</c:v>
                </c:pt>
                <c:pt idx="409">
                  <c:v>395</c:v>
                </c:pt>
                <c:pt idx="410">
                  <c:v>396</c:v>
                </c:pt>
                <c:pt idx="411">
                  <c:v>397</c:v>
                </c:pt>
                <c:pt idx="412">
                  <c:v>398</c:v>
                </c:pt>
                <c:pt idx="413">
                  <c:v>399</c:v>
                </c:pt>
                <c:pt idx="414">
                  <c:v>400</c:v>
                </c:pt>
                <c:pt idx="415">
                  <c:v>401</c:v>
                </c:pt>
                <c:pt idx="416">
                  <c:v>402</c:v>
                </c:pt>
                <c:pt idx="417">
                  <c:v>403</c:v>
                </c:pt>
                <c:pt idx="418">
                  <c:v>404</c:v>
                </c:pt>
                <c:pt idx="419">
                  <c:v>405</c:v>
                </c:pt>
                <c:pt idx="420">
                  <c:v>406</c:v>
                </c:pt>
                <c:pt idx="421">
                  <c:v>407</c:v>
                </c:pt>
                <c:pt idx="422">
                  <c:v>408</c:v>
                </c:pt>
                <c:pt idx="423">
                  <c:v>409</c:v>
                </c:pt>
                <c:pt idx="424">
                  <c:v>410</c:v>
                </c:pt>
                <c:pt idx="425">
                  <c:v>411</c:v>
                </c:pt>
                <c:pt idx="426">
                  <c:v>412</c:v>
                </c:pt>
                <c:pt idx="427">
                  <c:v>413</c:v>
                </c:pt>
                <c:pt idx="428">
                  <c:v>414</c:v>
                </c:pt>
                <c:pt idx="429">
                  <c:v>415</c:v>
                </c:pt>
                <c:pt idx="430">
                  <c:v>416</c:v>
                </c:pt>
                <c:pt idx="431">
                  <c:v>417</c:v>
                </c:pt>
                <c:pt idx="432">
                  <c:v>418</c:v>
                </c:pt>
                <c:pt idx="433">
                  <c:v>419</c:v>
                </c:pt>
                <c:pt idx="434">
                  <c:v>420</c:v>
                </c:pt>
                <c:pt idx="435">
                  <c:v>421</c:v>
                </c:pt>
                <c:pt idx="436">
                  <c:v>422</c:v>
                </c:pt>
                <c:pt idx="437">
                  <c:v>423</c:v>
                </c:pt>
                <c:pt idx="438">
                  <c:v>424</c:v>
                </c:pt>
                <c:pt idx="439">
                  <c:v>425</c:v>
                </c:pt>
                <c:pt idx="440">
                  <c:v>426</c:v>
                </c:pt>
                <c:pt idx="441">
                  <c:v>427</c:v>
                </c:pt>
                <c:pt idx="442">
                  <c:v>428</c:v>
                </c:pt>
                <c:pt idx="443">
                  <c:v>429</c:v>
                </c:pt>
                <c:pt idx="444">
                  <c:v>430</c:v>
                </c:pt>
                <c:pt idx="445">
                  <c:v>431</c:v>
                </c:pt>
                <c:pt idx="446">
                  <c:v>432</c:v>
                </c:pt>
                <c:pt idx="447">
                  <c:v>433</c:v>
                </c:pt>
                <c:pt idx="448">
                  <c:v>434</c:v>
                </c:pt>
                <c:pt idx="449">
                  <c:v>435</c:v>
                </c:pt>
                <c:pt idx="450">
                  <c:v>436</c:v>
                </c:pt>
                <c:pt idx="451">
                  <c:v>437</c:v>
                </c:pt>
                <c:pt idx="452">
                  <c:v>438</c:v>
                </c:pt>
                <c:pt idx="453">
                  <c:v>438.00000900089998</c:v>
                </c:pt>
                <c:pt idx="454">
                  <c:v>439</c:v>
                </c:pt>
                <c:pt idx="455">
                  <c:v>439.00000900089998</c:v>
                </c:pt>
                <c:pt idx="456">
                  <c:v>440</c:v>
                </c:pt>
                <c:pt idx="457">
                  <c:v>441</c:v>
                </c:pt>
                <c:pt idx="458">
                  <c:v>442</c:v>
                </c:pt>
                <c:pt idx="459">
                  <c:v>443</c:v>
                </c:pt>
                <c:pt idx="460">
                  <c:v>444</c:v>
                </c:pt>
                <c:pt idx="461">
                  <c:v>445</c:v>
                </c:pt>
                <c:pt idx="462">
                  <c:v>446</c:v>
                </c:pt>
                <c:pt idx="463">
                  <c:v>447</c:v>
                </c:pt>
                <c:pt idx="464">
                  <c:v>448</c:v>
                </c:pt>
                <c:pt idx="465">
                  <c:v>449</c:v>
                </c:pt>
                <c:pt idx="466">
                  <c:v>450</c:v>
                </c:pt>
                <c:pt idx="467">
                  <c:v>451</c:v>
                </c:pt>
                <c:pt idx="468">
                  <c:v>452</c:v>
                </c:pt>
                <c:pt idx="469">
                  <c:v>453</c:v>
                </c:pt>
                <c:pt idx="470">
                  <c:v>454</c:v>
                </c:pt>
                <c:pt idx="471">
                  <c:v>455</c:v>
                </c:pt>
                <c:pt idx="472">
                  <c:v>456</c:v>
                </c:pt>
                <c:pt idx="473">
                  <c:v>457</c:v>
                </c:pt>
                <c:pt idx="474">
                  <c:v>458</c:v>
                </c:pt>
                <c:pt idx="475">
                  <c:v>459</c:v>
                </c:pt>
                <c:pt idx="476">
                  <c:v>460</c:v>
                </c:pt>
                <c:pt idx="477">
                  <c:v>461</c:v>
                </c:pt>
                <c:pt idx="478">
                  <c:v>462</c:v>
                </c:pt>
                <c:pt idx="479">
                  <c:v>463</c:v>
                </c:pt>
                <c:pt idx="480">
                  <c:v>464</c:v>
                </c:pt>
                <c:pt idx="481">
                  <c:v>465</c:v>
                </c:pt>
                <c:pt idx="482">
                  <c:v>466</c:v>
                </c:pt>
                <c:pt idx="483">
                  <c:v>467</c:v>
                </c:pt>
                <c:pt idx="484">
                  <c:v>468</c:v>
                </c:pt>
                <c:pt idx="485">
                  <c:v>469</c:v>
                </c:pt>
                <c:pt idx="486">
                  <c:v>470</c:v>
                </c:pt>
                <c:pt idx="487">
                  <c:v>471</c:v>
                </c:pt>
                <c:pt idx="488">
                  <c:v>472</c:v>
                </c:pt>
                <c:pt idx="489">
                  <c:v>473</c:v>
                </c:pt>
                <c:pt idx="490">
                  <c:v>474</c:v>
                </c:pt>
                <c:pt idx="491">
                  <c:v>475</c:v>
                </c:pt>
                <c:pt idx="492">
                  <c:v>476</c:v>
                </c:pt>
                <c:pt idx="493">
                  <c:v>477</c:v>
                </c:pt>
                <c:pt idx="494">
                  <c:v>478</c:v>
                </c:pt>
                <c:pt idx="495">
                  <c:v>479</c:v>
                </c:pt>
                <c:pt idx="496">
                  <c:v>480</c:v>
                </c:pt>
                <c:pt idx="497">
                  <c:v>481</c:v>
                </c:pt>
                <c:pt idx="498">
                  <c:v>482</c:v>
                </c:pt>
                <c:pt idx="499">
                  <c:v>483</c:v>
                </c:pt>
                <c:pt idx="500">
                  <c:v>484</c:v>
                </c:pt>
                <c:pt idx="501">
                  <c:v>485</c:v>
                </c:pt>
                <c:pt idx="502">
                  <c:v>486</c:v>
                </c:pt>
                <c:pt idx="503">
                  <c:v>487</c:v>
                </c:pt>
                <c:pt idx="504">
                  <c:v>488</c:v>
                </c:pt>
                <c:pt idx="505">
                  <c:v>489</c:v>
                </c:pt>
                <c:pt idx="506">
                  <c:v>490</c:v>
                </c:pt>
                <c:pt idx="507">
                  <c:v>491</c:v>
                </c:pt>
                <c:pt idx="508">
                  <c:v>492</c:v>
                </c:pt>
                <c:pt idx="509">
                  <c:v>493</c:v>
                </c:pt>
                <c:pt idx="510">
                  <c:v>494</c:v>
                </c:pt>
                <c:pt idx="511">
                  <c:v>495</c:v>
                </c:pt>
                <c:pt idx="512">
                  <c:v>496</c:v>
                </c:pt>
                <c:pt idx="513">
                  <c:v>497</c:v>
                </c:pt>
                <c:pt idx="514">
                  <c:v>498</c:v>
                </c:pt>
                <c:pt idx="515">
                  <c:v>499</c:v>
                </c:pt>
                <c:pt idx="516">
                  <c:v>500</c:v>
                </c:pt>
                <c:pt idx="517">
                  <c:v>501</c:v>
                </c:pt>
                <c:pt idx="518">
                  <c:v>502</c:v>
                </c:pt>
                <c:pt idx="519">
                  <c:v>503</c:v>
                </c:pt>
                <c:pt idx="520">
                  <c:v>504</c:v>
                </c:pt>
                <c:pt idx="521">
                  <c:v>505</c:v>
                </c:pt>
                <c:pt idx="522">
                  <c:v>506</c:v>
                </c:pt>
                <c:pt idx="523">
                  <c:v>507</c:v>
                </c:pt>
                <c:pt idx="524">
                  <c:v>508</c:v>
                </c:pt>
                <c:pt idx="525">
                  <c:v>509</c:v>
                </c:pt>
                <c:pt idx="526">
                  <c:v>510</c:v>
                </c:pt>
                <c:pt idx="527">
                  <c:v>511</c:v>
                </c:pt>
                <c:pt idx="528">
                  <c:v>512</c:v>
                </c:pt>
                <c:pt idx="529">
                  <c:v>513</c:v>
                </c:pt>
                <c:pt idx="530">
                  <c:v>514</c:v>
                </c:pt>
                <c:pt idx="531">
                  <c:v>515</c:v>
                </c:pt>
                <c:pt idx="532">
                  <c:v>516</c:v>
                </c:pt>
                <c:pt idx="533">
                  <c:v>517</c:v>
                </c:pt>
                <c:pt idx="534">
                  <c:v>518</c:v>
                </c:pt>
                <c:pt idx="535">
                  <c:v>519</c:v>
                </c:pt>
                <c:pt idx="536">
                  <c:v>520</c:v>
                </c:pt>
                <c:pt idx="537">
                  <c:v>521</c:v>
                </c:pt>
                <c:pt idx="538">
                  <c:v>522</c:v>
                </c:pt>
                <c:pt idx="539">
                  <c:v>523</c:v>
                </c:pt>
                <c:pt idx="540">
                  <c:v>524</c:v>
                </c:pt>
                <c:pt idx="541">
                  <c:v>525</c:v>
                </c:pt>
                <c:pt idx="542">
                  <c:v>526</c:v>
                </c:pt>
                <c:pt idx="543">
                  <c:v>527</c:v>
                </c:pt>
                <c:pt idx="544">
                  <c:v>528</c:v>
                </c:pt>
                <c:pt idx="545">
                  <c:v>529</c:v>
                </c:pt>
                <c:pt idx="546">
                  <c:v>530</c:v>
                </c:pt>
                <c:pt idx="547">
                  <c:v>531</c:v>
                </c:pt>
                <c:pt idx="548">
                  <c:v>532</c:v>
                </c:pt>
                <c:pt idx="549">
                  <c:v>533</c:v>
                </c:pt>
                <c:pt idx="550">
                  <c:v>534</c:v>
                </c:pt>
                <c:pt idx="551">
                  <c:v>535</c:v>
                </c:pt>
                <c:pt idx="552">
                  <c:v>536</c:v>
                </c:pt>
                <c:pt idx="553">
                  <c:v>537</c:v>
                </c:pt>
                <c:pt idx="554">
                  <c:v>538</c:v>
                </c:pt>
                <c:pt idx="555">
                  <c:v>539</c:v>
                </c:pt>
                <c:pt idx="556">
                  <c:v>540</c:v>
                </c:pt>
                <c:pt idx="557">
                  <c:v>541</c:v>
                </c:pt>
                <c:pt idx="558">
                  <c:v>542</c:v>
                </c:pt>
                <c:pt idx="559">
                  <c:v>543</c:v>
                </c:pt>
                <c:pt idx="560">
                  <c:v>544</c:v>
                </c:pt>
                <c:pt idx="561">
                  <c:v>545</c:v>
                </c:pt>
                <c:pt idx="562">
                  <c:v>546</c:v>
                </c:pt>
                <c:pt idx="563">
                  <c:v>547</c:v>
                </c:pt>
                <c:pt idx="564">
                  <c:v>548</c:v>
                </c:pt>
                <c:pt idx="565">
                  <c:v>549</c:v>
                </c:pt>
                <c:pt idx="566">
                  <c:v>550</c:v>
                </c:pt>
                <c:pt idx="567">
                  <c:v>551</c:v>
                </c:pt>
                <c:pt idx="568">
                  <c:v>552</c:v>
                </c:pt>
                <c:pt idx="569">
                  <c:v>553</c:v>
                </c:pt>
                <c:pt idx="570">
                  <c:v>554</c:v>
                </c:pt>
                <c:pt idx="571">
                  <c:v>555</c:v>
                </c:pt>
                <c:pt idx="572">
                  <c:v>556</c:v>
                </c:pt>
                <c:pt idx="573">
                  <c:v>557</c:v>
                </c:pt>
                <c:pt idx="574">
                  <c:v>558</c:v>
                </c:pt>
                <c:pt idx="575">
                  <c:v>559</c:v>
                </c:pt>
                <c:pt idx="576">
                  <c:v>560</c:v>
                </c:pt>
                <c:pt idx="577">
                  <c:v>561</c:v>
                </c:pt>
                <c:pt idx="578">
                  <c:v>562</c:v>
                </c:pt>
                <c:pt idx="579">
                  <c:v>563</c:v>
                </c:pt>
                <c:pt idx="580">
                  <c:v>564</c:v>
                </c:pt>
                <c:pt idx="581">
                  <c:v>565</c:v>
                </c:pt>
                <c:pt idx="582">
                  <c:v>566</c:v>
                </c:pt>
                <c:pt idx="583">
                  <c:v>567</c:v>
                </c:pt>
                <c:pt idx="584">
                  <c:v>568</c:v>
                </c:pt>
                <c:pt idx="585">
                  <c:v>569</c:v>
                </c:pt>
                <c:pt idx="586">
                  <c:v>570</c:v>
                </c:pt>
                <c:pt idx="587">
                  <c:v>571</c:v>
                </c:pt>
                <c:pt idx="588">
                  <c:v>572</c:v>
                </c:pt>
                <c:pt idx="589">
                  <c:v>573</c:v>
                </c:pt>
                <c:pt idx="590">
                  <c:v>574</c:v>
                </c:pt>
                <c:pt idx="591">
                  <c:v>575</c:v>
                </c:pt>
                <c:pt idx="592">
                  <c:v>576</c:v>
                </c:pt>
                <c:pt idx="593">
                  <c:v>577</c:v>
                </c:pt>
                <c:pt idx="594">
                  <c:v>578</c:v>
                </c:pt>
                <c:pt idx="595">
                  <c:v>579</c:v>
                </c:pt>
                <c:pt idx="596">
                  <c:v>580</c:v>
                </c:pt>
                <c:pt idx="597">
                  <c:v>581</c:v>
                </c:pt>
                <c:pt idx="598">
                  <c:v>582</c:v>
                </c:pt>
                <c:pt idx="599">
                  <c:v>583</c:v>
                </c:pt>
                <c:pt idx="600">
                  <c:v>584</c:v>
                </c:pt>
                <c:pt idx="601">
                  <c:v>585</c:v>
                </c:pt>
                <c:pt idx="602">
                  <c:v>586</c:v>
                </c:pt>
                <c:pt idx="603">
                  <c:v>587</c:v>
                </c:pt>
                <c:pt idx="604">
                  <c:v>588</c:v>
                </c:pt>
                <c:pt idx="605">
                  <c:v>589</c:v>
                </c:pt>
                <c:pt idx="606">
                  <c:v>590</c:v>
                </c:pt>
                <c:pt idx="607">
                  <c:v>591</c:v>
                </c:pt>
                <c:pt idx="608">
                  <c:v>592</c:v>
                </c:pt>
                <c:pt idx="609">
                  <c:v>593</c:v>
                </c:pt>
                <c:pt idx="610">
                  <c:v>594</c:v>
                </c:pt>
                <c:pt idx="611">
                  <c:v>595</c:v>
                </c:pt>
                <c:pt idx="612">
                  <c:v>596</c:v>
                </c:pt>
                <c:pt idx="613">
                  <c:v>597</c:v>
                </c:pt>
                <c:pt idx="614">
                  <c:v>598</c:v>
                </c:pt>
                <c:pt idx="615">
                  <c:v>599</c:v>
                </c:pt>
                <c:pt idx="616">
                  <c:v>600</c:v>
                </c:pt>
                <c:pt idx="617">
                  <c:v>601</c:v>
                </c:pt>
                <c:pt idx="618">
                  <c:v>602</c:v>
                </c:pt>
                <c:pt idx="619">
                  <c:v>603</c:v>
                </c:pt>
                <c:pt idx="620">
                  <c:v>604</c:v>
                </c:pt>
                <c:pt idx="621">
                  <c:v>605</c:v>
                </c:pt>
                <c:pt idx="622">
                  <c:v>606</c:v>
                </c:pt>
                <c:pt idx="623">
                  <c:v>607</c:v>
                </c:pt>
                <c:pt idx="624">
                  <c:v>608</c:v>
                </c:pt>
                <c:pt idx="625">
                  <c:v>609</c:v>
                </c:pt>
                <c:pt idx="626">
                  <c:v>610</c:v>
                </c:pt>
                <c:pt idx="627">
                  <c:v>611</c:v>
                </c:pt>
                <c:pt idx="628">
                  <c:v>612</c:v>
                </c:pt>
                <c:pt idx="629">
                  <c:v>613</c:v>
                </c:pt>
                <c:pt idx="630">
                  <c:v>614</c:v>
                </c:pt>
                <c:pt idx="631">
                  <c:v>615</c:v>
                </c:pt>
                <c:pt idx="632">
                  <c:v>616</c:v>
                </c:pt>
                <c:pt idx="633">
                  <c:v>617</c:v>
                </c:pt>
                <c:pt idx="634">
                  <c:v>618</c:v>
                </c:pt>
                <c:pt idx="635">
                  <c:v>619</c:v>
                </c:pt>
                <c:pt idx="636">
                  <c:v>620</c:v>
                </c:pt>
                <c:pt idx="637">
                  <c:v>621</c:v>
                </c:pt>
                <c:pt idx="638">
                  <c:v>622</c:v>
                </c:pt>
                <c:pt idx="639">
                  <c:v>623</c:v>
                </c:pt>
                <c:pt idx="640">
                  <c:v>624</c:v>
                </c:pt>
                <c:pt idx="641">
                  <c:v>625</c:v>
                </c:pt>
                <c:pt idx="642">
                  <c:v>626</c:v>
                </c:pt>
                <c:pt idx="643">
                  <c:v>627</c:v>
                </c:pt>
                <c:pt idx="644">
                  <c:v>628</c:v>
                </c:pt>
                <c:pt idx="645">
                  <c:v>629</c:v>
                </c:pt>
                <c:pt idx="646">
                  <c:v>630</c:v>
                </c:pt>
                <c:pt idx="647">
                  <c:v>631</c:v>
                </c:pt>
                <c:pt idx="648">
                  <c:v>632</c:v>
                </c:pt>
                <c:pt idx="649">
                  <c:v>633</c:v>
                </c:pt>
                <c:pt idx="650">
                  <c:v>634</c:v>
                </c:pt>
                <c:pt idx="651">
                  <c:v>635</c:v>
                </c:pt>
                <c:pt idx="652">
                  <c:v>636</c:v>
                </c:pt>
                <c:pt idx="653">
                  <c:v>637</c:v>
                </c:pt>
                <c:pt idx="654">
                  <c:v>638</c:v>
                </c:pt>
                <c:pt idx="655">
                  <c:v>639</c:v>
                </c:pt>
                <c:pt idx="656">
                  <c:v>640</c:v>
                </c:pt>
                <c:pt idx="657">
                  <c:v>641</c:v>
                </c:pt>
                <c:pt idx="658">
                  <c:v>642</c:v>
                </c:pt>
                <c:pt idx="659">
                  <c:v>643</c:v>
                </c:pt>
                <c:pt idx="660">
                  <c:v>644</c:v>
                </c:pt>
                <c:pt idx="661">
                  <c:v>645</c:v>
                </c:pt>
                <c:pt idx="662">
                  <c:v>646</c:v>
                </c:pt>
                <c:pt idx="663">
                  <c:v>647</c:v>
                </c:pt>
                <c:pt idx="664">
                  <c:v>648</c:v>
                </c:pt>
                <c:pt idx="665">
                  <c:v>649</c:v>
                </c:pt>
                <c:pt idx="666">
                  <c:v>650</c:v>
                </c:pt>
                <c:pt idx="667">
                  <c:v>651</c:v>
                </c:pt>
                <c:pt idx="668">
                  <c:v>652</c:v>
                </c:pt>
                <c:pt idx="669">
                  <c:v>653</c:v>
                </c:pt>
                <c:pt idx="670">
                  <c:v>654</c:v>
                </c:pt>
                <c:pt idx="671">
                  <c:v>655</c:v>
                </c:pt>
                <c:pt idx="672">
                  <c:v>656</c:v>
                </c:pt>
                <c:pt idx="673">
                  <c:v>657</c:v>
                </c:pt>
                <c:pt idx="674">
                  <c:v>658</c:v>
                </c:pt>
                <c:pt idx="675">
                  <c:v>659</c:v>
                </c:pt>
                <c:pt idx="676">
                  <c:v>660</c:v>
                </c:pt>
                <c:pt idx="677">
                  <c:v>661</c:v>
                </c:pt>
                <c:pt idx="678">
                  <c:v>662</c:v>
                </c:pt>
                <c:pt idx="679">
                  <c:v>663</c:v>
                </c:pt>
                <c:pt idx="680">
                  <c:v>664</c:v>
                </c:pt>
                <c:pt idx="681">
                  <c:v>665</c:v>
                </c:pt>
                <c:pt idx="682">
                  <c:v>666</c:v>
                </c:pt>
                <c:pt idx="683">
                  <c:v>667</c:v>
                </c:pt>
                <c:pt idx="684">
                  <c:v>668</c:v>
                </c:pt>
                <c:pt idx="685">
                  <c:v>669</c:v>
                </c:pt>
                <c:pt idx="686">
                  <c:v>670</c:v>
                </c:pt>
                <c:pt idx="687">
                  <c:v>671</c:v>
                </c:pt>
                <c:pt idx="688">
                  <c:v>672</c:v>
                </c:pt>
                <c:pt idx="689">
                  <c:v>673</c:v>
                </c:pt>
                <c:pt idx="690">
                  <c:v>674</c:v>
                </c:pt>
                <c:pt idx="691">
                  <c:v>675</c:v>
                </c:pt>
                <c:pt idx="692">
                  <c:v>676</c:v>
                </c:pt>
                <c:pt idx="693">
                  <c:v>677</c:v>
                </c:pt>
                <c:pt idx="694">
                  <c:v>678</c:v>
                </c:pt>
                <c:pt idx="695">
                  <c:v>679</c:v>
                </c:pt>
                <c:pt idx="696">
                  <c:v>680</c:v>
                </c:pt>
                <c:pt idx="697">
                  <c:v>681</c:v>
                </c:pt>
                <c:pt idx="698">
                  <c:v>682</c:v>
                </c:pt>
                <c:pt idx="699">
                  <c:v>683</c:v>
                </c:pt>
                <c:pt idx="700">
                  <c:v>684</c:v>
                </c:pt>
                <c:pt idx="701">
                  <c:v>685</c:v>
                </c:pt>
                <c:pt idx="702">
                  <c:v>686</c:v>
                </c:pt>
                <c:pt idx="703">
                  <c:v>687</c:v>
                </c:pt>
                <c:pt idx="704">
                  <c:v>688</c:v>
                </c:pt>
                <c:pt idx="705">
                  <c:v>689</c:v>
                </c:pt>
                <c:pt idx="706">
                  <c:v>690</c:v>
                </c:pt>
                <c:pt idx="707">
                  <c:v>691</c:v>
                </c:pt>
                <c:pt idx="708">
                  <c:v>692</c:v>
                </c:pt>
                <c:pt idx="709">
                  <c:v>693</c:v>
                </c:pt>
                <c:pt idx="710">
                  <c:v>694</c:v>
                </c:pt>
                <c:pt idx="711">
                  <c:v>695</c:v>
                </c:pt>
                <c:pt idx="712">
                  <c:v>696</c:v>
                </c:pt>
                <c:pt idx="713">
                  <c:v>697</c:v>
                </c:pt>
                <c:pt idx="714">
                  <c:v>698</c:v>
                </c:pt>
                <c:pt idx="715">
                  <c:v>699</c:v>
                </c:pt>
                <c:pt idx="716">
                  <c:v>700</c:v>
                </c:pt>
                <c:pt idx="717">
                  <c:v>701</c:v>
                </c:pt>
                <c:pt idx="718">
                  <c:v>702</c:v>
                </c:pt>
                <c:pt idx="719">
                  <c:v>703</c:v>
                </c:pt>
                <c:pt idx="720">
                  <c:v>704</c:v>
                </c:pt>
                <c:pt idx="721">
                  <c:v>705</c:v>
                </c:pt>
                <c:pt idx="722">
                  <c:v>706</c:v>
                </c:pt>
                <c:pt idx="723">
                  <c:v>707</c:v>
                </c:pt>
                <c:pt idx="724">
                  <c:v>708</c:v>
                </c:pt>
                <c:pt idx="725">
                  <c:v>709</c:v>
                </c:pt>
                <c:pt idx="726">
                  <c:v>710</c:v>
                </c:pt>
                <c:pt idx="727">
                  <c:v>711</c:v>
                </c:pt>
                <c:pt idx="728">
                  <c:v>712</c:v>
                </c:pt>
                <c:pt idx="729">
                  <c:v>713</c:v>
                </c:pt>
                <c:pt idx="730">
                  <c:v>714</c:v>
                </c:pt>
                <c:pt idx="731">
                  <c:v>715</c:v>
                </c:pt>
                <c:pt idx="732">
                  <c:v>716</c:v>
                </c:pt>
                <c:pt idx="733">
                  <c:v>717</c:v>
                </c:pt>
                <c:pt idx="734">
                  <c:v>718</c:v>
                </c:pt>
                <c:pt idx="735">
                  <c:v>719</c:v>
                </c:pt>
                <c:pt idx="736">
                  <c:v>720</c:v>
                </c:pt>
                <c:pt idx="737">
                  <c:v>721</c:v>
                </c:pt>
                <c:pt idx="738">
                  <c:v>722</c:v>
                </c:pt>
                <c:pt idx="739">
                  <c:v>723</c:v>
                </c:pt>
                <c:pt idx="740">
                  <c:v>724</c:v>
                </c:pt>
                <c:pt idx="741">
                  <c:v>725</c:v>
                </c:pt>
                <c:pt idx="742">
                  <c:v>726</c:v>
                </c:pt>
                <c:pt idx="743">
                  <c:v>727</c:v>
                </c:pt>
                <c:pt idx="744">
                  <c:v>728</c:v>
                </c:pt>
                <c:pt idx="745">
                  <c:v>729</c:v>
                </c:pt>
                <c:pt idx="746">
                  <c:v>730</c:v>
                </c:pt>
                <c:pt idx="747">
                  <c:v>731</c:v>
                </c:pt>
                <c:pt idx="748">
                  <c:v>732</c:v>
                </c:pt>
                <c:pt idx="749">
                  <c:v>733</c:v>
                </c:pt>
                <c:pt idx="750">
                  <c:v>734</c:v>
                </c:pt>
                <c:pt idx="751">
                  <c:v>735</c:v>
                </c:pt>
                <c:pt idx="752">
                  <c:v>736</c:v>
                </c:pt>
                <c:pt idx="753">
                  <c:v>737</c:v>
                </c:pt>
                <c:pt idx="754">
                  <c:v>738</c:v>
                </c:pt>
                <c:pt idx="755">
                  <c:v>739</c:v>
                </c:pt>
                <c:pt idx="756">
                  <c:v>740</c:v>
                </c:pt>
                <c:pt idx="757">
                  <c:v>741</c:v>
                </c:pt>
                <c:pt idx="758">
                  <c:v>742</c:v>
                </c:pt>
                <c:pt idx="759">
                  <c:v>743</c:v>
                </c:pt>
                <c:pt idx="760">
                  <c:v>744</c:v>
                </c:pt>
                <c:pt idx="761">
                  <c:v>745</c:v>
                </c:pt>
                <c:pt idx="762">
                  <c:v>746</c:v>
                </c:pt>
                <c:pt idx="763">
                  <c:v>747</c:v>
                </c:pt>
                <c:pt idx="764">
                  <c:v>747.00000900090004</c:v>
                </c:pt>
                <c:pt idx="765">
                  <c:v>748</c:v>
                </c:pt>
                <c:pt idx="766">
                  <c:v>748.00000900090004</c:v>
                </c:pt>
                <c:pt idx="767">
                  <c:v>749</c:v>
                </c:pt>
                <c:pt idx="768">
                  <c:v>750</c:v>
                </c:pt>
                <c:pt idx="769">
                  <c:v>751</c:v>
                </c:pt>
                <c:pt idx="770">
                  <c:v>752</c:v>
                </c:pt>
                <c:pt idx="771">
                  <c:v>753</c:v>
                </c:pt>
                <c:pt idx="772">
                  <c:v>754</c:v>
                </c:pt>
                <c:pt idx="773">
                  <c:v>755</c:v>
                </c:pt>
                <c:pt idx="774">
                  <c:v>756</c:v>
                </c:pt>
                <c:pt idx="775">
                  <c:v>757</c:v>
                </c:pt>
                <c:pt idx="776">
                  <c:v>758</c:v>
                </c:pt>
                <c:pt idx="777">
                  <c:v>759</c:v>
                </c:pt>
                <c:pt idx="778">
                  <c:v>760</c:v>
                </c:pt>
                <c:pt idx="779">
                  <c:v>761</c:v>
                </c:pt>
                <c:pt idx="780">
                  <c:v>762</c:v>
                </c:pt>
                <c:pt idx="781">
                  <c:v>763</c:v>
                </c:pt>
                <c:pt idx="782">
                  <c:v>764</c:v>
                </c:pt>
                <c:pt idx="783">
                  <c:v>765</c:v>
                </c:pt>
                <c:pt idx="784">
                  <c:v>766</c:v>
                </c:pt>
                <c:pt idx="785">
                  <c:v>767</c:v>
                </c:pt>
                <c:pt idx="786">
                  <c:v>768</c:v>
                </c:pt>
                <c:pt idx="787">
                  <c:v>769</c:v>
                </c:pt>
                <c:pt idx="788">
                  <c:v>770</c:v>
                </c:pt>
                <c:pt idx="789">
                  <c:v>771</c:v>
                </c:pt>
                <c:pt idx="790">
                  <c:v>772</c:v>
                </c:pt>
                <c:pt idx="791">
                  <c:v>773</c:v>
                </c:pt>
                <c:pt idx="792">
                  <c:v>774</c:v>
                </c:pt>
                <c:pt idx="793">
                  <c:v>775</c:v>
                </c:pt>
                <c:pt idx="794">
                  <c:v>776</c:v>
                </c:pt>
                <c:pt idx="795">
                  <c:v>777</c:v>
                </c:pt>
                <c:pt idx="796">
                  <c:v>778</c:v>
                </c:pt>
                <c:pt idx="797">
                  <c:v>779</c:v>
                </c:pt>
                <c:pt idx="798">
                  <c:v>780</c:v>
                </c:pt>
                <c:pt idx="799">
                  <c:v>781</c:v>
                </c:pt>
                <c:pt idx="800">
                  <c:v>782</c:v>
                </c:pt>
                <c:pt idx="801">
                  <c:v>783</c:v>
                </c:pt>
                <c:pt idx="802">
                  <c:v>784</c:v>
                </c:pt>
                <c:pt idx="803">
                  <c:v>785</c:v>
                </c:pt>
                <c:pt idx="804">
                  <c:v>786</c:v>
                </c:pt>
                <c:pt idx="805">
                  <c:v>787</c:v>
                </c:pt>
                <c:pt idx="806">
                  <c:v>788</c:v>
                </c:pt>
                <c:pt idx="807">
                  <c:v>789</c:v>
                </c:pt>
                <c:pt idx="808">
                  <c:v>790</c:v>
                </c:pt>
                <c:pt idx="809">
                  <c:v>791</c:v>
                </c:pt>
                <c:pt idx="810">
                  <c:v>792</c:v>
                </c:pt>
                <c:pt idx="811">
                  <c:v>793</c:v>
                </c:pt>
                <c:pt idx="812">
                  <c:v>794</c:v>
                </c:pt>
                <c:pt idx="813">
                  <c:v>795</c:v>
                </c:pt>
                <c:pt idx="814">
                  <c:v>796</c:v>
                </c:pt>
                <c:pt idx="815">
                  <c:v>797</c:v>
                </c:pt>
                <c:pt idx="816">
                  <c:v>798</c:v>
                </c:pt>
                <c:pt idx="817">
                  <c:v>799</c:v>
                </c:pt>
                <c:pt idx="818">
                  <c:v>800</c:v>
                </c:pt>
                <c:pt idx="819">
                  <c:v>801</c:v>
                </c:pt>
                <c:pt idx="820">
                  <c:v>802</c:v>
                </c:pt>
                <c:pt idx="821">
                  <c:v>803</c:v>
                </c:pt>
                <c:pt idx="822">
                  <c:v>804</c:v>
                </c:pt>
                <c:pt idx="823">
                  <c:v>805</c:v>
                </c:pt>
                <c:pt idx="824">
                  <c:v>806</c:v>
                </c:pt>
                <c:pt idx="825">
                  <c:v>807</c:v>
                </c:pt>
                <c:pt idx="826">
                  <c:v>808</c:v>
                </c:pt>
                <c:pt idx="827">
                  <c:v>809</c:v>
                </c:pt>
                <c:pt idx="828">
                  <c:v>810</c:v>
                </c:pt>
                <c:pt idx="829">
                  <c:v>811</c:v>
                </c:pt>
                <c:pt idx="830">
                  <c:v>812</c:v>
                </c:pt>
                <c:pt idx="831">
                  <c:v>813</c:v>
                </c:pt>
                <c:pt idx="832">
                  <c:v>814</c:v>
                </c:pt>
                <c:pt idx="833">
                  <c:v>815</c:v>
                </c:pt>
                <c:pt idx="834">
                  <c:v>816</c:v>
                </c:pt>
                <c:pt idx="835">
                  <c:v>817</c:v>
                </c:pt>
                <c:pt idx="836">
                  <c:v>818</c:v>
                </c:pt>
                <c:pt idx="837">
                  <c:v>819</c:v>
                </c:pt>
                <c:pt idx="838">
                  <c:v>820</c:v>
                </c:pt>
                <c:pt idx="839">
                  <c:v>821</c:v>
                </c:pt>
                <c:pt idx="840">
                  <c:v>822</c:v>
                </c:pt>
                <c:pt idx="841">
                  <c:v>823</c:v>
                </c:pt>
                <c:pt idx="842">
                  <c:v>824</c:v>
                </c:pt>
                <c:pt idx="843">
                  <c:v>825</c:v>
                </c:pt>
                <c:pt idx="844">
                  <c:v>826</c:v>
                </c:pt>
                <c:pt idx="845">
                  <c:v>827</c:v>
                </c:pt>
                <c:pt idx="846">
                  <c:v>828</c:v>
                </c:pt>
                <c:pt idx="847">
                  <c:v>829</c:v>
                </c:pt>
                <c:pt idx="848">
                  <c:v>830</c:v>
                </c:pt>
                <c:pt idx="849">
                  <c:v>831</c:v>
                </c:pt>
                <c:pt idx="850">
                  <c:v>832</c:v>
                </c:pt>
                <c:pt idx="851">
                  <c:v>833</c:v>
                </c:pt>
                <c:pt idx="852">
                  <c:v>834</c:v>
                </c:pt>
                <c:pt idx="853">
                  <c:v>835</c:v>
                </c:pt>
                <c:pt idx="854">
                  <c:v>836</c:v>
                </c:pt>
                <c:pt idx="855">
                  <c:v>837</c:v>
                </c:pt>
                <c:pt idx="856">
                  <c:v>838</c:v>
                </c:pt>
                <c:pt idx="857">
                  <c:v>839</c:v>
                </c:pt>
                <c:pt idx="858">
                  <c:v>840</c:v>
                </c:pt>
                <c:pt idx="859">
                  <c:v>841</c:v>
                </c:pt>
                <c:pt idx="860">
                  <c:v>842</c:v>
                </c:pt>
                <c:pt idx="861">
                  <c:v>843</c:v>
                </c:pt>
                <c:pt idx="862">
                  <c:v>844</c:v>
                </c:pt>
                <c:pt idx="863">
                  <c:v>845</c:v>
                </c:pt>
                <c:pt idx="864">
                  <c:v>846</c:v>
                </c:pt>
                <c:pt idx="865">
                  <c:v>847</c:v>
                </c:pt>
                <c:pt idx="866">
                  <c:v>848</c:v>
                </c:pt>
                <c:pt idx="867">
                  <c:v>849</c:v>
                </c:pt>
                <c:pt idx="868">
                  <c:v>850</c:v>
                </c:pt>
                <c:pt idx="869">
                  <c:v>851</c:v>
                </c:pt>
                <c:pt idx="870">
                  <c:v>852</c:v>
                </c:pt>
                <c:pt idx="871">
                  <c:v>853</c:v>
                </c:pt>
                <c:pt idx="872">
                  <c:v>854</c:v>
                </c:pt>
                <c:pt idx="873">
                  <c:v>855</c:v>
                </c:pt>
                <c:pt idx="874">
                  <c:v>856</c:v>
                </c:pt>
                <c:pt idx="875">
                  <c:v>857</c:v>
                </c:pt>
                <c:pt idx="876">
                  <c:v>858</c:v>
                </c:pt>
                <c:pt idx="877">
                  <c:v>859</c:v>
                </c:pt>
                <c:pt idx="878">
                  <c:v>860</c:v>
                </c:pt>
                <c:pt idx="879">
                  <c:v>861</c:v>
                </c:pt>
                <c:pt idx="880">
                  <c:v>862</c:v>
                </c:pt>
                <c:pt idx="881">
                  <c:v>863</c:v>
                </c:pt>
                <c:pt idx="882">
                  <c:v>864</c:v>
                </c:pt>
                <c:pt idx="883">
                  <c:v>865</c:v>
                </c:pt>
                <c:pt idx="884">
                  <c:v>866</c:v>
                </c:pt>
                <c:pt idx="885">
                  <c:v>867</c:v>
                </c:pt>
                <c:pt idx="886">
                  <c:v>868</c:v>
                </c:pt>
                <c:pt idx="887">
                  <c:v>869</c:v>
                </c:pt>
                <c:pt idx="888">
                  <c:v>870</c:v>
                </c:pt>
                <c:pt idx="889">
                  <c:v>871</c:v>
                </c:pt>
                <c:pt idx="890">
                  <c:v>872</c:v>
                </c:pt>
                <c:pt idx="891">
                  <c:v>873</c:v>
                </c:pt>
                <c:pt idx="892">
                  <c:v>874</c:v>
                </c:pt>
                <c:pt idx="893">
                  <c:v>875</c:v>
                </c:pt>
                <c:pt idx="894">
                  <c:v>876</c:v>
                </c:pt>
                <c:pt idx="895">
                  <c:v>877</c:v>
                </c:pt>
                <c:pt idx="896">
                  <c:v>878</c:v>
                </c:pt>
                <c:pt idx="897">
                  <c:v>879</c:v>
                </c:pt>
                <c:pt idx="898">
                  <c:v>880</c:v>
                </c:pt>
                <c:pt idx="899">
                  <c:v>881</c:v>
                </c:pt>
                <c:pt idx="900">
                  <c:v>882</c:v>
                </c:pt>
                <c:pt idx="901">
                  <c:v>883</c:v>
                </c:pt>
                <c:pt idx="902">
                  <c:v>884</c:v>
                </c:pt>
                <c:pt idx="903">
                  <c:v>885</c:v>
                </c:pt>
                <c:pt idx="904">
                  <c:v>886</c:v>
                </c:pt>
                <c:pt idx="905">
                  <c:v>887</c:v>
                </c:pt>
                <c:pt idx="906">
                  <c:v>888</c:v>
                </c:pt>
                <c:pt idx="907">
                  <c:v>889</c:v>
                </c:pt>
                <c:pt idx="908">
                  <c:v>890</c:v>
                </c:pt>
                <c:pt idx="909">
                  <c:v>891</c:v>
                </c:pt>
                <c:pt idx="910">
                  <c:v>892</c:v>
                </c:pt>
                <c:pt idx="911">
                  <c:v>893</c:v>
                </c:pt>
                <c:pt idx="912">
                  <c:v>894</c:v>
                </c:pt>
                <c:pt idx="913">
                  <c:v>895</c:v>
                </c:pt>
                <c:pt idx="914">
                  <c:v>896</c:v>
                </c:pt>
                <c:pt idx="915">
                  <c:v>897</c:v>
                </c:pt>
                <c:pt idx="916">
                  <c:v>898</c:v>
                </c:pt>
                <c:pt idx="917">
                  <c:v>899</c:v>
                </c:pt>
                <c:pt idx="918">
                  <c:v>900</c:v>
                </c:pt>
                <c:pt idx="919">
                  <c:v>901</c:v>
                </c:pt>
                <c:pt idx="920">
                  <c:v>902</c:v>
                </c:pt>
                <c:pt idx="921">
                  <c:v>903</c:v>
                </c:pt>
                <c:pt idx="922">
                  <c:v>904</c:v>
                </c:pt>
                <c:pt idx="923">
                  <c:v>905</c:v>
                </c:pt>
                <c:pt idx="924">
                  <c:v>906</c:v>
                </c:pt>
                <c:pt idx="925">
                  <c:v>907</c:v>
                </c:pt>
                <c:pt idx="926">
                  <c:v>908</c:v>
                </c:pt>
                <c:pt idx="927">
                  <c:v>909</c:v>
                </c:pt>
                <c:pt idx="928">
                  <c:v>910</c:v>
                </c:pt>
                <c:pt idx="929">
                  <c:v>911</c:v>
                </c:pt>
                <c:pt idx="930">
                  <c:v>912</c:v>
                </c:pt>
                <c:pt idx="931">
                  <c:v>913</c:v>
                </c:pt>
                <c:pt idx="932">
                  <c:v>914</c:v>
                </c:pt>
                <c:pt idx="933">
                  <c:v>915</c:v>
                </c:pt>
                <c:pt idx="934">
                  <c:v>916</c:v>
                </c:pt>
                <c:pt idx="935">
                  <c:v>917</c:v>
                </c:pt>
                <c:pt idx="936">
                  <c:v>918</c:v>
                </c:pt>
                <c:pt idx="937">
                  <c:v>919</c:v>
                </c:pt>
                <c:pt idx="938">
                  <c:v>920</c:v>
                </c:pt>
                <c:pt idx="939">
                  <c:v>921</c:v>
                </c:pt>
                <c:pt idx="940">
                  <c:v>922</c:v>
                </c:pt>
                <c:pt idx="941">
                  <c:v>923</c:v>
                </c:pt>
                <c:pt idx="942">
                  <c:v>924</c:v>
                </c:pt>
                <c:pt idx="943">
                  <c:v>925</c:v>
                </c:pt>
                <c:pt idx="944">
                  <c:v>926</c:v>
                </c:pt>
                <c:pt idx="945">
                  <c:v>927</c:v>
                </c:pt>
                <c:pt idx="946">
                  <c:v>928</c:v>
                </c:pt>
                <c:pt idx="947">
                  <c:v>929</c:v>
                </c:pt>
                <c:pt idx="948">
                  <c:v>930</c:v>
                </c:pt>
                <c:pt idx="949">
                  <c:v>931</c:v>
                </c:pt>
                <c:pt idx="950">
                  <c:v>932</c:v>
                </c:pt>
                <c:pt idx="951">
                  <c:v>933</c:v>
                </c:pt>
                <c:pt idx="952">
                  <c:v>934</c:v>
                </c:pt>
                <c:pt idx="953">
                  <c:v>935</c:v>
                </c:pt>
                <c:pt idx="954">
                  <c:v>936</c:v>
                </c:pt>
                <c:pt idx="955">
                  <c:v>937</c:v>
                </c:pt>
                <c:pt idx="956">
                  <c:v>938</c:v>
                </c:pt>
                <c:pt idx="957">
                  <c:v>939</c:v>
                </c:pt>
                <c:pt idx="958">
                  <c:v>940</c:v>
                </c:pt>
                <c:pt idx="959">
                  <c:v>941</c:v>
                </c:pt>
                <c:pt idx="960">
                  <c:v>942</c:v>
                </c:pt>
                <c:pt idx="961">
                  <c:v>943</c:v>
                </c:pt>
                <c:pt idx="962">
                  <c:v>944</c:v>
                </c:pt>
                <c:pt idx="963">
                  <c:v>945</c:v>
                </c:pt>
                <c:pt idx="964">
                  <c:v>946</c:v>
                </c:pt>
                <c:pt idx="965">
                  <c:v>947</c:v>
                </c:pt>
                <c:pt idx="966">
                  <c:v>948</c:v>
                </c:pt>
                <c:pt idx="967">
                  <c:v>949</c:v>
                </c:pt>
                <c:pt idx="968">
                  <c:v>950</c:v>
                </c:pt>
                <c:pt idx="969">
                  <c:v>951</c:v>
                </c:pt>
                <c:pt idx="970">
                  <c:v>952</c:v>
                </c:pt>
                <c:pt idx="971">
                  <c:v>953</c:v>
                </c:pt>
                <c:pt idx="972">
                  <c:v>954</c:v>
                </c:pt>
                <c:pt idx="973">
                  <c:v>955</c:v>
                </c:pt>
                <c:pt idx="974">
                  <c:v>956</c:v>
                </c:pt>
                <c:pt idx="975">
                  <c:v>957</c:v>
                </c:pt>
                <c:pt idx="976">
                  <c:v>958</c:v>
                </c:pt>
                <c:pt idx="977">
                  <c:v>959</c:v>
                </c:pt>
                <c:pt idx="978">
                  <c:v>960</c:v>
                </c:pt>
                <c:pt idx="979">
                  <c:v>961</c:v>
                </c:pt>
                <c:pt idx="980">
                  <c:v>962</c:v>
                </c:pt>
                <c:pt idx="981">
                  <c:v>963</c:v>
                </c:pt>
                <c:pt idx="982">
                  <c:v>964</c:v>
                </c:pt>
                <c:pt idx="983">
                  <c:v>965</c:v>
                </c:pt>
                <c:pt idx="984">
                  <c:v>966</c:v>
                </c:pt>
                <c:pt idx="985">
                  <c:v>967</c:v>
                </c:pt>
                <c:pt idx="986">
                  <c:v>968</c:v>
                </c:pt>
                <c:pt idx="987">
                  <c:v>969</c:v>
                </c:pt>
                <c:pt idx="988">
                  <c:v>970</c:v>
                </c:pt>
                <c:pt idx="989">
                  <c:v>971</c:v>
                </c:pt>
                <c:pt idx="990">
                  <c:v>972</c:v>
                </c:pt>
                <c:pt idx="991">
                  <c:v>973</c:v>
                </c:pt>
                <c:pt idx="992">
                  <c:v>974</c:v>
                </c:pt>
                <c:pt idx="993">
                  <c:v>975</c:v>
                </c:pt>
                <c:pt idx="994">
                  <c:v>976</c:v>
                </c:pt>
                <c:pt idx="995">
                  <c:v>977</c:v>
                </c:pt>
                <c:pt idx="996">
                  <c:v>978</c:v>
                </c:pt>
                <c:pt idx="997">
                  <c:v>979</c:v>
                </c:pt>
                <c:pt idx="998">
                  <c:v>980</c:v>
                </c:pt>
                <c:pt idx="999">
                  <c:v>981</c:v>
                </c:pt>
                <c:pt idx="1000">
                  <c:v>982</c:v>
                </c:pt>
                <c:pt idx="1001">
                  <c:v>983</c:v>
                </c:pt>
                <c:pt idx="1002">
                  <c:v>984</c:v>
                </c:pt>
                <c:pt idx="1003">
                  <c:v>985</c:v>
                </c:pt>
                <c:pt idx="1004">
                  <c:v>986</c:v>
                </c:pt>
                <c:pt idx="1005">
                  <c:v>987</c:v>
                </c:pt>
                <c:pt idx="1006">
                  <c:v>988</c:v>
                </c:pt>
                <c:pt idx="1007">
                  <c:v>989</c:v>
                </c:pt>
                <c:pt idx="1008">
                  <c:v>990</c:v>
                </c:pt>
                <c:pt idx="1009">
                  <c:v>991</c:v>
                </c:pt>
                <c:pt idx="1010">
                  <c:v>992</c:v>
                </c:pt>
                <c:pt idx="1011">
                  <c:v>993</c:v>
                </c:pt>
                <c:pt idx="1012">
                  <c:v>994</c:v>
                </c:pt>
                <c:pt idx="1013">
                  <c:v>995</c:v>
                </c:pt>
                <c:pt idx="1014">
                  <c:v>996</c:v>
                </c:pt>
                <c:pt idx="1015">
                  <c:v>997</c:v>
                </c:pt>
                <c:pt idx="1016">
                  <c:v>998</c:v>
                </c:pt>
                <c:pt idx="1017">
                  <c:v>999</c:v>
                </c:pt>
                <c:pt idx="1018">
                  <c:v>1000</c:v>
                </c:pt>
                <c:pt idx="1019">
                  <c:v>1001</c:v>
                </c:pt>
                <c:pt idx="1020">
                  <c:v>1002</c:v>
                </c:pt>
                <c:pt idx="1021">
                  <c:v>1003</c:v>
                </c:pt>
                <c:pt idx="1022">
                  <c:v>1004</c:v>
                </c:pt>
                <c:pt idx="1023">
                  <c:v>1005</c:v>
                </c:pt>
                <c:pt idx="1024">
                  <c:v>1006</c:v>
                </c:pt>
                <c:pt idx="1025">
                  <c:v>1007</c:v>
                </c:pt>
                <c:pt idx="1026">
                  <c:v>1008</c:v>
                </c:pt>
                <c:pt idx="1027">
                  <c:v>1009</c:v>
                </c:pt>
                <c:pt idx="1028">
                  <c:v>1010</c:v>
                </c:pt>
                <c:pt idx="1029">
                  <c:v>1011</c:v>
                </c:pt>
                <c:pt idx="1030">
                  <c:v>1012</c:v>
                </c:pt>
                <c:pt idx="1031">
                  <c:v>1013</c:v>
                </c:pt>
                <c:pt idx="1032">
                  <c:v>1014</c:v>
                </c:pt>
                <c:pt idx="1033">
                  <c:v>1015</c:v>
                </c:pt>
                <c:pt idx="1034">
                  <c:v>1016</c:v>
                </c:pt>
                <c:pt idx="1035">
                  <c:v>1017</c:v>
                </c:pt>
                <c:pt idx="1036">
                  <c:v>1018</c:v>
                </c:pt>
                <c:pt idx="1037">
                  <c:v>1019</c:v>
                </c:pt>
                <c:pt idx="1038">
                  <c:v>1020</c:v>
                </c:pt>
                <c:pt idx="1039">
                  <c:v>1021</c:v>
                </c:pt>
                <c:pt idx="1040">
                  <c:v>1022</c:v>
                </c:pt>
                <c:pt idx="1041">
                  <c:v>1023</c:v>
                </c:pt>
                <c:pt idx="1042">
                  <c:v>1024</c:v>
                </c:pt>
                <c:pt idx="1043">
                  <c:v>1025</c:v>
                </c:pt>
                <c:pt idx="1044">
                  <c:v>1026</c:v>
                </c:pt>
                <c:pt idx="1045">
                  <c:v>1027</c:v>
                </c:pt>
                <c:pt idx="1046">
                  <c:v>1028</c:v>
                </c:pt>
                <c:pt idx="1047">
                  <c:v>1029</c:v>
                </c:pt>
                <c:pt idx="1048">
                  <c:v>1030</c:v>
                </c:pt>
                <c:pt idx="1049">
                  <c:v>1031</c:v>
                </c:pt>
                <c:pt idx="1050">
                  <c:v>1032</c:v>
                </c:pt>
                <c:pt idx="1051">
                  <c:v>1033</c:v>
                </c:pt>
                <c:pt idx="1052">
                  <c:v>1034</c:v>
                </c:pt>
                <c:pt idx="1053">
                  <c:v>1035</c:v>
                </c:pt>
                <c:pt idx="1054">
                  <c:v>1036</c:v>
                </c:pt>
                <c:pt idx="1055">
                  <c:v>1037</c:v>
                </c:pt>
                <c:pt idx="1056">
                  <c:v>1038</c:v>
                </c:pt>
                <c:pt idx="1057">
                  <c:v>1039</c:v>
                </c:pt>
                <c:pt idx="1058">
                  <c:v>1040</c:v>
                </c:pt>
                <c:pt idx="1059">
                  <c:v>1041</c:v>
                </c:pt>
                <c:pt idx="1060">
                  <c:v>1042</c:v>
                </c:pt>
                <c:pt idx="1061">
                  <c:v>1043</c:v>
                </c:pt>
                <c:pt idx="1062">
                  <c:v>1044</c:v>
                </c:pt>
                <c:pt idx="1063">
                  <c:v>1045</c:v>
                </c:pt>
                <c:pt idx="1064">
                  <c:v>1046</c:v>
                </c:pt>
                <c:pt idx="1065">
                  <c:v>1047</c:v>
                </c:pt>
                <c:pt idx="1066">
                  <c:v>1048</c:v>
                </c:pt>
                <c:pt idx="1067">
                  <c:v>1049</c:v>
                </c:pt>
                <c:pt idx="1068">
                  <c:v>1050</c:v>
                </c:pt>
                <c:pt idx="1069">
                  <c:v>1051</c:v>
                </c:pt>
                <c:pt idx="1070">
                  <c:v>1052</c:v>
                </c:pt>
                <c:pt idx="1071">
                  <c:v>1053</c:v>
                </c:pt>
                <c:pt idx="1072">
                  <c:v>1054</c:v>
                </c:pt>
                <c:pt idx="1073">
                  <c:v>1055</c:v>
                </c:pt>
                <c:pt idx="1074">
                  <c:v>1056</c:v>
                </c:pt>
                <c:pt idx="1075">
                  <c:v>1057</c:v>
                </c:pt>
                <c:pt idx="1076">
                  <c:v>1058</c:v>
                </c:pt>
                <c:pt idx="1077">
                  <c:v>1059</c:v>
                </c:pt>
                <c:pt idx="1078">
                  <c:v>1060</c:v>
                </c:pt>
                <c:pt idx="1079">
                  <c:v>1061</c:v>
                </c:pt>
                <c:pt idx="1080">
                  <c:v>1062</c:v>
                </c:pt>
                <c:pt idx="1081">
                  <c:v>1063</c:v>
                </c:pt>
                <c:pt idx="1082">
                  <c:v>1064</c:v>
                </c:pt>
                <c:pt idx="1083">
                  <c:v>1065</c:v>
                </c:pt>
                <c:pt idx="1084">
                  <c:v>1066</c:v>
                </c:pt>
                <c:pt idx="1085">
                  <c:v>1067</c:v>
                </c:pt>
                <c:pt idx="1086">
                  <c:v>1068</c:v>
                </c:pt>
                <c:pt idx="1087">
                  <c:v>1069</c:v>
                </c:pt>
                <c:pt idx="1088">
                  <c:v>1070</c:v>
                </c:pt>
                <c:pt idx="1089">
                  <c:v>1071</c:v>
                </c:pt>
                <c:pt idx="1090">
                  <c:v>1072</c:v>
                </c:pt>
                <c:pt idx="1091">
                  <c:v>1073</c:v>
                </c:pt>
                <c:pt idx="1092">
                  <c:v>1074</c:v>
                </c:pt>
                <c:pt idx="1093">
                  <c:v>1075</c:v>
                </c:pt>
                <c:pt idx="1094">
                  <c:v>1076</c:v>
                </c:pt>
                <c:pt idx="1095">
                  <c:v>1077</c:v>
                </c:pt>
                <c:pt idx="1096">
                  <c:v>1078</c:v>
                </c:pt>
                <c:pt idx="1097">
                  <c:v>1079</c:v>
                </c:pt>
                <c:pt idx="1098">
                  <c:v>1080</c:v>
                </c:pt>
                <c:pt idx="1099">
                  <c:v>1081</c:v>
                </c:pt>
                <c:pt idx="1100">
                  <c:v>1082</c:v>
                </c:pt>
                <c:pt idx="1101">
                  <c:v>1083</c:v>
                </c:pt>
                <c:pt idx="1102">
                  <c:v>1084</c:v>
                </c:pt>
                <c:pt idx="1103">
                  <c:v>1085</c:v>
                </c:pt>
                <c:pt idx="1104">
                  <c:v>1086</c:v>
                </c:pt>
                <c:pt idx="1105">
                  <c:v>1087</c:v>
                </c:pt>
                <c:pt idx="1106">
                  <c:v>1088</c:v>
                </c:pt>
                <c:pt idx="1107">
                  <c:v>1089</c:v>
                </c:pt>
                <c:pt idx="1108">
                  <c:v>1090</c:v>
                </c:pt>
                <c:pt idx="1109">
                  <c:v>1091</c:v>
                </c:pt>
                <c:pt idx="1110">
                  <c:v>1092</c:v>
                </c:pt>
                <c:pt idx="1111">
                  <c:v>1093</c:v>
                </c:pt>
                <c:pt idx="1112">
                  <c:v>1094</c:v>
                </c:pt>
                <c:pt idx="1113">
                  <c:v>1095</c:v>
                </c:pt>
                <c:pt idx="1114">
                  <c:v>1096</c:v>
                </c:pt>
                <c:pt idx="1115">
                  <c:v>1097</c:v>
                </c:pt>
                <c:pt idx="1116">
                  <c:v>1098</c:v>
                </c:pt>
                <c:pt idx="1117">
                  <c:v>1099</c:v>
                </c:pt>
                <c:pt idx="1118">
                  <c:v>1100</c:v>
                </c:pt>
                <c:pt idx="1119">
                  <c:v>1101</c:v>
                </c:pt>
                <c:pt idx="1120">
                  <c:v>1102</c:v>
                </c:pt>
                <c:pt idx="1121">
                  <c:v>1103</c:v>
                </c:pt>
                <c:pt idx="1122">
                  <c:v>1104</c:v>
                </c:pt>
                <c:pt idx="1123">
                  <c:v>1105</c:v>
                </c:pt>
                <c:pt idx="1124">
                  <c:v>1106</c:v>
                </c:pt>
                <c:pt idx="1125">
                  <c:v>1107</c:v>
                </c:pt>
                <c:pt idx="1126">
                  <c:v>1108</c:v>
                </c:pt>
                <c:pt idx="1127">
                  <c:v>1109</c:v>
                </c:pt>
                <c:pt idx="1128">
                  <c:v>1110</c:v>
                </c:pt>
                <c:pt idx="1129">
                  <c:v>1111</c:v>
                </c:pt>
                <c:pt idx="1130">
                  <c:v>1112</c:v>
                </c:pt>
                <c:pt idx="1131">
                  <c:v>1113</c:v>
                </c:pt>
                <c:pt idx="1132">
                  <c:v>1114</c:v>
                </c:pt>
                <c:pt idx="1133">
                  <c:v>1115</c:v>
                </c:pt>
              </c:numCache>
            </c:numRef>
          </c:xVal>
          <c:yVal>
            <c:numRef>
              <c:f>'age model'!$C$2:$C$1135</c:f>
              <c:numCache>
                <c:formatCode>General</c:formatCode>
                <c:ptCount val="1134"/>
                <c:pt idx="0">
                  <c:v>-69</c:v>
                </c:pt>
                <c:pt idx="1">
                  <c:v>-65</c:v>
                </c:pt>
                <c:pt idx="2">
                  <c:v>-61</c:v>
                </c:pt>
                <c:pt idx="3">
                  <c:v>-57</c:v>
                </c:pt>
                <c:pt idx="4">
                  <c:v>-53</c:v>
                </c:pt>
                <c:pt idx="5">
                  <c:v>-49</c:v>
                </c:pt>
                <c:pt idx="6">
                  <c:v>-45</c:v>
                </c:pt>
                <c:pt idx="7">
                  <c:v>-41</c:v>
                </c:pt>
                <c:pt idx="8">
                  <c:v>-38</c:v>
                </c:pt>
                <c:pt idx="9">
                  <c:v>-34</c:v>
                </c:pt>
                <c:pt idx="10">
                  <c:v>-30</c:v>
                </c:pt>
                <c:pt idx="11">
                  <c:v>-26</c:v>
                </c:pt>
                <c:pt idx="12">
                  <c:v>-23</c:v>
                </c:pt>
                <c:pt idx="13">
                  <c:v>-20</c:v>
                </c:pt>
                <c:pt idx="14">
                  <c:v>-17</c:v>
                </c:pt>
                <c:pt idx="15">
                  <c:v>-14</c:v>
                </c:pt>
                <c:pt idx="16">
                  <c:v>-11</c:v>
                </c:pt>
                <c:pt idx="17">
                  <c:v>-8</c:v>
                </c:pt>
                <c:pt idx="18">
                  <c:v>-5</c:v>
                </c:pt>
                <c:pt idx="19">
                  <c:v>-5</c:v>
                </c:pt>
                <c:pt idx="20">
                  <c:v>-5</c:v>
                </c:pt>
                <c:pt idx="21">
                  <c:v>-5</c:v>
                </c:pt>
                <c:pt idx="22">
                  <c:v>4</c:v>
                </c:pt>
                <c:pt idx="23">
                  <c:v>13</c:v>
                </c:pt>
                <c:pt idx="24">
                  <c:v>21</c:v>
                </c:pt>
                <c:pt idx="25">
                  <c:v>30</c:v>
                </c:pt>
                <c:pt idx="26">
                  <c:v>36</c:v>
                </c:pt>
                <c:pt idx="27">
                  <c:v>42</c:v>
                </c:pt>
                <c:pt idx="28">
                  <c:v>59</c:v>
                </c:pt>
                <c:pt idx="29">
                  <c:v>69</c:v>
                </c:pt>
                <c:pt idx="30">
                  <c:v>69</c:v>
                </c:pt>
                <c:pt idx="31">
                  <c:v>69</c:v>
                </c:pt>
                <c:pt idx="32">
                  <c:v>69</c:v>
                </c:pt>
                <c:pt idx="33">
                  <c:v>88</c:v>
                </c:pt>
                <c:pt idx="34">
                  <c:v>107</c:v>
                </c:pt>
                <c:pt idx="35">
                  <c:v>126</c:v>
                </c:pt>
                <c:pt idx="36">
                  <c:v>126</c:v>
                </c:pt>
                <c:pt idx="37">
                  <c:v>126</c:v>
                </c:pt>
                <c:pt idx="38">
                  <c:v>126</c:v>
                </c:pt>
                <c:pt idx="39">
                  <c:v>145</c:v>
                </c:pt>
                <c:pt idx="40">
                  <c:v>164</c:v>
                </c:pt>
                <c:pt idx="41">
                  <c:v>183</c:v>
                </c:pt>
                <c:pt idx="42">
                  <c:v>201</c:v>
                </c:pt>
                <c:pt idx="43">
                  <c:v>218</c:v>
                </c:pt>
                <c:pt idx="44">
                  <c:v>220</c:v>
                </c:pt>
                <c:pt idx="45">
                  <c:v>222</c:v>
                </c:pt>
                <c:pt idx="46">
                  <c:v>225</c:v>
                </c:pt>
                <c:pt idx="47">
                  <c:v>227</c:v>
                </c:pt>
                <c:pt idx="48">
                  <c:v>230</c:v>
                </c:pt>
                <c:pt idx="49">
                  <c:v>233</c:v>
                </c:pt>
                <c:pt idx="50">
                  <c:v>236</c:v>
                </c:pt>
                <c:pt idx="51">
                  <c:v>242</c:v>
                </c:pt>
                <c:pt idx="52">
                  <c:v>246</c:v>
                </c:pt>
                <c:pt idx="53">
                  <c:v>246</c:v>
                </c:pt>
                <c:pt idx="54">
                  <c:v>246</c:v>
                </c:pt>
                <c:pt idx="55">
                  <c:v>246</c:v>
                </c:pt>
                <c:pt idx="56">
                  <c:v>255</c:v>
                </c:pt>
                <c:pt idx="57">
                  <c:v>268</c:v>
                </c:pt>
                <c:pt idx="58">
                  <c:v>276</c:v>
                </c:pt>
                <c:pt idx="59">
                  <c:v>278</c:v>
                </c:pt>
                <c:pt idx="60">
                  <c:v>280</c:v>
                </c:pt>
                <c:pt idx="61">
                  <c:v>283</c:v>
                </c:pt>
                <c:pt idx="62">
                  <c:v>285</c:v>
                </c:pt>
                <c:pt idx="63">
                  <c:v>288</c:v>
                </c:pt>
                <c:pt idx="64">
                  <c:v>291</c:v>
                </c:pt>
                <c:pt idx="65">
                  <c:v>294</c:v>
                </c:pt>
                <c:pt idx="66">
                  <c:v>298</c:v>
                </c:pt>
                <c:pt idx="67">
                  <c:v>302</c:v>
                </c:pt>
                <c:pt idx="68">
                  <c:v>306</c:v>
                </c:pt>
                <c:pt idx="69">
                  <c:v>310</c:v>
                </c:pt>
                <c:pt idx="70">
                  <c:v>313</c:v>
                </c:pt>
                <c:pt idx="71">
                  <c:v>316</c:v>
                </c:pt>
                <c:pt idx="72">
                  <c:v>319</c:v>
                </c:pt>
                <c:pt idx="73">
                  <c:v>324</c:v>
                </c:pt>
                <c:pt idx="74">
                  <c:v>327</c:v>
                </c:pt>
                <c:pt idx="75">
                  <c:v>333</c:v>
                </c:pt>
                <c:pt idx="76">
                  <c:v>337</c:v>
                </c:pt>
                <c:pt idx="77">
                  <c:v>342</c:v>
                </c:pt>
                <c:pt idx="78">
                  <c:v>347</c:v>
                </c:pt>
                <c:pt idx="79">
                  <c:v>353</c:v>
                </c:pt>
                <c:pt idx="80">
                  <c:v>356</c:v>
                </c:pt>
                <c:pt idx="81">
                  <c:v>357</c:v>
                </c:pt>
                <c:pt idx="82">
                  <c:v>359</c:v>
                </c:pt>
                <c:pt idx="83">
                  <c:v>360</c:v>
                </c:pt>
                <c:pt idx="84">
                  <c:v>362</c:v>
                </c:pt>
                <c:pt idx="85">
                  <c:v>365</c:v>
                </c:pt>
                <c:pt idx="86">
                  <c:v>367</c:v>
                </c:pt>
                <c:pt idx="87">
                  <c:v>370</c:v>
                </c:pt>
                <c:pt idx="88">
                  <c:v>373</c:v>
                </c:pt>
                <c:pt idx="89">
                  <c:v>377</c:v>
                </c:pt>
                <c:pt idx="90">
                  <c:v>381</c:v>
                </c:pt>
                <c:pt idx="91">
                  <c:v>387</c:v>
                </c:pt>
                <c:pt idx="92">
                  <c:v>388</c:v>
                </c:pt>
                <c:pt idx="93">
                  <c:v>390</c:v>
                </c:pt>
                <c:pt idx="94">
                  <c:v>392</c:v>
                </c:pt>
                <c:pt idx="95">
                  <c:v>395</c:v>
                </c:pt>
                <c:pt idx="96">
                  <c:v>397</c:v>
                </c:pt>
                <c:pt idx="97">
                  <c:v>401</c:v>
                </c:pt>
                <c:pt idx="98">
                  <c:v>405</c:v>
                </c:pt>
                <c:pt idx="99">
                  <c:v>408</c:v>
                </c:pt>
                <c:pt idx="100">
                  <c:v>412</c:v>
                </c:pt>
                <c:pt idx="101">
                  <c:v>417</c:v>
                </c:pt>
                <c:pt idx="102">
                  <c:v>422</c:v>
                </c:pt>
                <c:pt idx="103">
                  <c:v>423</c:v>
                </c:pt>
                <c:pt idx="104">
                  <c:v>425</c:v>
                </c:pt>
                <c:pt idx="105">
                  <c:v>427</c:v>
                </c:pt>
                <c:pt idx="106">
                  <c:v>429</c:v>
                </c:pt>
                <c:pt idx="107">
                  <c:v>432</c:v>
                </c:pt>
                <c:pt idx="108">
                  <c:v>435</c:v>
                </c:pt>
                <c:pt idx="109">
                  <c:v>439</c:v>
                </c:pt>
                <c:pt idx="110">
                  <c:v>443</c:v>
                </c:pt>
                <c:pt idx="111">
                  <c:v>446</c:v>
                </c:pt>
                <c:pt idx="112">
                  <c:v>451</c:v>
                </c:pt>
                <c:pt idx="113">
                  <c:v>456</c:v>
                </c:pt>
                <c:pt idx="114">
                  <c:v>457</c:v>
                </c:pt>
                <c:pt idx="115">
                  <c:v>459</c:v>
                </c:pt>
                <c:pt idx="116">
                  <c:v>461</c:v>
                </c:pt>
                <c:pt idx="117">
                  <c:v>462</c:v>
                </c:pt>
                <c:pt idx="118">
                  <c:v>464</c:v>
                </c:pt>
                <c:pt idx="119">
                  <c:v>466</c:v>
                </c:pt>
                <c:pt idx="120">
                  <c:v>468</c:v>
                </c:pt>
                <c:pt idx="121">
                  <c:v>470</c:v>
                </c:pt>
                <c:pt idx="122">
                  <c:v>472</c:v>
                </c:pt>
                <c:pt idx="123">
                  <c:v>475</c:v>
                </c:pt>
                <c:pt idx="124">
                  <c:v>478</c:v>
                </c:pt>
                <c:pt idx="125">
                  <c:v>480</c:v>
                </c:pt>
                <c:pt idx="126">
                  <c:v>481</c:v>
                </c:pt>
                <c:pt idx="127">
                  <c:v>482</c:v>
                </c:pt>
                <c:pt idx="128">
                  <c:v>483</c:v>
                </c:pt>
                <c:pt idx="129">
                  <c:v>484</c:v>
                </c:pt>
                <c:pt idx="130">
                  <c:v>485</c:v>
                </c:pt>
                <c:pt idx="131">
                  <c:v>487</c:v>
                </c:pt>
                <c:pt idx="132">
                  <c:v>489</c:v>
                </c:pt>
                <c:pt idx="133">
                  <c:v>490</c:v>
                </c:pt>
                <c:pt idx="134">
                  <c:v>493</c:v>
                </c:pt>
                <c:pt idx="135">
                  <c:v>496</c:v>
                </c:pt>
                <c:pt idx="136">
                  <c:v>497</c:v>
                </c:pt>
                <c:pt idx="137">
                  <c:v>498</c:v>
                </c:pt>
                <c:pt idx="138">
                  <c:v>498</c:v>
                </c:pt>
                <c:pt idx="139">
                  <c:v>499</c:v>
                </c:pt>
                <c:pt idx="140">
                  <c:v>500</c:v>
                </c:pt>
                <c:pt idx="141">
                  <c:v>501</c:v>
                </c:pt>
                <c:pt idx="142">
                  <c:v>501</c:v>
                </c:pt>
                <c:pt idx="143">
                  <c:v>503</c:v>
                </c:pt>
                <c:pt idx="144">
                  <c:v>504</c:v>
                </c:pt>
                <c:pt idx="145">
                  <c:v>506</c:v>
                </c:pt>
                <c:pt idx="146">
                  <c:v>508</c:v>
                </c:pt>
                <c:pt idx="147">
                  <c:v>510</c:v>
                </c:pt>
                <c:pt idx="148">
                  <c:v>510</c:v>
                </c:pt>
                <c:pt idx="149">
                  <c:v>511</c:v>
                </c:pt>
                <c:pt idx="150">
                  <c:v>512</c:v>
                </c:pt>
                <c:pt idx="151">
                  <c:v>513</c:v>
                </c:pt>
                <c:pt idx="152">
                  <c:v>515</c:v>
                </c:pt>
                <c:pt idx="153">
                  <c:v>517</c:v>
                </c:pt>
                <c:pt idx="154">
                  <c:v>520</c:v>
                </c:pt>
                <c:pt idx="155">
                  <c:v>520</c:v>
                </c:pt>
                <c:pt idx="156">
                  <c:v>520</c:v>
                </c:pt>
                <c:pt idx="157">
                  <c:v>520</c:v>
                </c:pt>
                <c:pt idx="158">
                  <c:v>524</c:v>
                </c:pt>
                <c:pt idx="159">
                  <c:v>533</c:v>
                </c:pt>
                <c:pt idx="160">
                  <c:v>543</c:v>
                </c:pt>
                <c:pt idx="161">
                  <c:v>550</c:v>
                </c:pt>
                <c:pt idx="162">
                  <c:v>555</c:v>
                </c:pt>
                <c:pt idx="163">
                  <c:v>562</c:v>
                </c:pt>
                <c:pt idx="164">
                  <c:v>570</c:v>
                </c:pt>
                <c:pt idx="165">
                  <c:v>578</c:v>
                </c:pt>
                <c:pt idx="166">
                  <c:v>587</c:v>
                </c:pt>
                <c:pt idx="167">
                  <c:v>596</c:v>
                </c:pt>
                <c:pt idx="168">
                  <c:v>604</c:v>
                </c:pt>
                <c:pt idx="169">
                  <c:v>614</c:v>
                </c:pt>
                <c:pt idx="170">
                  <c:v>623</c:v>
                </c:pt>
                <c:pt idx="171">
                  <c:v>634</c:v>
                </c:pt>
                <c:pt idx="172">
                  <c:v>641</c:v>
                </c:pt>
                <c:pt idx="173">
                  <c:v>648</c:v>
                </c:pt>
                <c:pt idx="174">
                  <c:v>655</c:v>
                </c:pt>
                <c:pt idx="175">
                  <c:v>662</c:v>
                </c:pt>
                <c:pt idx="176">
                  <c:v>669</c:v>
                </c:pt>
                <c:pt idx="177">
                  <c:v>676</c:v>
                </c:pt>
                <c:pt idx="178">
                  <c:v>682</c:v>
                </c:pt>
                <c:pt idx="179">
                  <c:v>686</c:v>
                </c:pt>
                <c:pt idx="180">
                  <c:v>692</c:v>
                </c:pt>
                <c:pt idx="181">
                  <c:v>698</c:v>
                </c:pt>
                <c:pt idx="182">
                  <c:v>705</c:v>
                </c:pt>
                <c:pt idx="183">
                  <c:v>712</c:v>
                </c:pt>
                <c:pt idx="184">
                  <c:v>717</c:v>
                </c:pt>
                <c:pt idx="185">
                  <c:v>722</c:v>
                </c:pt>
                <c:pt idx="186">
                  <c:v>728</c:v>
                </c:pt>
                <c:pt idx="187">
                  <c:v>733</c:v>
                </c:pt>
                <c:pt idx="188">
                  <c:v>738</c:v>
                </c:pt>
                <c:pt idx="189">
                  <c:v>742</c:v>
                </c:pt>
                <c:pt idx="190">
                  <c:v>748</c:v>
                </c:pt>
                <c:pt idx="191">
                  <c:v>754</c:v>
                </c:pt>
                <c:pt idx="192">
                  <c:v>762</c:v>
                </c:pt>
                <c:pt idx="193">
                  <c:v>771</c:v>
                </c:pt>
                <c:pt idx="194">
                  <c:v>779</c:v>
                </c:pt>
                <c:pt idx="195">
                  <c:v>782</c:v>
                </c:pt>
                <c:pt idx="196">
                  <c:v>785</c:v>
                </c:pt>
                <c:pt idx="197">
                  <c:v>788</c:v>
                </c:pt>
                <c:pt idx="198">
                  <c:v>791</c:v>
                </c:pt>
                <c:pt idx="199">
                  <c:v>795</c:v>
                </c:pt>
                <c:pt idx="200">
                  <c:v>798</c:v>
                </c:pt>
                <c:pt idx="201">
                  <c:v>802</c:v>
                </c:pt>
                <c:pt idx="202">
                  <c:v>808</c:v>
                </c:pt>
                <c:pt idx="203">
                  <c:v>814</c:v>
                </c:pt>
                <c:pt idx="204">
                  <c:v>818</c:v>
                </c:pt>
                <c:pt idx="205">
                  <c:v>825</c:v>
                </c:pt>
                <c:pt idx="206">
                  <c:v>828</c:v>
                </c:pt>
                <c:pt idx="207">
                  <c:v>830</c:v>
                </c:pt>
                <c:pt idx="208">
                  <c:v>837</c:v>
                </c:pt>
                <c:pt idx="209">
                  <c:v>840</c:v>
                </c:pt>
                <c:pt idx="210">
                  <c:v>844</c:v>
                </c:pt>
                <c:pt idx="211">
                  <c:v>849</c:v>
                </c:pt>
                <c:pt idx="212">
                  <c:v>854</c:v>
                </c:pt>
                <c:pt idx="213">
                  <c:v>859</c:v>
                </c:pt>
                <c:pt idx="214">
                  <c:v>864</c:v>
                </c:pt>
                <c:pt idx="215">
                  <c:v>869</c:v>
                </c:pt>
                <c:pt idx="216">
                  <c:v>875</c:v>
                </c:pt>
                <c:pt idx="217">
                  <c:v>878</c:v>
                </c:pt>
                <c:pt idx="218">
                  <c:v>880</c:v>
                </c:pt>
                <c:pt idx="219">
                  <c:v>885</c:v>
                </c:pt>
                <c:pt idx="220">
                  <c:v>889</c:v>
                </c:pt>
                <c:pt idx="221">
                  <c:v>893</c:v>
                </c:pt>
                <c:pt idx="222">
                  <c:v>898</c:v>
                </c:pt>
                <c:pt idx="223">
                  <c:v>901</c:v>
                </c:pt>
                <c:pt idx="224">
                  <c:v>907</c:v>
                </c:pt>
                <c:pt idx="225">
                  <c:v>913</c:v>
                </c:pt>
                <c:pt idx="226">
                  <c:v>917</c:v>
                </c:pt>
                <c:pt idx="227">
                  <c:v>923</c:v>
                </c:pt>
                <c:pt idx="228">
                  <c:v>926</c:v>
                </c:pt>
                <c:pt idx="229">
                  <c:v>930</c:v>
                </c:pt>
                <c:pt idx="230">
                  <c:v>934</c:v>
                </c:pt>
                <c:pt idx="231">
                  <c:v>937</c:v>
                </c:pt>
                <c:pt idx="232">
                  <c:v>941</c:v>
                </c:pt>
                <c:pt idx="233">
                  <c:v>944</c:v>
                </c:pt>
                <c:pt idx="234">
                  <c:v>947</c:v>
                </c:pt>
                <c:pt idx="235">
                  <c:v>952</c:v>
                </c:pt>
                <c:pt idx="236">
                  <c:v>957</c:v>
                </c:pt>
                <c:pt idx="237">
                  <c:v>962</c:v>
                </c:pt>
                <c:pt idx="238">
                  <c:v>968</c:v>
                </c:pt>
                <c:pt idx="239">
                  <c:v>973</c:v>
                </c:pt>
                <c:pt idx="240">
                  <c:v>976</c:v>
                </c:pt>
                <c:pt idx="241">
                  <c:v>979</c:v>
                </c:pt>
                <c:pt idx="242">
                  <c:v>984</c:v>
                </c:pt>
                <c:pt idx="243">
                  <c:v>987</c:v>
                </c:pt>
                <c:pt idx="244">
                  <c:v>991</c:v>
                </c:pt>
                <c:pt idx="245">
                  <c:v>996</c:v>
                </c:pt>
                <c:pt idx="246">
                  <c:v>1002</c:v>
                </c:pt>
                <c:pt idx="247">
                  <c:v>1007</c:v>
                </c:pt>
                <c:pt idx="248">
                  <c:v>1013</c:v>
                </c:pt>
                <c:pt idx="249">
                  <c:v>1019</c:v>
                </c:pt>
                <c:pt idx="250">
                  <c:v>1022</c:v>
                </c:pt>
                <c:pt idx="251">
                  <c:v>1024</c:v>
                </c:pt>
                <c:pt idx="252">
                  <c:v>1028</c:v>
                </c:pt>
                <c:pt idx="253">
                  <c:v>1030</c:v>
                </c:pt>
                <c:pt idx="254">
                  <c:v>1034</c:v>
                </c:pt>
                <c:pt idx="255">
                  <c:v>1037</c:v>
                </c:pt>
                <c:pt idx="256">
                  <c:v>1041</c:v>
                </c:pt>
                <c:pt idx="257">
                  <c:v>1045</c:v>
                </c:pt>
                <c:pt idx="258">
                  <c:v>1049</c:v>
                </c:pt>
                <c:pt idx="259">
                  <c:v>1053</c:v>
                </c:pt>
                <c:pt idx="260">
                  <c:v>1056</c:v>
                </c:pt>
                <c:pt idx="261">
                  <c:v>1060</c:v>
                </c:pt>
                <c:pt idx="262">
                  <c:v>1062</c:v>
                </c:pt>
                <c:pt idx="263">
                  <c:v>1065</c:v>
                </c:pt>
                <c:pt idx="264">
                  <c:v>1068</c:v>
                </c:pt>
                <c:pt idx="265">
                  <c:v>1072</c:v>
                </c:pt>
                <c:pt idx="266">
                  <c:v>1074</c:v>
                </c:pt>
                <c:pt idx="267">
                  <c:v>1078</c:v>
                </c:pt>
                <c:pt idx="268">
                  <c:v>1080</c:v>
                </c:pt>
                <c:pt idx="269">
                  <c:v>1082</c:v>
                </c:pt>
                <c:pt idx="270">
                  <c:v>1086</c:v>
                </c:pt>
                <c:pt idx="271">
                  <c:v>1091</c:v>
                </c:pt>
                <c:pt idx="272">
                  <c:v>1095</c:v>
                </c:pt>
                <c:pt idx="273">
                  <c:v>1097</c:v>
                </c:pt>
                <c:pt idx="274">
                  <c:v>1101</c:v>
                </c:pt>
                <c:pt idx="275">
                  <c:v>1104</c:v>
                </c:pt>
                <c:pt idx="276">
                  <c:v>1107</c:v>
                </c:pt>
                <c:pt idx="277">
                  <c:v>1111</c:v>
                </c:pt>
                <c:pt idx="278">
                  <c:v>1114</c:v>
                </c:pt>
                <c:pt idx="279">
                  <c:v>1117</c:v>
                </c:pt>
                <c:pt idx="280">
                  <c:v>1120</c:v>
                </c:pt>
                <c:pt idx="281">
                  <c:v>1126</c:v>
                </c:pt>
                <c:pt idx="282">
                  <c:v>1131</c:v>
                </c:pt>
                <c:pt idx="283">
                  <c:v>1136</c:v>
                </c:pt>
                <c:pt idx="284">
                  <c:v>1139</c:v>
                </c:pt>
                <c:pt idx="285">
                  <c:v>1141</c:v>
                </c:pt>
                <c:pt idx="286">
                  <c:v>1144</c:v>
                </c:pt>
                <c:pt idx="287">
                  <c:v>1146</c:v>
                </c:pt>
                <c:pt idx="288">
                  <c:v>1148</c:v>
                </c:pt>
                <c:pt idx="289">
                  <c:v>1152</c:v>
                </c:pt>
                <c:pt idx="290">
                  <c:v>1157</c:v>
                </c:pt>
                <c:pt idx="291">
                  <c:v>1161</c:v>
                </c:pt>
                <c:pt idx="292">
                  <c:v>1165</c:v>
                </c:pt>
                <c:pt idx="293">
                  <c:v>1170</c:v>
                </c:pt>
                <c:pt idx="294">
                  <c:v>1174</c:v>
                </c:pt>
                <c:pt idx="295">
                  <c:v>1176</c:v>
                </c:pt>
                <c:pt idx="296">
                  <c:v>1178</c:v>
                </c:pt>
                <c:pt idx="297">
                  <c:v>1179</c:v>
                </c:pt>
                <c:pt idx="298">
                  <c:v>1182</c:v>
                </c:pt>
                <c:pt idx="299">
                  <c:v>1183</c:v>
                </c:pt>
                <c:pt idx="300">
                  <c:v>1186</c:v>
                </c:pt>
                <c:pt idx="301">
                  <c:v>1190</c:v>
                </c:pt>
                <c:pt idx="302">
                  <c:v>1192</c:v>
                </c:pt>
                <c:pt idx="303">
                  <c:v>1195</c:v>
                </c:pt>
                <c:pt idx="304">
                  <c:v>1200</c:v>
                </c:pt>
                <c:pt idx="305">
                  <c:v>1203</c:v>
                </c:pt>
                <c:pt idx="306">
                  <c:v>1205</c:v>
                </c:pt>
                <c:pt idx="307">
                  <c:v>1206</c:v>
                </c:pt>
                <c:pt idx="308">
                  <c:v>1210</c:v>
                </c:pt>
                <c:pt idx="309">
                  <c:v>1212</c:v>
                </c:pt>
                <c:pt idx="310">
                  <c:v>1215</c:v>
                </c:pt>
                <c:pt idx="311">
                  <c:v>1218</c:v>
                </c:pt>
                <c:pt idx="312">
                  <c:v>1220</c:v>
                </c:pt>
                <c:pt idx="313">
                  <c:v>1224</c:v>
                </c:pt>
                <c:pt idx="314">
                  <c:v>1227</c:v>
                </c:pt>
                <c:pt idx="315">
                  <c:v>1231</c:v>
                </c:pt>
                <c:pt idx="316">
                  <c:v>1235</c:v>
                </c:pt>
                <c:pt idx="317">
                  <c:v>1236</c:v>
                </c:pt>
                <c:pt idx="318">
                  <c:v>1238</c:v>
                </c:pt>
                <c:pt idx="319">
                  <c:v>1240</c:v>
                </c:pt>
                <c:pt idx="320">
                  <c:v>1242</c:v>
                </c:pt>
                <c:pt idx="321">
                  <c:v>1244</c:v>
                </c:pt>
                <c:pt idx="322">
                  <c:v>1246</c:v>
                </c:pt>
                <c:pt idx="323">
                  <c:v>1247</c:v>
                </c:pt>
                <c:pt idx="324">
                  <c:v>1250</c:v>
                </c:pt>
                <c:pt idx="325">
                  <c:v>1253</c:v>
                </c:pt>
                <c:pt idx="326">
                  <c:v>1256</c:v>
                </c:pt>
                <c:pt idx="327">
                  <c:v>1259</c:v>
                </c:pt>
                <c:pt idx="328">
                  <c:v>1260</c:v>
                </c:pt>
                <c:pt idx="329">
                  <c:v>1261</c:v>
                </c:pt>
                <c:pt idx="330">
                  <c:v>1262</c:v>
                </c:pt>
                <c:pt idx="331">
                  <c:v>1263</c:v>
                </c:pt>
                <c:pt idx="332">
                  <c:v>1264</c:v>
                </c:pt>
                <c:pt idx="333">
                  <c:v>1265</c:v>
                </c:pt>
                <c:pt idx="334">
                  <c:v>1267</c:v>
                </c:pt>
                <c:pt idx="335">
                  <c:v>1268</c:v>
                </c:pt>
                <c:pt idx="336">
                  <c:v>1270</c:v>
                </c:pt>
                <c:pt idx="337">
                  <c:v>1273</c:v>
                </c:pt>
                <c:pt idx="338">
                  <c:v>1276</c:v>
                </c:pt>
                <c:pt idx="339">
                  <c:v>1277</c:v>
                </c:pt>
                <c:pt idx="340">
                  <c:v>1277</c:v>
                </c:pt>
                <c:pt idx="341">
                  <c:v>1278</c:v>
                </c:pt>
                <c:pt idx="342">
                  <c:v>1279</c:v>
                </c:pt>
                <c:pt idx="343">
                  <c:v>1280</c:v>
                </c:pt>
                <c:pt idx="344">
                  <c:v>1281</c:v>
                </c:pt>
                <c:pt idx="345">
                  <c:v>1282</c:v>
                </c:pt>
                <c:pt idx="346">
                  <c:v>1284</c:v>
                </c:pt>
                <c:pt idx="347">
                  <c:v>1286</c:v>
                </c:pt>
                <c:pt idx="348">
                  <c:v>1289</c:v>
                </c:pt>
                <c:pt idx="349">
                  <c:v>1289</c:v>
                </c:pt>
                <c:pt idx="350">
                  <c:v>1289</c:v>
                </c:pt>
                <c:pt idx="351">
                  <c:v>1289</c:v>
                </c:pt>
                <c:pt idx="352">
                  <c:v>1295</c:v>
                </c:pt>
                <c:pt idx="353">
                  <c:v>1306</c:v>
                </c:pt>
                <c:pt idx="354">
                  <c:v>1329</c:v>
                </c:pt>
                <c:pt idx="355">
                  <c:v>1353</c:v>
                </c:pt>
                <c:pt idx="356">
                  <c:v>1380</c:v>
                </c:pt>
                <c:pt idx="357">
                  <c:v>1405</c:v>
                </c:pt>
                <c:pt idx="358">
                  <c:v>1432</c:v>
                </c:pt>
                <c:pt idx="359">
                  <c:v>1459</c:v>
                </c:pt>
                <c:pt idx="360">
                  <c:v>1484</c:v>
                </c:pt>
                <c:pt idx="361">
                  <c:v>1509</c:v>
                </c:pt>
                <c:pt idx="362">
                  <c:v>1534</c:v>
                </c:pt>
                <c:pt idx="363">
                  <c:v>1561</c:v>
                </c:pt>
                <c:pt idx="364">
                  <c:v>1580</c:v>
                </c:pt>
                <c:pt idx="365">
                  <c:v>1595</c:v>
                </c:pt>
                <c:pt idx="366">
                  <c:v>1611</c:v>
                </c:pt>
                <c:pt idx="367">
                  <c:v>1632</c:v>
                </c:pt>
                <c:pt idx="368">
                  <c:v>1654</c:v>
                </c:pt>
                <c:pt idx="369">
                  <c:v>1673</c:v>
                </c:pt>
                <c:pt idx="370">
                  <c:v>1695</c:v>
                </c:pt>
                <c:pt idx="371">
                  <c:v>1714</c:v>
                </c:pt>
                <c:pt idx="372">
                  <c:v>1742</c:v>
                </c:pt>
                <c:pt idx="373">
                  <c:v>1766</c:v>
                </c:pt>
                <c:pt idx="374">
                  <c:v>1798</c:v>
                </c:pt>
                <c:pt idx="375">
                  <c:v>1818</c:v>
                </c:pt>
                <c:pt idx="376">
                  <c:v>1826</c:v>
                </c:pt>
                <c:pt idx="377">
                  <c:v>1833</c:v>
                </c:pt>
                <c:pt idx="378">
                  <c:v>1845</c:v>
                </c:pt>
                <c:pt idx="379">
                  <c:v>1858</c:v>
                </c:pt>
                <c:pt idx="380">
                  <c:v>1871</c:v>
                </c:pt>
                <c:pt idx="381">
                  <c:v>1883</c:v>
                </c:pt>
                <c:pt idx="382">
                  <c:v>1898</c:v>
                </c:pt>
                <c:pt idx="383">
                  <c:v>1910</c:v>
                </c:pt>
                <c:pt idx="384">
                  <c:v>1924</c:v>
                </c:pt>
                <c:pt idx="385">
                  <c:v>1939</c:v>
                </c:pt>
                <c:pt idx="386">
                  <c:v>1954</c:v>
                </c:pt>
                <c:pt idx="387">
                  <c:v>1964</c:v>
                </c:pt>
                <c:pt idx="388">
                  <c:v>1977</c:v>
                </c:pt>
                <c:pt idx="389">
                  <c:v>1988</c:v>
                </c:pt>
                <c:pt idx="390">
                  <c:v>1997</c:v>
                </c:pt>
                <c:pt idx="391">
                  <c:v>2009</c:v>
                </c:pt>
                <c:pt idx="392">
                  <c:v>2019</c:v>
                </c:pt>
                <c:pt idx="393">
                  <c:v>2031</c:v>
                </c:pt>
                <c:pt idx="394">
                  <c:v>2045</c:v>
                </c:pt>
                <c:pt idx="395">
                  <c:v>2060</c:v>
                </c:pt>
                <c:pt idx="396">
                  <c:v>2079</c:v>
                </c:pt>
                <c:pt idx="397">
                  <c:v>2094</c:v>
                </c:pt>
                <c:pt idx="398">
                  <c:v>2099</c:v>
                </c:pt>
                <c:pt idx="399">
                  <c:v>2104</c:v>
                </c:pt>
                <c:pt idx="400">
                  <c:v>2108</c:v>
                </c:pt>
                <c:pt idx="401">
                  <c:v>2112</c:v>
                </c:pt>
                <c:pt idx="402">
                  <c:v>2118</c:v>
                </c:pt>
                <c:pt idx="403">
                  <c:v>2125</c:v>
                </c:pt>
                <c:pt idx="404">
                  <c:v>2133</c:v>
                </c:pt>
                <c:pt idx="405">
                  <c:v>2140</c:v>
                </c:pt>
                <c:pt idx="406">
                  <c:v>2147</c:v>
                </c:pt>
                <c:pt idx="407">
                  <c:v>2155</c:v>
                </c:pt>
                <c:pt idx="408">
                  <c:v>2161</c:v>
                </c:pt>
                <c:pt idx="409">
                  <c:v>2165</c:v>
                </c:pt>
                <c:pt idx="410">
                  <c:v>2167</c:v>
                </c:pt>
                <c:pt idx="411">
                  <c:v>2170</c:v>
                </c:pt>
                <c:pt idx="412">
                  <c:v>2174</c:v>
                </c:pt>
                <c:pt idx="413">
                  <c:v>2177</c:v>
                </c:pt>
                <c:pt idx="414">
                  <c:v>2182</c:v>
                </c:pt>
                <c:pt idx="415">
                  <c:v>2185</c:v>
                </c:pt>
                <c:pt idx="416">
                  <c:v>2191</c:v>
                </c:pt>
                <c:pt idx="417">
                  <c:v>2196</c:v>
                </c:pt>
                <c:pt idx="418">
                  <c:v>2201</c:v>
                </c:pt>
                <c:pt idx="419">
                  <c:v>2205</c:v>
                </c:pt>
                <c:pt idx="420">
                  <c:v>2208</c:v>
                </c:pt>
                <c:pt idx="421">
                  <c:v>2214</c:v>
                </c:pt>
                <c:pt idx="422">
                  <c:v>2216</c:v>
                </c:pt>
                <c:pt idx="423">
                  <c:v>2220</c:v>
                </c:pt>
                <c:pt idx="424">
                  <c:v>2224</c:v>
                </c:pt>
                <c:pt idx="425">
                  <c:v>2227</c:v>
                </c:pt>
                <c:pt idx="426">
                  <c:v>2231</c:v>
                </c:pt>
                <c:pt idx="427">
                  <c:v>2235</c:v>
                </c:pt>
                <c:pt idx="428">
                  <c:v>2240</c:v>
                </c:pt>
                <c:pt idx="429">
                  <c:v>2245</c:v>
                </c:pt>
                <c:pt idx="430">
                  <c:v>2254</c:v>
                </c:pt>
                <c:pt idx="431">
                  <c:v>2256</c:v>
                </c:pt>
                <c:pt idx="432">
                  <c:v>2259</c:v>
                </c:pt>
                <c:pt idx="433">
                  <c:v>2262</c:v>
                </c:pt>
                <c:pt idx="434">
                  <c:v>2266</c:v>
                </c:pt>
                <c:pt idx="435">
                  <c:v>2269</c:v>
                </c:pt>
                <c:pt idx="436">
                  <c:v>2274</c:v>
                </c:pt>
                <c:pt idx="437">
                  <c:v>2281</c:v>
                </c:pt>
                <c:pt idx="438">
                  <c:v>2291</c:v>
                </c:pt>
                <c:pt idx="439">
                  <c:v>2294</c:v>
                </c:pt>
                <c:pt idx="440">
                  <c:v>2300</c:v>
                </c:pt>
                <c:pt idx="441">
                  <c:v>2307</c:v>
                </c:pt>
                <c:pt idx="442">
                  <c:v>2311</c:v>
                </c:pt>
                <c:pt idx="443">
                  <c:v>2317</c:v>
                </c:pt>
                <c:pt idx="444">
                  <c:v>2320</c:v>
                </c:pt>
                <c:pt idx="445">
                  <c:v>2323</c:v>
                </c:pt>
                <c:pt idx="446">
                  <c:v>2325</c:v>
                </c:pt>
                <c:pt idx="447">
                  <c:v>2327</c:v>
                </c:pt>
                <c:pt idx="448">
                  <c:v>2330</c:v>
                </c:pt>
                <c:pt idx="449">
                  <c:v>2337</c:v>
                </c:pt>
                <c:pt idx="450">
                  <c:v>2338</c:v>
                </c:pt>
                <c:pt idx="451">
                  <c:v>2339</c:v>
                </c:pt>
                <c:pt idx="452">
                  <c:v>2349</c:v>
                </c:pt>
                <c:pt idx="453">
                  <c:v>2349</c:v>
                </c:pt>
                <c:pt idx="454">
                  <c:v>2349</c:v>
                </c:pt>
                <c:pt idx="455">
                  <c:v>2349</c:v>
                </c:pt>
                <c:pt idx="456">
                  <c:v>2356</c:v>
                </c:pt>
                <c:pt idx="457">
                  <c:v>2366</c:v>
                </c:pt>
                <c:pt idx="458">
                  <c:v>2377</c:v>
                </c:pt>
                <c:pt idx="459">
                  <c:v>2391</c:v>
                </c:pt>
                <c:pt idx="460">
                  <c:v>2404</c:v>
                </c:pt>
                <c:pt idx="461">
                  <c:v>2414</c:v>
                </c:pt>
                <c:pt idx="462">
                  <c:v>2422</c:v>
                </c:pt>
                <c:pt idx="463">
                  <c:v>2434</c:v>
                </c:pt>
                <c:pt idx="464">
                  <c:v>2450</c:v>
                </c:pt>
                <c:pt idx="465">
                  <c:v>2462</c:v>
                </c:pt>
                <c:pt idx="466">
                  <c:v>2478</c:v>
                </c:pt>
                <c:pt idx="467">
                  <c:v>2487</c:v>
                </c:pt>
                <c:pt idx="468">
                  <c:v>2494</c:v>
                </c:pt>
                <c:pt idx="469">
                  <c:v>2506</c:v>
                </c:pt>
                <c:pt idx="470">
                  <c:v>2512</c:v>
                </c:pt>
                <c:pt idx="471">
                  <c:v>2519</c:v>
                </c:pt>
                <c:pt idx="472">
                  <c:v>2531</c:v>
                </c:pt>
                <c:pt idx="473">
                  <c:v>2546</c:v>
                </c:pt>
                <c:pt idx="474">
                  <c:v>2556</c:v>
                </c:pt>
                <c:pt idx="475">
                  <c:v>2568</c:v>
                </c:pt>
                <c:pt idx="476">
                  <c:v>2578</c:v>
                </c:pt>
                <c:pt idx="477">
                  <c:v>2592</c:v>
                </c:pt>
                <c:pt idx="478">
                  <c:v>2601</c:v>
                </c:pt>
                <c:pt idx="479">
                  <c:v>2609</c:v>
                </c:pt>
                <c:pt idx="480">
                  <c:v>2619</c:v>
                </c:pt>
                <c:pt idx="481">
                  <c:v>2627</c:v>
                </c:pt>
                <c:pt idx="482">
                  <c:v>2635</c:v>
                </c:pt>
                <c:pt idx="483">
                  <c:v>2645</c:v>
                </c:pt>
                <c:pt idx="484">
                  <c:v>2656</c:v>
                </c:pt>
                <c:pt idx="485">
                  <c:v>2669</c:v>
                </c:pt>
                <c:pt idx="486">
                  <c:v>2682</c:v>
                </c:pt>
                <c:pt idx="487">
                  <c:v>2697</c:v>
                </c:pt>
                <c:pt idx="488">
                  <c:v>2708</c:v>
                </c:pt>
                <c:pt idx="489">
                  <c:v>2717</c:v>
                </c:pt>
                <c:pt idx="490">
                  <c:v>2723</c:v>
                </c:pt>
                <c:pt idx="491">
                  <c:v>2729</c:v>
                </c:pt>
                <c:pt idx="492">
                  <c:v>2740</c:v>
                </c:pt>
                <c:pt idx="493">
                  <c:v>2744</c:v>
                </c:pt>
                <c:pt idx="494">
                  <c:v>2751</c:v>
                </c:pt>
                <c:pt idx="495">
                  <c:v>2764</c:v>
                </c:pt>
                <c:pt idx="496">
                  <c:v>2776</c:v>
                </c:pt>
                <c:pt idx="497">
                  <c:v>2788</c:v>
                </c:pt>
                <c:pt idx="498">
                  <c:v>2803</c:v>
                </c:pt>
                <c:pt idx="499">
                  <c:v>2809</c:v>
                </c:pt>
                <c:pt idx="500">
                  <c:v>2819</c:v>
                </c:pt>
                <c:pt idx="501">
                  <c:v>2826</c:v>
                </c:pt>
                <c:pt idx="502">
                  <c:v>2835</c:v>
                </c:pt>
                <c:pt idx="503">
                  <c:v>2844</c:v>
                </c:pt>
                <c:pt idx="504">
                  <c:v>2854</c:v>
                </c:pt>
                <c:pt idx="505">
                  <c:v>2865</c:v>
                </c:pt>
                <c:pt idx="506">
                  <c:v>2879</c:v>
                </c:pt>
                <c:pt idx="507">
                  <c:v>2892</c:v>
                </c:pt>
                <c:pt idx="508">
                  <c:v>2903</c:v>
                </c:pt>
                <c:pt idx="509">
                  <c:v>2916</c:v>
                </c:pt>
                <c:pt idx="510">
                  <c:v>2925</c:v>
                </c:pt>
                <c:pt idx="511">
                  <c:v>2935</c:v>
                </c:pt>
                <c:pt idx="512">
                  <c:v>2940</c:v>
                </c:pt>
                <c:pt idx="513">
                  <c:v>2949</c:v>
                </c:pt>
                <c:pt idx="514">
                  <c:v>2956</c:v>
                </c:pt>
                <c:pt idx="515">
                  <c:v>2966</c:v>
                </c:pt>
                <c:pt idx="516">
                  <c:v>2975</c:v>
                </c:pt>
                <c:pt idx="517">
                  <c:v>2982</c:v>
                </c:pt>
                <c:pt idx="518">
                  <c:v>2994</c:v>
                </c:pt>
                <c:pt idx="519">
                  <c:v>3000</c:v>
                </c:pt>
                <c:pt idx="520">
                  <c:v>3009</c:v>
                </c:pt>
                <c:pt idx="521">
                  <c:v>3022</c:v>
                </c:pt>
                <c:pt idx="522">
                  <c:v>3030</c:v>
                </c:pt>
                <c:pt idx="523">
                  <c:v>3036</c:v>
                </c:pt>
                <c:pt idx="524">
                  <c:v>3040</c:v>
                </c:pt>
                <c:pt idx="525">
                  <c:v>3046</c:v>
                </c:pt>
                <c:pt idx="526">
                  <c:v>3055</c:v>
                </c:pt>
                <c:pt idx="527">
                  <c:v>3061</c:v>
                </c:pt>
                <c:pt idx="528">
                  <c:v>3071</c:v>
                </c:pt>
                <c:pt idx="529">
                  <c:v>3084</c:v>
                </c:pt>
                <c:pt idx="530">
                  <c:v>3092</c:v>
                </c:pt>
                <c:pt idx="531">
                  <c:v>3106</c:v>
                </c:pt>
                <c:pt idx="532">
                  <c:v>3116</c:v>
                </c:pt>
                <c:pt idx="533">
                  <c:v>3131</c:v>
                </c:pt>
                <c:pt idx="534">
                  <c:v>3141</c:v>
                </c:pt>
                <c:pt idx="535">
                  <c:v>3144</c:v>
                </c:pt>
                <c:pt idx="536">
                  <c:v>3149</c:v>
                </c:pt>
                <c:pt idx="537">
                  <c:v>3161</c:v>
                </c:pt>
                <c:pt idx="538">
                  <c:v>3165</c:v>
                </c:pt>
                <c:pt idx="539">
                  <c:v>3174</c:v>
                </c:pt>
                <c:pt idx="540">
                  <c:v>3182</c:v>
                </c:pt>
                <c:pt idx="541">
                  <c:v>3189</c:v>
                </c:pt>
                <c:pt idx="542">
                  <c:v>3199</c:v>
                </c:pt>
                <c:pt idx="543">
                  <c:v>3210</c:v>
                </c:pt>
                <c:pt idx="544">
                  <c:v>3225</c:v>
                </c:pt>
                <c:pt idx="545">
                  <c:v>3234</c:v>
                </c:pt>
                <c:pt idx="546">
                  <c:v>3240</c:v>
                </c:pt>
                <c:pt idx="547">
                  <c:v>3246</c:v>
                </c:pt>
                <c:pt idx="548">
                  <c:v>3253</c:v>
                </c:pt>
                <c:pt idx="549">
                  <c:v>3259</c:v>
                </c:pt>
                <c:pt idx="550">
                  <c:v>3268</c:v>
                </c:pt>
                <c:pt idx="551">
                  <c:v>3276</c:v>
                </c:pt>
                <c:pt idx="552">
                  <c:v>3284</c:v>
                </c:pt>
                <c:pt idx="553">
                  <c:v>3295</c:v>
                </c:pt>
                <c:pt idx="554">
                  <c:v>3308</c:v>
                </c:pt>
                <c:pt idx="555">
                  <c:v>3321</c:v>
                </c:pt>
                <c:pt idx="556">
                  <c:v>3328</c:v>
                </c:pt>
                <c:pt idx="557">
                  <c:v>3333</c:v>
                </c:pt>
                <c:pt idx="558">
                  <c:v>3339</c:v>
                </c:pt>
                <c:pt idx="559">
                  <c:v>3347</c:v>
                </c:pt>
                <c:pt idx="560">
                  <c:v>3353</c:v>
                </c:pt>
                <c:pt idx="561">
                  <c:v>3358</c:v>
                </c:pt>
                <c:pt idx="562">
                  <c:v>3362</c:v>
                </c:pt>
                <c:pt idx="563">
                  <c:v>3368</c:v>
                </c:pt>
                <c:pt idx="564">
                  <c:v>3375</c:v>
                </c:pt>
                <c:pt idx="565">
                  <c:v>3384</c:v>
                </c:pt>
                <c:pt idx="566">
                  <c:v>3390</c:v>
                </c:pt>
                <c:pt idx="567">
                  <c:v>3397</c:v>
                </c:pt>
                <c:pt idx="568">
                  <c:v>3402</c:v>
                </c:pt>
                <c:pt idx="569">
                  <c:v>3408</c:v>
                </c:pt>
                <c:pt idx="570">
                  <c:v>3414</c:v>
                </c:pt>
                <c:pt idx="571">
                  <c:v>3418</c:v>
                </c:pt>
                <c:pt idx="572">
                  <c:v>3421</c:v>
                </c:pt>
                <c:pt idx="573">
                  <c:v>3430</c:v>
                </c:pt>
                <c:pt idx="574">
                  <c:v>3439</c:v>
                </c:pt>
                <c:pt idx="575">
                  <c:v>3447</c:v>
                </c:pt>
                <c:pt idx="576">
                  <c:v>3452</c:v>
                </c:pt>
                <c:pt idx="577">
                  <c:v>3460</c:v>
                </c:pt>
                <c:pt idx="578">
                  <c:v>3469</c:v>
                </c:pt>
                <c:pt idx="579">
                  <c:v>3472</c:v>
                </c:pt>
                <c:pt idx="580">
                  <c:v>3479</c:v>
                </c:pt>
                <c:pt idx="581">
                  <c:v>3485</c:v>
                </c:pt>
                <c:pt idx="582">
                  <c:v>3490</c:v>
                </c:pt>
                <c:pt idx="583">
                  <c:v>3499</c:v>
                </c:pt>
                <c:pt idx="584">
                  <c:v>3507</c:v>
                </c:pt>
                <c:pt idx="585">
                  <c:v>3516</c:v>
                </c:pt>
                <c:pt idx="586">
                  <c:v>3522</c:v>
                </c:pt>
                <c:pt idx="587">
                  <c:v>3531</c:v>
                </c:pt>
                <c:pt idx="588">
                  <c:v>3542</c:v>
                </c:pt>
                <c:pt idx="589">
                  <c:v>3549</c:v>
                </c:pt>
                <c:pt idx="590">
                  <c:v>3553</c:v>
                </c:pt>
                <c:pt idx="591">
                  <c:v>3561</c:v>
                </c:pt>
                <c:pt idx="592">
                  <c:v>3567</c:v>
                </c:pt>
                <c:pt idx="593">
                  <c:v>3573</c:v>
                </c:pt>
                <c:pt idx="594">
                  <c:v>3577</c:v>
                </c:pt>
                <c:pt idx="595">
                  <c:v>3584</c:v>
                </c:pt>
                <c:pt idx="596">
                  <c:v>3590</c:v>
                </c:pt>
                <c:pt idx="597">
                  <c:v>3597</c:v>
                </c:pt>
                <c:pt idx="598">
                  <c:v>3603</c:v>
                </c:pt>
                <c:pt idx="599">
                  <c:v>3609</c:v>
                </c:pt>
                <c:pt idx="600">
                  <c:v>3618</c:v>
                </c:pt>
                <c:pt idx="601">
                  <c:v>3622</c:v>
                </c:pt>
                <c:pt idx="602">
                  <c:v>3629</c:v>
                </c:pt>
                <c:pt idx="603">
                  <c:v>3636</c:v>
                </c:pt>
                <c:pt idx="604">
                  <c:v>3643</c:v>
                </c:pt>
                <c:pt idx="605">
                  <c:v>3651</c:v>
                </c:pt>
                <c:pt idx="606">
                  <c:v>3658</c:v>
                </c:pt>
                <c:pt idx="607">
                  <c:v>3664</c:v>
                </c:pt>
                <c:pt idx="608">
                  <c:v>3669</c:v>
                </c:pt>
                <c:pt idx="609">
                  <c:v>3673</c:v>
                </c:pt>
                <c:pt idx="610">
                  <c:v>3679</c:v>
                </c:pt>
                <c:pt idx="611">
                  <c:v>3687</c:v>
                </c:pt>
                <c:pt idx="612">
                  <c:v>3693</c:v>
                </c:pt>
                <c:pt idx="613">
                  <c:v>3698</c:v>
                </c:pt>
                <c:pt idx="614">
                  <c:v>3707</c:v>
                </c:pt>
                <c:pt idx="615">
                  <c:v>3714</c:v>
                </c:pt>
                <c:pt idx="616">
                  <c:v>3719</c:v>
                </c:pt>
                <c:pt idx="617">
                  <c:v>3726</c:v>
                </c:pt>
                <c:pt idx="618">
                  <c:v>3736</c:v>
                </c:pt>
                <c:pt idx="619">
                  <c:v>3741</c:v>
                </c:pt>
                <c:pt idx="620">
                  <c:v>3746</c:v>
                </c:pt>
                <c:pt idx="621">
                  <c:v>3751</c:v>
                </c:pt>
                <c:pt idx="622">
                  <c:v>3757</c:v>
                </c:pt>
                <c:pt idx="623">
                  <c:v>3764</c:v>
                </c:pt>
                <c:pt idx="624">
                  <c:v>3766</c:v>
                </c:pt>
                <c:pt idx="625">
                  <c:v>3773</c:v>
                </c:pt>
                <c:pt idx="626">
                  <c:v>3780</c:v>
                </c:pt>
                <c:pt idx="627">
                  <c:v>3785</c:v>
                </c:pt>
                <c:pt idx="628">
                  <c:v>3788</c:v>
                </c:pt>
                <c:pt idx="629">
                  <c:v>3796</c:v>
                </c:pt>
                <c:pt idx="630">
                  <c:v>3802</c:v>
                </c:pt>
                <c:pt idx="631">
                  <c:v>3811</c:v>
                </c:pt>
                <c:pt idx="632">
                  <c:v>3817</c:v>
                </c:pt>
                <c:pt idx="633">
                  <c:v>3823</c:v>
                </c:pt>
                <c:pt idx="634">
                  <c:v>3829</c:v>
                </c:pt>
                <c:pt idx="635">
                  <c:v>3832</c:v>
                </c:pt>
                <c:pt idx="636">
                  <c:v>3837</c:v>
                </c:pt>
                <c:pt idx="637">
                  <c:v>3841</c:v>
                </c:pt>
                <c:pt idx="638">
                  <c:v>3849</c:v>
                </c:pt>
                <c:pt idx="639">
                  <c:v>3855</c:v>
                </c:pt>
                <c:pt idx="640">
                  <c:v>3864</c:v>
                </c:pt>
                <c:pt idx="641">
                  <c:v>3873</c:v>
                </c:pt>
                <c:pt idx="642">
                  <c:v>3882</c:v>
                </c:pt>
                <c:pt idx="643">
                  <c:v>3888</c:v>
                </c:pt>
                <c:pt idx="644">
                  <c:v>3895</c:v>
                </c:pt>
                <c:pt idx="645">
                  <c:v>3901</c:v>
                </c:pt>
                <c:pt idx="646">
                  <c:v>3905</c:v>
                </c:pt>
                <c:pt idx="647">
                  <c:v>3910</c:v>
                </c:pt>
                <c:pt idx="648">
                  <c:v>3915</c:v>
                </c:pt>
                <c:pt idx="649">
                  <c:v>3917</c:v>
                </c:pt>
                <c:pt idx="650">
                  <c:v>3921</c:v>
                </c:pt>
                <c:pt idx="651">
                  <c:v>3928</c:v>
                </c:pt>
                <c:pt idx="652">
                  <c:v>3935</c:v>
                </c:pt>
                <c:pt idx="653">
                  <c:v>3938</c:v>
                </c:pt>
                <c:pt idx="654">
                  <c:v>3945</c:v>
                </c:pt>
                <c:pt idx="655">
                  <c:v>3952</c:v>
                </c:pt>
                <c:pt idx="656">
                  <c:v>3958</c:v>
                </c:pt>
                <c:pt idx="657">
                  <c:v>3963</c:v>
                </c:pt>
                <c:pt idx="658">
                  <c:v>3969</c:v>
                </c:pt>
                <c:pt idx="659">
                  <c:v>3976</c:v>
                </c:pt>
                <c:pt idx="660">
                  <c:v>3983</c:v>
                </c:pt>
                <c:pt idx="661">
                  <c:v>3992</c:v>
                </c:pt>
                <c:pt idx="662">
                  <c:v>3998</c:v>
                </c:pt>
                <c:pt idx="663">
                  <c:v>4005</c:v>
                </c:pt>
                <c:pt idx="664">
                  <c:v>4012</c:v>
                </c:pt>
                <c:pt idx="665">
                  <c:v>4019</c:v>
                </c:pt>
                <c:pt idx="666">
                  <c:v>4024</c:v>
                </c:pt>
                <c:pt idx="667">
                  <c:v>4029</c:v>
                </c:pt>
                <c:pt idx="668">
                  <c:v>4033</c:v>
                </c:pt>
                <c:pt idx="669">
                  <c:v>4036</c:v>
                </c:pt>
                <c:pt idx="670">
                  <c:v>4043</c:v>
                </c:pt>
                <c:pt idx="671">
                  <c:v>4051</c:v>
                </c:pt>
                <c:pt idx="672">
                  <c:v>4055</c:v>
                </c:pt>
                <c:pt idx="673">
                  <c:v>4060</c:v>
                </c:pt>
                <c:pt idx="674">
                  <c:v>4065</c:v>
                </c:pt>
                <c:pt idx="675">
                  <c:v>4068</c:v>
                </c:pt>
                <c:pt idx="676">
                  <c:v>4074</c:v>
                </c:pt>
                <c:pt idx="677">
                  <c:v>4082</c:v>
                </c:pt>
                <c:pt idx="678">
                  <c:v>4090</c:v>
                </c:pt>
                <c:pt idx="679">
                  <c:v>4093</c:v>
                </c:pt>
                <c:pt idx="680">
                  <c:v>4096</c:v>
                </c:pt>
                <c:pt idx="681">
                  <c:v>4098</c:v>
                </c:pt>
                <c:pt idx="682">
                  <c:v>4103</c:v>
                </c:pt>
                <c:pt idx="683">
                  <c:v>4106</c:v>
                </c:pt>
                <c:pt idx="684">
                  <c:v>4111</c:v>
                </c:pt>
                <c:pt idx="685">
                  <c:v>4117</c:v>
                </c:pt>
                <c:pt idx="686">
                  <c:v>4123</c:v>
                </c:pt>
                <c:pt idx="687">
                  <c:v>4128</c:v>
                </c:pt>
                <c:pt idx="688">
                  <c:v>4136</c:v>
                </c:pt>
                <c:pt idx="689">
                  <c:v>4141</c:v>
                </c:pt>
                <c:pt idx="690">
                  <c:v>4147</c:v>
                </c:pt>
                <c:pt idx="691">
                  <c:v>4151</c:v>
                </c:pt>
                <c:pt idx="692">
                  <c:v>4153</c:v>
                </c:pt>
                <c:pt idx="693">
                  <c:v>4157</c:v>
                </c:pt>
                <c:pt idx="694">
                  <c:v>4160</c:v>
                </c:pt>
                <c:pt idx="695">
                  <c:v>4163</c:v>
                </c:pt>
                <c:pt idx="696">
                  <c:v>4167</c:v>
                </c:pt>
                <c:pt idx="697">
                  <c:v>4173</c:v>
                </c:pt>
                <c:pt idx="698">
                  <c:v>4180</c:v>
                </c:pt>
                <c:pt idx="699">
                  <c:v>4186</c:v>
                </c:pt>
                <c:pt idx="700">
                  <c:v>4190</c:v>
                </c:pt>
                <c:pt idx="701">
                  <c:v>4196</c:v>
                </c:pt>
                <c:pt idx="702">
                  <c:v>4199</c:v>
                </c:pt>
                <c:pt idx="703">
                  <c:v>4203</c:v>
                </c:pt>
                <c:pt idx="704">
                  <c:v>4208</c:v>
                </c:pt>
                <c:pt idx="705">
                  <c:v>4215</c:v>
                </c:pt>
                <c:pt idx="706">
                  <c:v>4223</c:v>
                </c:pt>
                <c:pt idx="707">
                  <c:v>4229</c:v>
                </c:pt>
                <c:pt idx="708">
                  <c:v>4234</c:v>
                </c:pt>
                <c:pt idx="709">
                  <c:v>4241</c:v>
                </c:pt>
                <c:pt idx="710">
                  <c:v>4249</c:v>
                </c:pt>
                <c:pt idx="711">
                  <c:v>4254</c:v>
                </c:pt>
                <c:pt idx="712">
                  <c:v>4260</c:v>
                </c:pt>
                <c:pt idx="713">
                  <c:v>4263</c:v>
                </c:pt>
                <c:pt idx="714">
                  <c:v>4267</c:v>
                </c:pt>
                <c:pt idx="715">
                  <c:v>4271</c:v>
                </c:pt>
                <c:pt idx="716">
                  <c:v>4281</c:v>
                </c:pt>
                <c:pt idx="717">
                  <c:v>4285</c:v>
                </c:pt>
                <c:pt idx="718">
                  <c:v>4292</c:v>
                </c:pt>
                <c:pt idx="719">
                  <c:v>4301</c:v>
                </c:pt>
                <c:pt idx="720">
                  <c:v>4305</c:v>
                </c:pt>
                <c:pt idx="721">
                  <c:v>4314</c:v>
                </c:pt>
                <c:pt idx="722">
                  <c:v>4321</c:v>
                </c:pt>
                <c:pt idx="723">
                  <c:v>4327</c:v>
                </c:pt>
                <c:pt idx="724">
                  <c:v>4331</c:v>
                </c:pt>
                <c:pt idx="725">
                  <c:v>4335</c:v>
                </c:pt>
                <c:pt idx="726">
                  <c:v>4339</c:v>
                </c:pt>
                <c:pt idx="727">
                  <c:v>4345</c:v>
                </c:pt>
                <c:pt idx="728">
                  <c:v>4352</c:v>
                </c:pt>
                <c:pt idx="729">
                  <c:v>4358</c:v>
                </c:pt>
                <c:pt idx="730">
                  <c:v>4364</c:v>
                </c:pt>
                <c:pt idx="731">
                  <c:v>4370</c:v>
                </c:pt>
                <c:pt idx="732">
                  <c:v>4375</c:v>
                </c:pt>
                <c:pt idx="733">
                  <c:v>4377</c:v>
                </c:pt>
                <c:pt idx="734">
                  <c:v>4379</c:v>
                </c:pt>
                <c:pt idx="735">
                  <c:v>4385</c:v>
                </c:pt>
                <c:pt idx="736">
                  <c:v>4389</c:v>
                </c:pt>
                <c:pt idx="737">
                  <c:v>4397</c:v>
                </c:pt>
                <c:pt idx="738">
                  <c:v>4403</c:v>
                </c:pt>
                <c:pt idx="739">
                  <c:v>4414</c:v>
                </c:pt>
                <c:pt idx="740">
                  <c:v>4424</c:v>
                </c:pt>
                <c:pt idx="741">
                  <c:v>4430</c:v>
                </c:pt>
                <c:pt idx="742">
                  <c:v>4435</c:v>
                </c:pt>
                <c:pt idx="743">
                  <c:v>4440</c:v>
                </c:pt>
                <c:pt idx="744">
                  <c:v>4445</c:v>
                </c:pt>
                <c:pt idx="745">
                  <c:v>4450</c:v>
                </c:pt>
                <c:pt idx="746">
                  <c:v>4455</c:v>
                </c:pt>
                <c:pt idx="747">
                  <c:v>4458</c:v>
                </c:pt>
                <c:pt idx="748">
                  <c:v>4463</c:v>
                </c:pt>
                <c:pt idx="749">
                  <c:v>4468</c:v>
                </c:pt>
                <c:pt idx="750">
                  <c:v>4472</c:v>
                </c:pt>
                <c:pt idx="751">
                  <c:v>4478</c:v>
                </c:pt>
                <c:pt idx="752">
                  <c:v>4486</c:v>
                </c:pt>
                <c:pt idx="753">
                  <c:v>4497</c:v>
                </c:pt>
                <c:pt idx="754">
                  <c:v>4504</c:v>
                </c:pt>
                <c:pt idx="755">
                  <c:v>4512</c:v>
                </c:pt>
                <c:pt idx="756">
                  <c:v>4515</c:v>
                </c:pt>
                <c:pt idx="757">
                  <c:v>4518</c:v>
                </c:pt>
                <c:pt idx="758">
                  <c:v>4523</c:v>
                </c:pt>
                <c:pt idx="759">
                  <c:v>4529</c:v>
                </c:pt>
                <c:pt idx="760">
                  <c:v>4535</c:v>
                </c:pt>
                <c:pt idx="761">
                  <c:v>4541</c:v>
                </c:pt>
                <c:pt idx="762">
                  <c:v>4551</c:v>
                </c:pt>
                <c:pt idx="763">
                  <c:v>4561</c:v>
                </c:pt>
                <c:pt idx="764">
                  <c:v>4561</c:v>
                </c:pt>
                <c:pt idx="765">
                  <c:v>4561</c:v>
                </c:pt>
                <c:pt idx="766">
                  <c:v>4561</c:v>
                </c:pt>
                <c:pt idx="767">
                  <c:v>4566</c:v>
                </c:pt>
                <c:pt idx="768">
                  <c:v>4570</c:v>
                </c:pt>
                <c:pt idx="769">
                  <c:v>4575</c:v>
                </c:pt>
                <c:pt idx="770">
                  <c:v>4583</c:v>
                </c:pt>
                <c:pt idx="771">
                  <c:v>4590</c:v>
                </c:pt>
                <c:pt idx="772">
                  <c:v>4600</c:v>
                </c:pt>
                <c:pt idx="773">
                  <c:v>4607</c:v>
                </c:pt>
                <c:pt idx="774">
                  <c:v>4619</c:v>
                </c:pt>
                <c:pt idx="775">
                  <c:v>4629</c:v>
                </c:pt>
                <c:pt idx="776">
                  <c:v>4643</c:v>
                </c:pt>
                <c:pt idx="777">
                  <c:v>4646</c:v>
                </c:pt>
                <c:pt idx="778">
                  <c:v>4656</c:v>
                </c:pt>
                <c:pt idx="779">
                  <c:v>4666</c:v>
                </c:pt>
                <c:pt idx="780">
                  <c:v>4679</c:v>
                </c:pt>
                <c:pt idx="781">
                  <c:v>4689</c:v>
                </c:pt>
                <c:pt idx="782">
                  <c:v>4695</c:v>
                </c:pt>
                <c:pt idx="783">
                  <c:v>4700</c:v>
                </c:pt>
                <c:pt idx="784">
                  <c:v>4710</c:v>
                </c:pt>
                <c:pt idx="785">
                  <c:v>4718</c:v>
                </c:pt>
                <c:pt idx="786">
                  <c:v>4731</c:v>
                </c:pt>
                <c:pt idx="787">
                  <c:v>4743</c:v>
                </c:pt>
                <c:pt idx="788">
                  <c:v>4758</c:v>
                </c:pt>
                <c:pt idx="789">
                  <c:v>4773</c:v>
                </c:pt>
                <c:pt idx="790">
                  <c:v>4786</c:v>
                </c:pt>
                <c:pt idx="791">
                  <c:v>4797</c:v>
                </c:pt>
                <c:pt idx="792">
                  <c:v>4805</c:v>
                </c:pt>
                <c:pt idx="793">
                  <c:v>4814</c:v>
                </c:pt>
                <c:pt idx="794">
                  <c:v>4823</c:v>
                </c:pt>
                <c:pt idx="795">
                  <c:v>4832</c:v>
                </c:pt>
                <c:pt idx="796">
                  <c:v>4840</c:v>
                </c:pt>
                <c:pt idx="797">
                  <c:v>4850</c:v>
                </c:pt>
                <c:pt idx="798">
                  <c:v>4859</c:v>
                </c:pt>
                <c:pt idx="799">
                  <c:v>4868</c:v>
                </c:pt>
                <c:pt idx="800">
                  <c:v>4878</c:v>
                </c:pt>
                <c:pt idx="801">
                  <c:v>4884</c:v>
                </c:pt>
                <c:pt idx="802">
                  <c:v>4899</c:v>
                </c:pt>
                <c:pt idx="803">
                  <c:v>4907</c:v>
                </c:pt>
                <c:pt idx="804">
                  <c:v>4917</c:v>
                </c:pt>
                <c:pt idx="805">
                  <c:v>4925</c:v>
                </c:pt>
                <c:pt idx="806">
                  <c:v>4934</c:v>
                </c:pt>
                <c:pt idx="807">
                  <c:v>4941</c:v>
                </c:pt>
                <c:pt idx="808">
                  <c:v>4949</c:v>
                </c:pt>
                <c:pt idx="809">
                  <c:v>4960</c:v>
                </c:pt>
                <c:pt idx="810">
                  <c:v>4968</c:v>
                </c:pt>
                <c:pt idx="811">
                  <c:v>4974</c:v>
                </c:pt>
                <c:pt idx="812">
                  <c:v>4980</c:v>
                </c:pt>
                <c:pt idx="813">
                  <c:v>4995</c:v>
                </c:pt>
                <c:pt idx="814">
                  <c:v>5003</c:v>
                </c:pt>
                <c:pt idx="815">
                  <c:v>5007</c:v>
                </c:pt>
                <c:pt idx="816">
                  <c:v>5012</c:v>
                </c:pt>
                <c:pt idx="817">
                  <c:v>5022</c:v>
                </c:pt>
                <c:pt idx="818">
                  <c:v>5029</c:v>
                </c:pt>
                <c:pt idx="819">
                  <c:v>5035</c:v>
                </c:pt>
                <c:pt idx="820">
                  <c:v>5042</c:v>
                </c:pt>
                <c:pt idx="821">
                  <c:v>5049</c:v>
                </c:pt>
                <c:pt idx="822">
                  <c:v>5056</c:v>
                </c:pt>
                <c:pt idx="823">
                  <c:v>5068</c:v>
                </c:pt>
                <c:pt idx="824">
                  <c:v>5078</c:v>
                </c:pt>
                <c:pt idx="825">
                  <c:v>5088</c:v>
                </c:pt>
                <c:pt idx="826">
                  <c:v>5093</c:v>
                </c:pt>
                <c:pt idx="827">
                  <c:v>5103</c:v>
                </c:pt>
                <c:pt idx="828">
                  <c:v>5109</c:v>
                </c:pt>
                <c:pt idx="829">
                  <c:v>5115</c:v>
                </c:pt>
                <c:pt idx="830">
                  <c:v>5123</c:v>
                </c:pt>
                <c:pt idx="831">
                  <c:v>5131</c:v>
                </c:pt>
                <c:pt idx="832">
                  <c:v>5136</c:v>
                </c:pt>
                <c:pt idx="833">
                  <c:v>5146</c:v>
                </c:pt>
                <c:pt idx="834">
                  <c:v>5152</c:v>
                </c:pt>
                <c:pt idx="835">
                  <c:v>5158</c:v>
                </c:pt>
                <c:pt idx="836">
                  <c:v>5168</c:v>
                </c:pt>
                <c:pt idx="837">
                  <c:v>5174</c:v>
                </c:pt>
                <c:pt idx="838">
                  <c:v>5179</c:v>
                </c:pt>
                <c:pt idx="839">
                  <c:v>5186</c:v>
                </c:pt>
                <c:pt idx="840">
                  <c:v>5195</c:v>
                </c:pt>
                <c:pt idx="841">
                  <c:v>5204</c:v>
                </c:pt>
                <c:pt idx="842">
                  <c:v>5214</c:v>
                </c:pt>
                <c:pt idx="843">
                  <c:v>5227</c:v>
                </c:pt>
                <c:pt idx="844">
                  <c:v>5237</c:v>
                </c:pt>
                <c:pt idx="845">
                  <c:v>5248</c:v>
                </c:pt>
                <c:pt idx="846">
                  <c:v>5259</c:v>
                </c:pt>
                <c:pt idx="847">
                  <c:v>5274</c:v>
                </c:pt>
                <c:pt idx="848">
                  <c:v>5279</c:v>
                </c:pt>
                <c:pt idx="849">
                  <c:v>5285</c:v>
                </c:pt>
                <c:pt idx="850">
                  <c:v>5293</c:v>
                </c:pt>
                <c:pt idx="851">
                  <c:v>5302</c:v>
                </c:pt>
                <c:pt idx="852">
                  <c:v>5310</c:v>
                </c:pt>
                <c:pt idx="853">
                  <c:v>5319</c:v>
                </c:pt>
                <c:pt idx="854">
                  <c:v>5326</c:v>
                </c:pt>
                <c:pt idx="855">
                  <c:v>5337</c:v>
                </c:pt>
                <c:pt idx="856">
                  <c:v>5346</c:v>
                </c:pt>
                <c:pt idx="857">
                  <c:v>5357</c:v>
                </c:pt>
                <c:pt idx="858">
                  <c:v>5369</c:v>
                </c:pt>
                <c:pt idx="859">
                  <c:v>5376</c:v>
                </c:pt>
                <c:pt idx="860">
                  <c:v>5385</c:v>
                </c:pt>
                <c:pt idx="861">
                  <c:v>5393</c:v>
                </c:pt>
                <c:pt idx="862">
                  <c:v>5402</c:v>
                </c:pt>
                <c:pt idx="863">
                  <c:v>5408</c:v>
                </c:pt>
                <c:pt idx="864">
                  <c:v>5416</c:v>
                </c:pt>
                <c:pt idx="865">
                  <c:v>5426</c:v>
                </c:pt>
                <c:pt idx="866">
                  <c:v>5438</c:v>
                </c:pt>
                <c:pt idx="867">
                  <c:v>5450</c:v>
                </c:pt>
                <c:pt idx="868">
                  <c:v>5464</c:v>
                </c:pt>
                <c:pt idx="869">
                  <c:v>5479</c:v>
                </c:pt>
                <c:pt idx="870">
                  <c:v>5488</c:v>
                </c:pt>
                <c:pt idx="871">
                  <c:v>5492</c:v>
                </c:pt>
                <c:pt idx="872">
                  <c:v>5500</c:v>
                </c:pt>
                <c:pt idx="873">
                  <c:v>5509</c:v>
                </c:pt>
                <c:pt idx="874">
                  <c:v>5515</c:v>
                </c:pt>
                <c:pt idx="875">
                  <c:v>5520</c:v>
                </c:pt>
                <c:pt idx="876">
                  <c:v>5528</c:v>
                </c:pt>
                <c:pt idx="877">
                  <c:v>5535</c:v>
                </c:pt>
                <c:pt idx="878">
                  <c:v>5542</c:v>
                </c:pt>
                <c:pt idx="879">
                  <c:v>5553</c:v>
                </c:pt>
                <c:pt idx="880">
                  <c:v>5565</c:v>
                </c:pt>
                <c:pt idx="881">
                  <c:v>5576</c:v>
                </c:pt>
                <c:pt idx="882">
                  <c:v>5585</c:v>
                </c:pt>
                <c:pt idx="883">
                  <c:v>5595</c:v>
                </c:pt>
                <c:pt idx="884">
                  <c:v>5607</c:v>
                </c:pt>
                <c:pt idx="885">
                  <c:v>5620</c:v>
                </c:pt>
                <c:pt idx="886">
                  <c:v>5640</c:v>
                </c:pt>
                <c:pt idx="887">
                  <c:v>5656</c:v>
                </c:pt>
                <c:pt idx="888">
                  <c:v>5678</c:v>
                </c:pt>
                <c:pt idx="889">
                  <c:v>5698</c:v>
                </c:pt>
                <c:pt idx="890">
                  <c:v>5724</c:v>
                </c:pt>
                <c:pt idx="891">
                  <c:v>5751</c:v>
                </c:pt>
                <c:pt idx="892">
                  <c:v>5768</c:v>
                </c:pt>
                <c:pt idx="893">
                  <c:v>5776</c:v>
                </c:pt>
                <c:pt idx="894">
                  <c:v>5786</c:v>
                </c:pt>
                <c:pt idx="895">
                  <c:v>5799</c:v>
                </c:pt>
                <c:pt idx="896">
                  <c:v>5811</c:v>
                </c:pt>
                <c:pt idx="897">
                  <c:v>5822</c:v>
                </c:pt>
                <c:pt idx="898">
                  <c:v>5835</c:v>
                </c:pt>
                <c:pt idx="899">
                  <c:v>5848</c:v>
                </c:pt>
                <c:pt idx="900">
                  <c:v>5868</c:v>
                </c:pt>
                <c:pt idx="901">
                  <c:v>5889</c:v>
                </c:pt>
                <c:pt idx="902">
                  <c:v>5904</c:v>
                </c:pt>
                <c:pt idx="903">
                  <c:v>5920</c:v>
                </c:pt>
                <c:pt idx="904">
                  <c:v>5928</c:v>
                </c:pt>
                <c:pt idx="905">
                  <c:v>5938</c:v>
                </c:pt>
                <c:pt idx="906">
                  <c:v>5946</c:v>
                </c:pt>
                <c:pt idx="907">
                  <c:v>5959</c:v>
                </c:pt>
                <c:pt idx="908">
                  <c:v>5970</c:v>
                </c:pt>
                <c:pt idx="909">
                  <c:v>5986</c:v>
                </c:pt>
                <c:pt idx="910">
                  <c:v>6001</c:v>
                </c:pt>
                <c:pt idx="911">
                  <c:v>6016</c:v>
                </c:pt>
                <c:pt idx="912">
                  <c:v>6030</c:v>
                </c:pt>
                <c:pt idx="913">
                  <c:v>6048</c:v>
                </c:pt>
                <c:pt idx="914">
                  <c:v>6070</c:v>
                </c:pt>
                <c:pt idx="915">
                  <c:v>6078</c:v>
                </c:pt>
                <c:pt idx="916">
                  <c:v>6089</c:v>
                </c:pt>
                <c:pt idx="917">
                  <c:v>6100</c:v>
                </c:pt>
                <c:pt idx="918">
                  <c:v>6112</c:v>
                </c:pt>
                <c:pt idx="919">
                  <c:v>6123</c:v>
                </c:pt>
                <c:pt idx="920">
                  <c:v>6135</c:v>
                </c:pt>
                <c:pt idx="921">
                  <c:v>6145</c:v>
                </c:pt>
                <c:pt idx="922">
                  <c:v>6161</c:v>
                </c:pt>
                <c:pt idx="923">
                  <c:v>6176</c:v>
                </c:pt>
                <c:pt idx="924">
                  <c:v>6197</c:v>
                </c:pt>
                <c:pt idx="925">
                  <c:v>6218</c:v>
                </c:pt>
                <c:pt idx="926">
                  <c:v>6229</c:v>
                </c:pt>
                <c:pt idx="927">
                  <c:v>6238</c:v>
                </c:pt>
                <c:pt idx="928">
                  <c:v>6242</c:v>
                </c:pt>
                <c:pt idx="929">
                  <c:v>6253</c:v>
                </c:pt>
                <c:pt idx="930">
                  <c:v>6265</c:v>
                </c:pt>
                <c:pt idx="931">
                  <c:v>6276</c:v>
                </c:pt>
                <c:pt idx="932">
                  <c:v>6289</c:v>
                </c:pt>
                <c:pt idx="933">
                  <c:v>6302</c:v>
                </c:pt>
                <c:pt idx="934">
                  <c:v>6318</c:v>
                </c:pt>
                <c:pt idx="935">
                  <c:v>6331</c:v>
                </c:pt>
                <c:pt idx="936">
                  <c:v>6347</c:v>
                </c:pt>
                <c:pt idx="937">
                  <c:v>6358</c:v>
                </c:pt>
                <c:pt idx="938">
                  <c:v>6372</c:v>
                </c:pt>
                <c:pt idx="939">
                  <c:v>6381</c:v>
                </c:pt>
                <c:pt idx="940">
                  <c:v>6390</c:v>
                </c:pt>
                <c:pt idx="941">
                  <c:v>6406</c:v>
                </c:pt>
                <c:pt idx="942">
                  <c:v>6418</c:v>
                </c:pt>
                <c:pt idx="943">
                  <c:v>6427</c:v>
                </c:pt>
                <c:pt idx="944">
                  <c:v>6450</c:v>
                </c:pt>
                <c:pt idx="945">
                  <c:v>6466</c:v>
                </c:pt>
                <c:pt idx="946">
                  <c:v>6481</c:v>
                </c:pt>
                <c:pt idx="947">
                  <c:v>6496</c:v>
                </c:pt>
                <c:pt idx="948">
                  <c:v>6507</c:v>
                </c:pt>
                <c:pt idx="949">
                  <c:v>6515</c:v>
                </c:pt>
                <c:pt idx="950">
                  <c:v>6521</c:v>
                </c:pt>
                <c:pt idx="951">
                  <c:v>6527</c:v>
                </c:pt>
                <c:pt idx="952">
                  <c:v>6535</c:v>
                </c:pt>
                <c:pt idx="953">
                  <c:v>6545</c:v>
                </c:pt>
                <c:pt idx="954">
                  <c:v>6557</c:v>
                </c:pt>
                <c:pt idx="955">
                  <c:v>6570</c:v>
                </c:pt>
                <c:pt idx="956">
                  <c:v>6587</c:v>
                </c:pt>
                <c:pt idx="957">
                  <c:v>6603</c:v>
                </c:pt>
                <c:pt idx="958">
                  <c:v>6621</c:v>
                </c:pt>
                <c:pt idx="959">
                  <c:v>6634</c:v>
                </c:pt>
                <c:pt idx="960">
                  <c:v>6647</c:v>
                </c:pt>
                <c:pt idx="961">
                  <c:v>6660</c:v>
                </c:pt>
                <c:pt idx="962">
                  <c:v>6673</c:v>
                </c:pt>
                <c:pt idx="963">
                  <c:v>6696</c:v>
                </c:pt>
                <c:pt idx="964">
                  <c:v>6716</c:v>
                </c:pt>
                <c:pt idx="965">
                  <c:v>6744</c:v>
                </c:pt>
                <c:pt idx="966">
                  <c:v>6772</c:v>
                </c:pt>
                <c:pt idx="967">
                  <c:v>6800</c:v>
                </c:pt>
                <c:pt idx="968">
                  <c:v>6830</c:v>
                </c:pt>
                <c:pt idx="969">
                  <c:v>6867</c:v>
                </c:pt>
                <c:pt idx="970">
                  <c:v>6889</c:v>
                </c:pt>
                <c:pt idx="971">
                  <c:v>6902</c:v>
                </c:pt>
                <c:pt idx="972">
                  <c:v>6913</c:v>
                </c:pt>
                <c:pt idx="973">
                  <c:v>6934</c:v>
                </c:pt>
                <c:pt idx="974">
                  <c:v>6946</c:v>
                </c:pt>
                <c:pt idx="975">
                  <c:v>6969</c:v>
                </c:pt>
                <c:pt idx="976">
                  <c:v>6988</c:v>
                </c:pt>
                <c:pt idx="977">
                  <c:v>7009</c:v>
                </c:pt>
                <c:pt idx="978">
                  <c:v>7037</c:v>
                </c:pt>
                <c:pt idx="979">
                  <c:v>7067</c:v>
                </c:pt>
                <c:pt idx="980">
                  <c:v>7102</c:v>
                </c:pt>
                <c:pt idx="981">
                  <c:v>7126</c:v>
                </c:pt>
                <c:pt idx="982">
                  <c:v>7138</c:v>
                </c:pt>
                <c:pt idx="983">
                  <c:v>7147</c:v>
                </c:pt>
                <c:pt idx="984">
                  <c:v>7159</c:v>
                </c:pt>
                <c:pt idx="985">
                  <c:v>7173</c:v>
                </c:pt>
                <c:pt idx="986">
                  <c:v>7188</c:v>
                </c:pt>
                <c:pt idx="987">
                  <c:v>7203</c:v>
                </c:pt>
                <c:pt idx="988">
                  <c:v>7223</c:v>
                </c:pt>
                <c:pt idx="989">
                  <c:v>7244</c:v>
                </c:pt>
                <c:pt idx="990">
                  <c:v>7269</c:v>
                </c:pt>
                <c:pt idx="991">
                  <c:v>7301</c:v>
                </c:pt>
                <c:pt idx="992">
                  <c:v>7319</c:v>
                </c:pt>
                <c:pt idx="993">
                  <c:v>7325</c:v>
                </c:pt>
                <c:pt idx="994">
                  <c:v>7333</c:v>
                </c:pt>
                <c:pt idx="995">
                  <c:v>7340</c:v>
                </c:pt>
                <c:pt idx="996">
                  <c:v>7348</c:v>
                </c:pt>
                <c:pt idx="997">
                  <c:v>7358</c:v>
                </c:pt>
                <c:pt idx="998">
                  <c:v>7366</c:v>
                </c:pt>
                <c:pt idx="999">
                  <c:v>7380</c:v>
                </c:pt>
                <c:pt idx="1000">
                  <c:v>7395</c:v>
                </c:pt>
                <c:pt idx="1001">
                  <c:v>7412</c:v>
                </c:pt>
                <c:pt idx="1002">
                  <c:v>7433</c:v>
                </c:pt>
                <c:pt idx="1003">
                  <c:v>7453</c:v>
                </c:pt>
                <c:pt idx="1004">
                  <c:v>7465</c:v>
                </c:pt>
                <c:pt idx="1005">
                  <c:v>7485</c:v>
                </c:pt>
                <c:pt idx="1006">
                  <c:v>7507</c:v>
                </c:pt>
                <c:pt idx="1007">
                  <c:v>7534</c:v>
                </c:pt>
                <c:pt idx="1008">
                  <c:v>7554</c:v>
                </c:pt>
                <c:pt idx="1009">
                  <c:v>7590</c:v>
                </c:pt>
                <c:pt idx="1010">
                  <c:v>7633</c:v>
                </c:pt>
                <c:pt idx="1011">
                  <c:v>7687</c:v>
                </c:pt>
                <c:pt idx="1012">
                  <c:v>7746</c:v>
                </c:pt>
                <c:pt idx="1013">
                  <c:v>7813</c:v>
                </c:pt>
                <c:pt idx="1014">
                  <c:v>7866</c:v>
                </c:pt>
                <c:pt idx="1015">
                  <c:v>7882</c:v>
                </c:pt>
                <c:pt idx="1016">
                  <c:v>7894</c:v>
                </c:pt>
                <c:pt idx="1017">
                  <c:v>7916</c:v>
                </c:pt>
                <c:pt idx="1018">
                  <c:v>7935</c:v>
                </c:pt>
                <c:pt idx="1019">
                  <c:v>7957</c:v>
                </c:pt>
                <c:pt idx="1020">
                  <c:v>7986</c:v>
                </c:pt>
                <c:pt idx="1021">
                  <c:v>8022</c:v>
                </c:pt>
                <c:pt idx="1022">
                  <c:v>8056</c:v>
                </c:pt>
                <c:pt idx="1023">
                  <c:v>8101</c:v>
                </c:pt>
                <c:pt idx="1024">
                  <c:v>8150</c:v>
                </c:pt>
                <c:pt idx="1025">
                  <c:v>8186</c:v>
                </c:pt>
                <c:pt idx="1026">
                  <c:v>8200</c:v>
                </c:pt>
                <c:pt idx="1027">
                  <c:v>8210</c:v>
                </c:pt>
                <c:pt idx="1028">
                  <c:v>8222</c:v>
                </c:pt>
                <c:pt idx="1029">
                  <c:v>8239</c:v>
                </c:pt>
                <c:pt idx="1030">
                  <c:v>8268</c:v>
                </c:pt>
                <c:pt idx="1031">
                  <c:v>8294</c:v>
                </c:pt>
                <c:pt idx="1032">
                  <c:v>8319</c:v>
                </c:pt>
                <c:pt idx="1033">
                  <c:v>8344</c:v>
                </c:pt>
                <c:pt idx="1034">
                  <c:v>8374</c:v>
                </c:pt>
                <c:pt idx="1035">
                  <c:v>8398</c:v>
                </c:pt>
                <c:pt idx="1036">
                  <c:v>8420</c:v>
                </c:pt>
                <c:pt idx="1037">
                  <c:v>8426</c:v>
                </c:pt>
                <c:pt idx="1038">
                  <c:v>8429</c:v>
                </c:pt>
                <c:pt idx="1039">
                  <c:v>8434</c:v>
                </c:pt>
                <c:pt idx="1040">
                  <c:v>8439</c:v>
                </c:pt>
                <c:pt idx="1041">
                  <c:v>8443</c:v>
                </c:pt>
                <c:pt idx="1042">
                  <c:v>8448</c:v>
                </c:pt>
                <c:pt idx="1043">
                  <c:v>8452</c:v>
                </c:pt>
                <c:pt idx="1044">
                  <c:v>8455</c:v>
                </c:pt>
                <c:pt idx="1045">
                  <c:v>8458</c:v>
                </c:pt>
                <c:pt idx="1046">
                  <c:v>8461</c:v>
                </c:pt>
                <c:pt idx="1047">
                  <c:v>8464</c:v>
                </c:pt>
                <c:pt idx="1048">
                  <c:v>8468</c:v>
                </c:pt>
                <c:pt idx="1049">
                  <c:v>8474</c:v>
                </c:pt>
                <c:pt idx="1050">
                  <c:v>8478</c:v>
                </c:pt>
                <c:pt idx="1051">
                  <c:v>8483</c:v>
                </c:pt>
                <c:pt idx="1052">
                  <c:v>8487</c:v>
                </c:pt>
                <c:pt idx="1053">
                  <c:v>8490</c:v>
                </c:pt>
                <c:pt idx="1054">
                  <c:v>8493</c:v>
                </c:pt>
                <c:pt idx="1055">
                  <c:v>8497</c:v>
                </c:pt>
                <c:pt idx="1056">
                  <c:v>8501</c:v>
                </c:pt>
                <c:pt idx="1057">
                  <c:v>8504</c:v>
                </c:pt>
                <c:pt idx="1058">
                  <c:v>8508</c:v>
                </c:pt>
                <c:pt idx="1059">
                  <c:v>8515</c:v>
                </c:pt>
                <c:pt idx="1060">
                  <c:v>8526</c:v>
                </c:pt>
                <c:pt idx="1061">
                  <c:v>8534</c:v>
                </c:pt>
                <c:pt idx="1062">
                  <c:v>8541</c:v>
                </c:pt>
                <c:pt idx="1063">
                  <c:v>8552</c:v>
                </c:pt>
                <c:pt idx="1064">
                  <c:v>8560</c:v>
                </c:pt>
                <c:pt idx="1065">
                  <c:v>8567</c:v>
                </c:pt>
                <c:pt idx="1066">
                  <c:v>8578</c:v>
                </c:pt>
                <c:pt idx="1067">
                  <c:v>8584</c:v>
                </c:pt>
                <c:pt idx="1068">
                  <c:v>8591</c:v>
                </c:pt>
                <c:pt idx="1069">
                  <c:v>8599</c:v>
                </c:pt>
                <c:pt idx="1070">
                  <c:v>8608</c:v>
                </c:pt>
                <c:pt idx="1071">
                  <c:v>8636</c:v>
                </c:pt>
                <c:pt idx="1072">
                  <c:v>8651</c:v>
                </c:pt>
                <c:pt idx="1073">
                  <c:v>8663</c:v>
                </c:pt>
                <c:pt idx="1074">
                  <c:v>8686</c:v>
                </c:pt>
                <c:pt idx="1075">
                  <c:v>8704</c:v>
                </c:pt>
                <c:pt idx="1076">
                  <c:v>8731</c:v>
                </c:pt>
                <c:pt idx="1077">
                  <c:v>8769</c:v>
                </c:pt>
                <c:pt idx="1078">
                  <c:v>8813</c:v>
                </c:pt>
                <c:pt idx="1079">
                  <c:v>8853</c:v>
                </c:pt>
                <c:pt idx="1080">
                  <c:v>8889</c:v>
                </c:pt>
                <c:pt idx="1081">
                  <c:v>8909</c:v>
                </c:pt>
                <c:pt idx="1082">
                  <c:v>8927</c:v>
                </c:pt>
                <c:pt idx="1083">
                  <c:v>8940</c:v>
                </c:pt>
                <c:pt idx="1084">
                  <c:v>8954</c:v>
                </c:pt>
                <c:pt idx="1085">
                  <c:v>8972</c:v>
                </c:pt>
                <c:pt idx="1086">
                  <c:v>8989</c:v>
                </c:pt>
                <c:pt idx="1087">
                  <c:v>9008</c:v>
                </c:pt>
                <c:pt idx="1088">
                  <c:v>9026</c:v>
                </c:pt>
                <c:pt idx="1089">
                  <c:v>9048</c:v>
                </c:pt>
                <c:pt idx="1090">
                  <c:v>9078</c:v>
                </c:pt>
                <c:pt idx="1091">
                  <c:v>9115</c:v>
                </c:pt>
                <c:pt idx="1092">
                  <c:v>9138</c:v>
                </c:pt>
                <c:pt idx="1093">
                  <c:v>9148</c:v>
                </c:pt>
                <c:pt idx="1094">
                  <c:v>9159</c:v>
                </c:pt>
                <c:pt idx="1095">
                  <c:v>9172</c:v>
                </c:pt>
                <c:pt idx="1096">
                  <c:v>9186</c:v>
                </c:pt>
                <c:pt idx="1097">
                  <c:v>9198</c:v>
                </c:pt>
                <c:pt idx="1098">
                  <c:v>9216</c:v>
                </c:pt>
                <c:pt idx="1099">
                  <c:v>9237</c:v>
                </c:pt>
                <c:pt idx="1100">
                  <c:v>9254</c:v>
                </c:pt>
                <c:pt idx="1101">
                  <c:v>9278</c:v>
                </c:pt>
                <c:pt idx="1102">
                  <c:v>9304</c:v>
                </c:pt>
                <c:pt idx="1103">
                  <c:v>9328</c:v>
                </c:pt>
                <c:pt idx="1104">
                  <c:v>9339</c:v>
                </c:pt>
                <c:pt idx="1105">
                  <c:v>9351</c:v>
                </c:pt>
                <c:pt idx="1106">
                  <c:v>9367</c:v>
                </c:pt>
                <c:pt idx="1107">
                  <c:v>9381</c:v>
                </c:pt>
                <c:pt idx="1108">
                  <c:v>9399</c:v>
                </c:pt>
                <c:pt idx="1109">
                  <c:v>9418</c:v>
                </c:pt>
                <c:pt idx="1110">
                  <c:v>9434</c:v>
                </c:pt>
                <c:pt idx="1111">
                  <c:v>9456</c:v>
                </c:pt>
                <c:pt idx="1112">
                  <c:v>9482</c:v>
                </c:pt>
                <c:pt idx="1113">
                  <c:v>9512</c:v>
                </c:pt>
                <c:pt idx="1114">
                  <c:v>9539</c:v>
                </c:pt>
                <c:pt idx="1115">
                  <c:v>9548</c:v>
                </c:pt>
                <c:pt idx="1116">
                  <c:v>9561</c:v>
                </c:pt>
                <c:pt idx="1117">
                  <c:v>9570</c:v>
                </c:pt>
                <c:pt idx="1118">
                  <c:v>9580</c:v>
                </c:pt>
                <c:pt idx="1119">
                  <c:v>9591</c:v>
                </c:pt>
                <c:pt idx="1120">
                  <c:v>9607</c:v>
                </c:pt>
                <c:pt idx="1121">
                  <c:v>9623</c:v>
                </c:pt>
                <c:pt idx="1122">
                  <c:v>9636</c:v>
                </c:pt>
                <c:pt idx="1123">
                  <c:v>9650</c:v>
                </c:pt>
                <c:pt idx="1124">
                  <c:v>9672</c:v>
                </c:pt>
                <c:pt idx="1125">
                  <c:v>9692</c:v>
                </c:pt>
                <c:pt idx="1126">
                  <c:v>9704</c:v>
                </c:pt>
                <c:pt idx="1127">
                  <c:v>9712</c:v>
                </c:pt>
                <c:pt idx="1128">
                  <c:v>9727</c:v>
                </c:pt>
                <c:pt idx="1129">
                  <c:v>9741</c:v>
                </c:pt>
                <c:pt idx="1130">
                  <c:v>9761</c:v>
                </c:pt>
                <c:pt idx="1131">
                  <c:v>9777</c:v>
                </c:pt>
                <c:pt idx="1132">
                  <c:v>9795</c:v>
                </c:pt>
                <c:pt idx="1133">
                  <c:v>9818</c:v>
                </c:pt>
              </c:numCache>
            </c:numRef>
          </c:yVal>
          <c:smooth val="1"/>
          <c:extLst>
            <c:ext xmlns:c16="http://schemas.microsoft.com/office/drawing/2014/chart" uri="{C3380CC4-5D6E-409C-BE32-E72D297353CC}">
              <c16:uniqueId val="{00000000-C3E7-472B-9B09-BC09A28A79E4}"/>
            </c:ext>
          </c:extLst>
        </c:ser>
        <c:ser>
          <c:idx val="1"/>
          <c:order val="1"/>
          <c:tx>
            <c:v>Age</c:v>
          </c:tx>
          <c:spPr>
            <a:ln w="19050" cap="rnd">
              <a:solidFill>
                <a:schemeClr val="tx1">
                  <a:lumMod val="95000"/>
                  <a:lumOff val="5000"/>
                </a:schemeClr>
              </a:solidFill>
              <a:round/>
            </a:ln>
            <a:effectLst/>
          </c:spPr>
          <c:marker>
            <c:symbol val="none"/>
          </c:marker>
          <c:xVal>
            <c:numRef>
              <c:f>'age model'!$A$2:$A$1135</c:f>
              <c:numCache>
                <c:formatCode>General</c:formatCode>
                <c:ptCount val="113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18.0000090009001</c:v>
                </c:pt>
                <c:pt idx="20">
                  <c:v>19</c:v>
                </c:pt>
                <c:pt idx="21">
                  <c:v>19.0000090009001</c:v>
                </c:pt>
                <c:pt idx="22">
                  <c:v>20</c:v>
                </c:pt>
                <c:pt idx="23">
                  <c:v>21</c:v>
                </c:pt>
                <c:pt idx="24">
                  <c:v>22</c:v>
                </c:pt>
                <c:pt idx="25">
                  <c:v>23</c:v>
                </c:pt>
                <c:pt idx="26">
                  <c:v>24</c:v>
                </c:pt>
                <c:pt idx="27">
                  <c:v>25</c:v>
                </c:pt>
                <c:pt idx="28">
                  <c:v>26</c:v>
                </c:pt>
                <c:pt idx="29">
                  <c:v>26.5</c:v>
                </c:pt>
                <c:pt idx="30">
                  <c:v>26.5000090009001</c:v>
                </c:pt>
                <c:pt idx="31">
                  <c:v>27</c:v>
                </c:pt>
                <c:pt idx="32">
                  <c:v>27.0000090009001</c:v>
                </c:pt>
                <c:pt idx="33">
                  <c:v>28</c:v>
                </c:pt>
                <c:pt idx="34">
                  <c:v>29</c:v>
                </c:pt>
                <c:pt idx="35">
                  <c:v>30</c:v>
                </c:pt>
                <c:pt idx="36">
                  <c:v>30.0000090009001</c:v>
                </c:pt>
                <c:pt idx="37">
                  <c:v>31</c:v>
                </c:pt>
                <c:pt idx="38">
                  <c:v>31.0000090009001</c:v>
                </c:pt>
                <c:pt idx="39">
                  <c:v>32</c:v>
                </c:pt>
                <c:pt idx="40">
                  <c:v>33</c:v>
                </c:pt>
                <c:pt idx="41">
                  <c:v>34</c:v>
                </c:pt>
                <c:pt idx="42">
                  <c:v>35</c:v>
                </c:pt>
                <c:pt idx="43">
                  <c:v>36</c:v>
                </c:pt>
                <c:pt idx="44">
                  <c:v>37</c:v>
                </c:pt>
                <c:pt idx="45">
                  <c:v>38</c:v>
                </c:pt>
                <c:pt idx="46">
                  <c:v>39</c:v>
                </c:pt>
                <c:pt idx="47">
                  <c:v>40</c:v>
                </c:pt>
                <c:pt idx="48">
                  <c:v>41</c:v>
                </c:pt>
                <c:pt idx="49">
                  <c:v>42</c:v>
                </c:pt>
                <c:pt idx="50">
                  <c:v>43</c:v>
                </c:pt>
                <c:pt idx="51">
                  <c:v>44</c:v>
                </c:pt>
                <c:pt idx="52">
                  <c:v>44.5</c:v>
                </c:pt>
                <c:pt idx="53">
                  <c:v>44.5000090009001</c:v>
                </c:pt>
                <c:pt idx="54">
                  <c:v>45</c:v>
                </c:pt>
                <c:pt idx="55">
                  <c:v>45.0000090009001</c:v>
                </c:pt>
                <c:pt idx="56">
                  <c:v>46</c:v>
                </c:pt>
                <c:pt idx="57">
                  <c:v>47</c:v>
                </c:pt>
                <c:pt idx="58">
                  <c:v>48</c:v>
                </c:pt>
                <c:pt idx="59">
                  <c:v>49</c:v>
                </c:pt>
                <c:pt idx="60">
                  <c:v>50</c:v>
                </c:pt>
                <c:pt idx="61">
                  <c:v>51</c:v>
                </c:pt>
                <c:pt idx="62">
                  <c:v>52</c:v>
                </c:pt>
                <c:pt idx="63">
                  <c:v>53</c:v>
                </c:pt>
                <c:pt idx="64">
                  <c:v>54</c:v>
                </c:pt>
                <c:pt idx="65">
                  <c:v>55</c:v>
                </c:pt>
                <c:pt idx="66">
                  <c:v>56</c:v>
                </c:pt>
                <c:pt idx="67">
                  <c:v>57</c:v>
                </c:pt>
                <c:pt idx="68">
                  <c:v>58</c:v>
                </c:pt>
                <c:pt idx="69">
                  <c:v>59</c:v>
                </c:pt>
                <c:pt idx="70">
                  <c:v>60</c:v>
                </c:pt>
                <c:pt idx="71">
                  <c:v>61</c:v>
                </c:pt>
                <c:pt idx="72">
                  <c:v>62</c:v>
                </c:pt>
                <c:pt idx="73">
                  <c:v>63</c:v>
                </c:pt>
                <c:pt idx="74">
                  <c:v>64</c:v>
                </c:pt>
                <c:pt idx="75">
                  <c:v>65</c:v>
                </c:pt>
                <c:pt idx="76">
                  <c:v>66</c:v>
                </c:pt>
                <c:pt idx="77">
                  <c:v>67</c:v>
                </c:pt>
                <c:pt idx="78">
                  <c:v>68</c:v>
                </c:pt>
                <c:pt idx="79">
                  <c:v>69</c:v>
                </c:pt>
                <c:pt idx="80">
                  <c:v>70</c:v>
                </c:pt>
                <c:pt idx="81">
                  <c:v>71</c:v>
                </c:pt>
                <c:pt idx="82">
                  <c:v>72</c:v>
                </c:pt>
                <c:pt idx="83">
                  <c:v>73</c:v>
                </c:pt>
                <c:pt idx="84">
                  <c:v>74</c:v>
                </c:pt>
                <c:pt idx="85">
                  <c:v>75</c:v>
                </c:pt>
                <c:pt idx="86">
                  <c:v>76</c:v>
                </c:pt>
                <c:pt idx="87">
                  <c:v>77</c:v>
                </c:pt>
                <c:pt idx="88">
                  <c:v>78</c:v>
                </c:pt>
                <c:pt idx="89">
                  <c:v>79</c:v>
                </c:pt>
                <c:pt idx="90">
                  <c:v>80</c:v>
                </c:pt>
                <c:pt idx="91">
                  <c:v>81</c:v>
                </c:pt>
                <c:pt idx="92">
                  <c:v>82</c:v>
                </c:pt>
                <c:pt idx="93">
                  <c:v>83</c:v>
                </c:pt>
                <c:pt idx="94">
                  <c:v>84</c:v>
                </c:pt>
                <c:pt idx="95">
                  <c:v>85</c:v>
                </c:pt>
                <c:pt idx="96">
                  <c:v>86</c:v>
                </c:pt>
                <c:pt idx="97">
                  <c:v>87</c:v>
                </c:pt>
                <c:pt idx="98">
                  <c:v>88</c:v>
                </c:pt>
                <c:pt idx="99">
                  <c:v>89</c:v>
                </c:pt>
                <c:pt idx="100">
                  <c:v>90</c:v>
                </c:pt>
                <c:pt idx="101">
                  <c:v>91</c:v>
                </c:pt>
                <c:pt idx="102">
                  <c:v>92</c:v>
                </c:pt>
                <c:pt idx="103">
                  <c:v>93</c:v>
                </c:pt>
                <c:pt idx="104">
                  <c:v>94</c:v>
                </c:pt>
                <c:pt idx="105">
                  <c:v>95</c:v>
                </c:pt>
                <c:pt idx="106">
                  <c:v>96</c:v>
                </c:pt>
                <c:pt idx="107">
                  <c:v>97</c:v>
                </c:pt>
                <c:pt idx="108">
                  <c:v>98</c:v>
                </c:pt>
                <c:pt idx="109">
                  <c:v>99</c:v>
                </c:pt>
                <c:pt idx="110">
                  <c:v>100</c:v>
                </c:pt>
                <c:pt idx="111">
                  <c:v>101</c:v>
                </c:pt>
                <c:pt idx="112">
                  <c:v>102</c:v>
                </c:pt>
                <c:pt idx="113">
                  <c:v>103</c:v>
                </c:pt>
                <c:pt idx="114">
                  <c:v>104</c:v>
                </c:pt>
                <c:pt idx="115">
                  <c:v>105</c:v>
                </c:pt>
                <c:pt idx="116">
                  <c:v>106</c:v>
                </c:pt>
                <c:pt idx="117">
                  <c:v>107</c:v>
                </c:pt>
                <c:pt idx="118">
                  <c:v>108</c:v>
                </c:pt>
                <c:pt idx="119">
                  <c:v>109</c:v>
                </c:pt>
                <c:pt idx="120">
                  <c:v>110</c:v>
                </c:pt>
                <c:pt idx="121">
                  <c:v>111</c:v>
                </c:pt>
                <c:pt idx="122">
                  <c:v>112</c:v>
                </c:pt>
                <c:pt idx="123">
                  <c:v>113</c:v>
                </c:pt>
                <c:pt idx="124">
                  <c:v>114</c:v>
                </c:pt>
                <c:pt idx="125">
                  <c:v>115</c:v>
                </c:pt>
                <c:pt idx="126">
                  <c:v>116</c:v>
                </c:pt>
                <c:pt idx="127">
                  <c:v>117</c:v>
                </c:pt>
                <c:pt idx="128">
                  <c:v>118</c:v>
                </c:pt>
                <c:pt idx="129">
                  <c:v>119</c:v>
                </c:pt>
                <c:pt idx="130">
                  <c:v>120</c:v>
                </c:pt>
                <c:pt idx="131">
                  <c:v>121</c:v>
                </c:pt>
                <c:pt idx="132">
                  <c:v>122</c:v>
                </c:pt>
                <c:pt idx="133">
                  <c:v>123</c:v>
                </c:pt>
                <c:pt idx="134">
                  <c:v>124</c:v>
                </c:pt>
                <c:pt idx="135">
                  <c:v>125</c:v>
                </c:pt>
                <c:pt idx="136">
                  <c:v>126</c:v>
                </c:pt>
                <c:pt idx="137">
                  <c:v>127</c:v>
                </c:pt>
                <c:pt idx="138">
                  <c:v>128</c:v>
                </c:pt>
                <c:pt idx="139">
                  <c:v>129</c:v>
                </c:pt>
                <c:pt idx="140">
                  <c:v>130</c:v>
                </c:pt>
                <c:pt idx="141">
                  <c:v>131</c:v>
                </c:pt>
                <c:pt idx="142">
                  <c:v>132</c:v>
                </c:pt>
                <c:pt idx="143">
                  <c:v>133</c:v>
                </c:pt>
                <c:pt idx="144">
                  <c:v>134</c:v>
                </c:pt>
                <c:pt idx="145">
                  <c:v>135</c:v>
                </c:pt>
                <c:pt idx="146">
                  <c:v>136</c:v>
                </c:pt>
                <c:pt idx="147">
                  <c:v>137</c:v>
                </c:pt>
                <c:pt idx="148">
                  <c:v>138</c:v>
                </c:pt>
                <c:pt idx="149">
                  <c:v>139</c:v>
                </c:pt>
                <c:pt idx="150">
                  <c:v>140</c:v>
                </c:pt>
                <c:pt idx="151">
                  <c:v>141</c:v>
                </c:pt>
                <c:pt idx="152">
                  <c:v>142</c:v>
                </c:pt>
                <c:pt idx="153">
                  <c:v>143</c:v>
                </c:pt>
                <c:pt idx="154">
                  <c:v>144</c:v>
                </c:pt>
                <c:pt idx="155">
                  <c:v>144.00000900090001</c:v>
                </c:pt>
                <c:pt idx="156">
                  <c:v>145</c:v>
                </c:pt>
                <c:pt idx="157">
                  <c:v>145.00000900090001</c:v>
                </c:pt>
                <c:pt idx="158">
                  <c:v>146</c:v>
                </c:pt>
                <c:pt idx="159">
                  <c:v>147</c:v>
                </c:pt>
                <c:pt idx="160">
                  <c:v>148</c:v>
                </c:pt>
                <c:pt idx="161">
                  <c:v>149</c:v>
                </c:pt>
                <c:pt idx="162">
                  <c:v>150</c:v>
                </c:pt>
                <c:pt idx="163">
                  <c:v>151</c:v>
                </c:pt>
                <c:pt idx="164">
                  <c:v>152</c:v>
                </c:pt>
                <c:pt idx="165">
                  <c:v>153</c:v>
                </c:pt>
                <c:pt idx="166">
                  <c:v>154</c:v>
                </c:pt>
                <c:pt idx="167">
                  <c:v>155</c:v>
                </c:pt>
                <c:pt idx="168">
                  <c:v>156</c:v>
                </c:pt>
                <c:pt idx="169">
                  <c:v>157</c:v>
                </c:pt>
                <c:pt idx="170">
                  <c:v>158</c:v>
                </c:pt>
                <c:pt idx="171">
                  <c:v>159</c:v>
                </c:pt>
                <c:pt idx="172">
                  <c:v>160</c:v>
                </c:pt>
                <c:pt idx="173">
                  <c:v>161</c:v>
                </c:pt>
                <c:pt idx="174">
                  <c:v>162</c:v>
                </c:pt>
                <c:pt idx="175">
                  <c:v>163</c:v>
                </c:pt>
                <c:pt idx="176">
                  <c:v>164</c:v>
                </c:pt>
                <c:pt idx="177">
                  <c:v>165</c:v>
                </c:pt>
                <c:pt idx="178">
                  <c:v>166</c:v>
                </c:pt>
                <c:pt idx="179">
                  <c:v>167</c:v>
                </c:pt>
                <c:pt idx="180">
                  <c:v>168</c:v>
                </c:pt>
                <c:pt idx="181">
                  <c:v>169</c:v>
                </c:pt>
                <c:pt idx="182">
                  <c:v>170</c:v>
                </c:pt>
                <c:pt idx="183">
                  <c:v>171</c:v>
                </c:pt>
                <c:pt idx="184">
                  <c:v>172</c:v>
                </c:pt>
                <c:pt idx="185">
                  <c:v>173</c:v>
                </c:pt>
                <c:pt idx="186">
                  <c:v>174</c:v>
                </c:pt>
                <c:pt idx="187">
                  <c:v>175</c:v>
                </c:pt>
                <c:pt idx="188">
                  <c:v>176</c:v>
                </c:pt>
                <c:pt idx="189">
                  <c:v>177</c:v>
                </c:pt>
                <c:pt idx="190">
                  <c:v>178</c:v>
                </c:pt>
                <c:pt idx="191">
                  <c:v>179</c:v>
                </c:pt>
                <c:pt idx="192">
                  <c:v>180</c:v>
                </c:pt>
                <c:pt idx="193">
                  <c:v>181</c:v>
                </c:pt>
                <c:pt idx="194">
                  <c:v>182</c:v>
                </c:pt>
                <c:pt idx="195">
                  <c:v>183</c:v>
                </c:pt>
                <c:pt idx="196">
                  <c:v>184</c:v>
                </c:pt>
                <c:pt idx="197">
                  <c:v>185</c:v>
                </c:pt>
                <c:pt idx="198">
                  <c:v>186</c:v>
                </c:pt>
                <c:pt idx="199">
                  <c:v>187</c:v>
                </c:pt>
                <c:pt idx="200">
                  <c:v>188</c:v>
                </c:pt>
                <c:pt idx="201">
                  <c:v>189</c:v>
                </c:pt>
                <c:pt idx="202">
                  <c:v>190</c:v>
                </c:pt>
                <c:pt idx="203">
                  <c:v>191</c:v>
                </c:pt>
                <c:pt idx="204">
                  <c:v>192</c:v>
                </c:pt>
                <c:pt idx="205">
                  <c:v>193</c:v>
                </c:pt>
                <c:pt idx="206">
                  <c:v>194</c:v>
                </c:pt>
                <c:pt idx="207">
                  <c:v>195</c:v>
                </c:pt>
                <c:pt idx="208">
                  <c:v>196</c:v>
                </c:pt>
                <c:pt idx="209">
                  <c:v>197</c:v>
                </c:pt>
                <c:pt idx="210">
                  <c:v>198</c:v>
                </c:pt>
                <c:pt idx="211">
                  <c:v>199</c:v>
                </c:pt>
                <c:pt idx="212">
                  <c:v>200</c:v>
                </c:pt>
                <c:pt idx="213">
                  <c:v>201</c:v>
                </c:pt>
                <c:pt idx="214">
                  <c:v>202</c:v>
                </c:pt>
                <c:pt idx="215">
                  <c:v>203</c:v>
                </c:pt>
                <c:pt idx="216">
                  <c:v>204</c:v>
                </c:pt>
                <c:pt idx="217">
                  <c:v>205</c:v>
                </c:pt>
                <c:pt idx="218">
                  <c:v>206</c:v>
                </c:pt>
                <c:pt idx="219">
                  <c:v>207</c:v>
                </c:pt>
                <c:pt idx="220">
                  <c:v>208</c:v>
                </c:pt>
                <c:pt idx="221">
                  <c:v>209</c:v>
                </c:pt>
                <c:pt idx="222">
                  <c:v>210</c:v>
                </c:pt>
                <c:pt idx="223">
                  <c:v>211</c:v>
                </c:pt>
                <c:pt idx="224">
                  <c:v>212</c:v>
                </c:pt>
                <c:pt idx="225">
                  <c:v>213</c:v>
                </c:pt>
                <c:pt idx="226">
                  <c:v>214</c:v>
                </c:pt>
                <c:pt idx="227">
                  <c:v>215</c:v>
                </c:pt>
                <c:pt idx="228">
                  <c:v>216</c:v>
                </c:pt>
                <c:pt idx="229">
                  <c:v>217</c:v>
                </c:pt>
                <c:pt idx="230">
                  <c:v>218</c:v>
                </c:pt>
                <c:pt idx="231">
                  <c:v>219</c:v>
                </c:pt>
                <c:pt idx="232">
                  <c:v>220</c:v>
                </c:pt>
                <c:pt idx="233">
                  <c:v>221</c:v>
                </c:pt>
                <c:pt idx="234">
                  <c:v>222</c:v>
                </c:pt>
                <c:pt idx="235">
                  <c:v>223</c:v>
                </c:pt>
                <c:pt idx="236">
                  <c:v>224</c:v>
                </c:pt>
                <c:pt idx="237">
                  <c:v>225</c:v>
                </c:pt>
                <c:pt idx="238">
                  <c:v>226</c:v>
                </c:pt>
                <c:pt idx="239">
                  <c:v>227</c:v>
                </c:pt>
                <c:pt idx="240">
                  <c:v>228</c:v>
                </c:pt>
                <c:pt idx="241">
                  <c:v>229</c:v>
                </c:pt>
                <c:pt idx="242">
                  <c:v>230</c:v>
                </c:pt>
                <c:pt idx="243">
                  <c:v>231</c:v>
                </c:pt>
                <c:pt idx="244">
                  <c:v>232</c:v>
                </c:pt>
                <c:pt idx="245">
                  <c:v>233</c:v>
                </c:pt>
                <c:pt idx="246">
                  <c:v>234</c:v>
                </c:pt>
                <c:pt idx="247">
                  <c:v>235</c:v>
                </c:pt>
                <c:pt idx="248">
                  <c:v>236</c:v>
                </c:pt>
                <c:pt idx="249">
                  <c:v>237</c:v>
                </c:pt>
                <c:pt idx="250">
                  <c:v>238</c:v>
                </c:pt>
                <c:pt idx="251">
                  <c:v>239</c:v>
                </c:pt>
                <c:pt idx="252">
                  <c:v>240</c:v>
                </c:pt>
                <c:pt idx="253">
                  <c:v>241</c:v>
                </c:pt>
                <c:pt idx="254">
                  <c:v>242</c:v>
                </c:pt>
                <c:pt idx="255">
                  <c:v>243</c:v>
                </c:pt>
                <c:pt idx="256">
                  <c:v>244</c:v>
                </c:pt>
                <c:pt idx="257">
                  <c:v>245</c:v>
                </c:pt>
                <c:pt idx="258">
                  <c:v>246</c:v>
                </c:pt>
                <c:pt idx="259">
                  <c:v>247</c:v>
                </c:pt>
                <c:pt idx="260">
                  <c:v>248</c:v>
                </c:pt>
                <c:pt idx="261">
                  <c:v>249</c:v>
                </c:pt>
                <c:pt idx="262">
                  <c:v>250</c:v>
                </c:pt>
                <c:pt idx="263">
                  <c:v>251</c:v>
                </c:pt>
                <c:pt idx="264">
                  <c:v>252</c:v>
                </c:pt>
                <c:pt idx="265">
                  <c:v>253</c:v>
                </c:pt>
                <c:pt idx="266">
                  <c:v>254</c:v>
                </c:pt>
                <c:pt idx="267">
                  <c:v>255</c:v>
                </c:pt>
                <c:pt idx="268">
                  <c:v>256</c:v>
                </c:pt>
                <c:pt idx="269">
                  <c:v>257</c:v>
                </c:pt>
                <c:pt idx="270">
                  <c:v>258</c:v>
                </c:pt>
                <c:pt idx="271">
                  <c:v>259</c:v>
                </c:pt>
                <c:pt idx="272">
                  <c:v>260</c:v>
                </c:pt>
                <c:pt idx="273">
                  <c:v>261</c:v>
                </c:pt>
                <c:pt idx="274">
                  <c:v>262</c:v>
                </c:pt>
                <c:pt idx="275">
                  <c:v>263</c:v>
                </c:pt>
                <c:pt idx="276">
                  <c:v>264</c:v>
                </c:pt>
                <c:pt idx="277">
                  <c:v>265</c:v>
                </c:pt>
                <c:pt idx="278">
                  <c:v>266</c:v>
                </c:pt>
                <c:pt idx="279">
                  <c:v>267</c:v>
                </c:pt>
                <c:pt idx="280">
                  <c:v>268</c:v>
                </c:pt>
                <c:pt idx="281">
                  <c:v>269</c:v>
                </c:pt>
                <c:pt idx="282">
                  <c:v>270</c:v>
                </c:pt>
                <c:pt idx="283">
                  <c:v>271</c:v>
                </c:pt>
                <c:pt idx="284">
                  <c:v>272</c:v>
                </c:pt>
                <c:pt idx="285">
                  <c:v>273</c:v>
                </c:pt>
                <c:pt idx="286">
                  <c:v>274</c:v>
                </c:pt>
                <c:pt idx="287">
                  <c:v>275</c:v>
                </c:pt>
                <c:pt idx="288">
                  <c:v>276</c:v>
                </c:pt>
                <c:pt idx="289">
                  <c:v>277</c:v>
                </c:pt>
                <c:pt idx="290">
                  <c:v>278</c:v>
                </c:pt>
                <c:pt idx="291">
                  <c:v>279</c:v>
                </c:pt>
                <c:pt idx="292">
                  <c:v>280</c:v>
                </c:pt>
                <c:pt idx="293">
                  <c:v>281</c:v>
                </c:pt>
                <c:pt idx="294">
                  <c:v>282</c:v>
                </c:pt>
                <c:pt idx="295">
                  <c:v>283</c:v>
                </c:pt>
                <c:pt idx="296">
                  <c:v>284</c:v>
                </c:pt>
                <c:pt idx="297">
                  <c:v>285</c:v>
                </c:pt>
                <c:pt idx="298">
                  <c:v>286</c:v>
                </c:pt>
                <c:pt idx="299">
                  <c:v>287</c:v>
                </c:pt>
                <c:pt idx="300">
                  <c:v>288</c:v>
                </c:pt>
                <c:pt idx="301">
                  <c:v>289</c:v>
                </c:pt>
                <c:pt idx="302">
                  <c:v>290</c:v>
                </c:pt>
                <c:pt idx="303">
                  <c:v>291</c:v>
                </c:pt>
                <c:pt idx="304">
                  <c:v>292</c:v>
                </c:pt>
                <c:pt idx="305">
                  <c:v>293</c:v>
                </c:pt>
                <c:pt idx="306">
                  <c:v>294</c:v>
                </c:pt>
                <c:pt idx="307">
                  <c:v>295</c:v>
                </c:pt>
                <c:pt idx="308">
                  <c:v>296</c:v>
                </c:pt>
                <c:pt idx="309">
                  <c:v>297</c:v>
                </c:pt>
                <c:pt idx="310">
                  <c:v>298</c:v>
                </c:pt>
                <c:pt idx="311">
                  <c:v>299</c:v>
                </c:pt>
                <c:pt idx="312">
                  <c:v>300</c:v>
                </c:pt>
                <c:pt idx="313">
                  <c:v>301</c:v>
                </c:pt>
                <c:pt idx="314">
                  <c:v>302</c:v>
                </c:pt>
                <c:pt idx="315">
                  <c:v>303</c:v>
                </c:pt>
                <c:pt idx="316">
                  <c:v>304</c:v>
                </c:pt>
                <c:pt idx="317">
                  <c:v>305</c:v>
                </c:pt>
                <c:pt idx="318">
                  <c:v>306</c:v>
                </c:pt>
                <c:pt idx="319">
                  <c:v>307</c:v>
                </c:pt>
                <c:pt idx="320">
                  <c:v>308</c:v>
                </c:pt>
                <c:pt idx="321">
                  <c:v>309</c:v>
                </c:pt>
                <c:pt idx="322">
                  <c:v>310</c:v>
                </c:pt>
                <c:pt idx="323">
                  <c:v>311</c:v>
                </c:pt>
                <c:pt idx="324">
                  <c:v>312</c:v>
                </c:pt>
                <c:pt idx="325">
                  <c:v>313</c:v>
                </c:pt>
                <c:pt idx="326">
                  <c:v>314</c:v>
                </c:pt>
                <c:pt idx="327">
                  <c:v>315</c:v>
                </c:pt>
                <c:pt idx="328">
                  <c:v>316</c:v>
                </c:pt>
                <c:pt idx="329">
                  <c:v>317</c:v>
                </c:pt>
                <c:pt idx="330">
                  <c:v>318</c:v>
                </c:pt>
                <c:pt idx="331">
                  <c:v>319</c:v>
                </c:pt>
                <c:pt idx="332">
                  <c:v>320</c:v>
                </c:pt>
                <c:pt idx="333">
                  <c:v>321</c:v>
                </c:pt>
                <c:pt idx="334">
                  <c:v>322</c:v>
                </c:pt>
                <c:pt idx="335">
                  <c:v>323</c:v>
                </c:pt>
                <c:pt idx="336">
                  <c:v>324</c:v>
                </c:pt>
                <c:pt idx="337">
                  <c:v>325</c:v>
                </c:pt>
                <c:pt idx="338">
                  <c:v>326</c:v>
                </c:pt>
                <c:pt idx="339">
                  <c:v>327</c:v>
                </c:pt>
                <c:pt idx="340">
                  <c:v>328</c:v>
                </c:pt>
                <c:pt idx="341">
                  <c:v>329</c:v>
                </c:pt>
                <c:pt idx="342">
                  <c:v>330</c:v>
                </c:pt>
                <c:pt idx="343">
                  <c:v>331</c:v>
                </c:pt>
                <c:pt idx="344">
                  <c:v>332</c:v>
                </c:pt>
                <c:pt idx="345">
                  <c:v>333</c:v>
                </c:pt>
                <c:pt idx="346">
                  <c:v>334</c:v>
                </c:pt>
                <c:pt idx="347">
                  <c:v>335</c:v>
                </c:pt>
                <c:pt idx="348">
                  <c:v>336</c:v>
                </c:pt>
                <c:pt idx="349">
                  <c:v>336.00000900089998</c:v>
                </c:pt>
                <c:pt idx="350">
                  <c:v>337</c:v>
                </c:pt>
                <c:pt idx="351">
                  <c:v>337.00000900089998</c:v>
                </c:pt>
                <c:pt idx="352">
                  <c:v>338</c:v>
                </c:pt>
                <c:pt idx="353">
                  <c:v>339</c:v>
                </c:pt>
                <c:pt idx="354">
                  <c:v>340</c:v>
                </c:pt>
                <c:pt idx="355">
                  <c:v>341</c:v>
                </c:pt>
                <c:pt idx="356">
                  <c:v>342</c:v>
                </c:pt>
                <c:pt idx="357">
                  <c:v>343</c:v>
                </c:pt>
                <c:pt idx="358">
                  <c:v>344</c:v>
                </c:pt>
                <c:pt idx="359">
                  <c:v>345</c:v>
                </c:pt>
                <c:pt idx="360">
                  <c:v>346</c:v>
                </c:pt>
                <c:pt idx="361">
                  <c:v>347</c:v>
                </c:pt>
                <c:pt idx="362">
                  <c:v>348</c:v>
                </c:pt>
                <c:pt idx="363">
                  <c:v>349</c:v>
                </c:pt>
                <c:pt idx="364">
                  <c:v>350</c:v>
                </c:pt>
                <c:pt idx="365">
                  <c:v>351</c:v>
                </c:pt>
                <c:pt idx="366">
                  <c:v>352</c:v>
                </c:pt>
                <c:pt idx="367">
                  <c:v>353</c:v>
                </c:pt>
                <c:pt idx="368">
                  <c:v>354</c:v>
                </c:pt>
                <c:pt idx="369">
                  <c:v>355</c:v>
                </c:pt>
                <c:pt idx="370">
                  <c:v>356</c:v>
                </c:pt>
                <c:pt idx="371">
                  <c:v>357</c:v>
                </c:pt>
                <c:pt idx="372">
                  <c:v>358</c:v>
                </c:pt>
                <c:pt idx="373">
                  <c:v>359</c:v>
                </c:pt>
                <c:pt idx="374">
                  <c:v>360</c:v>
                </c:pt>
                <c:pt idx="375">
                  <c:v>361</c:v>
                </c:pt>
                <c:pt idx="376">
                  <c:v>362</c:v>
                </c:pt>
                <c:pt idx="377">
                  <c:v>363</c:v>
                </c:pt>
                <c:pt idx="378">
                  <c:v>364</c:v>
                </c:pt>
                <c:pt idx="379">
                  <c:v>365</c:v>
                </c:pt>
                <c:pt idx="380">
                  <c:v>366</c:v>
                </c:pt>
                <c:pt idx="381">
                  <c:v>367</c:v>
                </c:pt>
                <c:pt idx="382">
                  <c:v>368</c:v>
                </c:pt>
                <c:pt idx="383">
                  <c:v>369</c:v>
                </c:pt>
                <c:pt idx="384">
                  <c:v>370</c:v>
                </c:pt>
                <c:pt idx="385">
                  <c:v>371</c:v>
                </c:pt>
                <c:pt idx="386">
                  <c:v>372</c:v>
                </c:pt>
                <c:pt idx="387">
                  <c:v>373</c:v>
                </c:pt>
                <c:pt idx="388">
                  <c:v>374</c:v>
                </c:pt>
                <c:pt idx="389">
                  <c:v>375</c:v>
                </c:pt>
                <c:pt idx="390">
                  <c:v>376</c:v>
                </c:pt>
                <c:pt idx="391">
                  <c:v>377</c:v>
                </c:pt>
                <c:pt idx="392">
                  <c:v>378</c:v>
                </c:pt>
                <c:pt idx="393">
                  <c:v>379</c:v>
                </c:pt>
                <c:pt idx="394">
                  <c:v>380</c:v>
                </c:pt>
                <c:pt idx="395">
                  <c:v>381</c:v>
                </c:pt>
                <c:pt idx="396">
                  <c:v>382</c:v>
                </c:pt>
                <c:pt idx="397">
                  <c:v>383</c:v>
                </c:pt>
                <c:pt idx="398">
                  <c:v>384</c:v>
                </c:pt>
                <c:pt idx="399">
                  <c:v>385</c:v>
                </c:pt>
                <c:pt idx="400">
                  <c:v>386</c:v>
                </c:pt>
                <c:pt idx="401">
                  <c:v>387</c:v>
                </c:pt>
                <c:pt idx="402">
                  <c:v>388</c:v>
                </c:pt>
                <c:pt idx="403">
                  <c:v>389</c:v>
                </c:pt>
                <c:pt idx="404">
                  <c:v>390</c:v>
                </c:pt>
                <c:pt idx="405">
                  <c:v>391</c:v>
                </c:pt>
                <c:pt idx="406">
                  <c:v>392</c:v>
                </c:pt>
                <c:pt idx="407">
                  <c:v>393</c:v>
                </c:pt>
                <c:pt idx="408">
                  <c:v>394</c:v>
                </c:pt>
                <c:pt idx="409">
                  <c:v>395</c:v>
                </c:pt>
                <c:pt idx="410">
                  <c:v>396</c:v>
                </c:pt>
                <c:pt idx="411">
                  <c:v>397</c:v>
                </c:pt>
                <c:pt idx="412">
                  <c:v>398</c:v>
                </c:pt>
                <c:pt idx="413">
                  <c:v>399</c:v>
                </c:pt>
                <c:pt idx="414">
                  <c:v>400</c:v>
                </c:pt>
                <c:pt idx="415">
                  <c:v>401</c:v>
                </c:pt>
                <c:pt idx="416">
                  <c:v>402</c:v>
                </c:pt>
                <c:pt idx="417">
                  <c:v>403</c:v>
                </c:pt>
                <c:pt idx="418">
                  <c:v>404</c:v>
                </c:pt>
                <c:pt idx="419">
                  <c:v>405</c:v>
                </c:pt>
                <c:pt idx="420">
                  <c:v>406</c:v>
                </c:pt>
                <c:pt idx="421">
                  <c:v>407</c:v>
                </c:pt>
                <c:pt idx="422">
                  <c:v>408</c:v>
                </c:pt>
                <c:pt idx="423">
                  <c:v>409</c:v>
                </c:pt>
                <c:pt idx="424">
                  <c:v>410</c:v>
                </c:pt>
                <c:pt idx="425">
                  <c:v>411</c:v>
                </c:pt>
                <c:pt idx="426">
                  <c:v>412</c:v>
                </c:pt>
                <c:pt idx="427">
                  <c:v>413</c:v>
                </c:pt>
                <c:pt idx="428">
                  <c:v>414</c:v>
                </c:pt>
                <c:pt idx="429">
                  <c:v>415</c:v>
                </c:pt>
                <c:pt idx="430">
                  <c:v>416</c:v>
                </c:pt>
                <c:pt idx="431">
                  <c:v>417</c:v>
                </c:pt>
                <c:pt idx="432">
                  <c:v>418</c:v>
                </c:pt>
                <c:pt idx="433">
                  <c:v>419</c:v>
                </c:pt>
                <c:pt idx="434">
                  <c:v>420</c:v>
                </c:pt>
                <c:pt idx="435">
                  <c:v>421</c:v>
                </c:pt>
                <c:pt idx="436">
                  <c:v>422</c:v>
                </c:pt>
                <c:pt idx="437">
                  <c:v>423</c:v>
                </c:pt>
                <c:pt idx="438">
                  <c:v>424</c:v>
                </c:pt>
                <c:pt idx="439">
                  <c:v>425</c:v>
                </c:pt>
                <c:pt idx="440">
                  <c:v>426</c:v>
                </c:pt>
                <c:pt idx="441">
                  <c:v>427</c:v>
                </c:pt>
                <c:pt idx="442">
                  <c:v>428</c:v>
                </c:pt>
                <c:pt idx="443">
                  <c:v>429</c:v>
                </c:pt>
                <c:pt idx="444">
                  <c:v>430</c:v>
                </c:pt>
                <c:pt idx="445">
                  <c:v>431</c:v>
                </c:pt>
                <c:pt idx="446">
                  <c:v>432</c:v>
                </c:pt>
                <c:pt idx="447">
                  <c:v>433</c:v>
                </c:pt>
                <c:pt idx="448">
                  <c:v>434</c:v>
                </c:pt>
                <c:pt idx="449">
                  <c:v>435</c:v>
                </c:pt>
                <c:pt idx="450">
                  <c:v>436</c:v>
                </c:pt>
                <c:pt idx="451">
                  <c:v>437</c:v>
                </c:pt>
                <c:pt idx="452">
                  <c:v>438</c:v>
                </c:pt>
                <c:pt idx="453">
                  <c:v>438.00000900089998</c:v>
                </c:pt>
                <c:pt idx="454">
                  <c:v>439</c:v>
                </c:pt>
                <c:pt idx="455">
                  <c:v>439.00000900089998</c:v>
                </c:pt>
                <c:pt idx="456">
                  <c:v>440</c:v>
                </c:pt>
                <c:pt idx="457">
                  <c:v>441</c:v>
                </c:pt>
                <c:pt idx="458">
                  <c:v>442</c:v>
                </c:pt>
                <c:pt idx="459">
                  <c:v>443</c:v>
                </c:pt>
                <c:pt idx="460">
                  <c:v>444</c:v>
                </c:pt>
                <c:pt idx="461">
                  <c:v>445</c:v>
                </c:pt>
                <c:pt idx="462">
                  <c:v>446</c:v>
                </c:pt>
                <c:pt idx="463">
                  <c:v>447</c:v>
                </c:pt>
                <c:pt idx="464">
                  <c:v>448</c:v>
                </c:pt>
                <c:pt idx="465">
                  <c:v>449</c:v>
                </c:pt>
                <c:pt idx="466">
                  <c:v>450</c:v>
                </c:pt>
                <c:pt idx="467">
                  <c:v>451</c:v>
                </c:pt>
                <c:pt idx="468">
                  <c:v>452</c:v>
                </c:pt>
                <c:pt idx="469">
                  <c:v>453</c:v>
                </c:pt>
                <c:pt idx="470">
                  <c:v>454</c:v>
                </c:pt>
                <c:pt idx="471">
                  <c:v>455</c:v>
                </c:pt>
                <c:pt idx="472">
                  <c:v>456</c:v>
                </c:pt>
                <c:pt idx="473">
                  <c:v>457</c:v>
                </c:pt>
                <c:pt idx="474">
                  <c:v>458</c:v>
                </c:pt>
                <c:pt idx="475">
                  <c:v>459</c:v>
                </c:pt>
                <c:pt idx="476">
                  <c:v>460</c:v>
                </c:pt>
                <c:pt idx="477">
                  <c:v>461</c:v>
                </c:pt>
                <c:pt idx="478">
                  <c:v>462</c:v>
                </c:pt>
                <c:pt idx="479">
                  <c:v>463</c:v>
                </c:pt>
                <c:pt idx="480">
                  <c:v>464</c:v>
                </c:pt>
                <c:pt idx="481">
                  <c:v>465</c:v>
                </c:pt>
                <c:pt idx="482">
                  <c:v>466</c:v>
                </c:pt>
                <c:pt idx="483">
                  <c:v>467</c:v>
                </c:pt>
                <c:pt idx="484">
                  <c:v>468</c:v>
                </c:pt>
                <c:pt idx="485">
                  <c:v>469</c:v>
                </c:pt>
                <c:pt idx="486">
                  <c:v>470</c:v>
                </c:pt>
                <c:pt idx="487">
                  <c:v>471</c:v>
                </c:pt>
                <c:pt idx="488">
                  <c:v>472</c:v>
                </c:pt>
                <c:pt idx="489">
                  <c:v>473</c:v>
                </c:pt>
                <c:pt idx="490">
                  <c:v>474</c:v>
                </c:pt>
                <c:pt idx="491">
                  <c:v>475</c:v>
                </c:pt>
                <c:pt idx="492">
                  <c:v>476</c:v>
                </c:pt>
                <c:pt idx="493">
                  <c:v>477</c:v>
                </c:pt>
                <c:pt idx="494">
                  <c:v>478</c:v>
                </c:pt>
                <c:pt idx="495">
                  <c:v>479</c:v>
                </c:pt>
                <c:pt idx="496">
                  <c:v>480</c:v>
                </c:pt>
                <c:pt idx="497">
                  <c:v>481</c:v>
                </c:pt>
                <c:pt idx="498">
                  <c:v>482</c:v>
                </c:pt>
                <c:pt idx="499">
                  <c:v>483</c:v>
                </c:pt>
                <c:pt idx="500">
                  <c:v>484</c:v>
                </c:pt>
                <c:pt idx="501">
                  <c:v>485</c:v>
                </c:pt>
                <c:pt idx="502">
                  <c:v>486</c:v>
                </c:pt>
                <c:pt idx="503">
                  <c:v>487</c:v>
                </c:pt>
                <c:pt idx="504">
                  <c:v>488</c:v>
                </c:pt>
                <c:pt idx="505">
                  <c:v>489</c:v>
                </c:pt>
                <c:pt idx="506">
                  <c:v>490</c:v>
                </c:pt>
                <c:pt idx="507">
                  <c:v>491</c:v>
                </c:pt>
                <c:pt idx="508">
                  <c:v>492</c:v>
                </c:pt>
                <c:pt idx="509">
                  <c:v>493</c:v>
                </c:pt>
                <c:pt idx="510">
                  <c:v>494</c:v>
                </c:pt>
                <c:pt idx="511">
                  <c:v>495</c:v>
                </c:pt>
                <c:pt idx="512">
                  <c:v>496</c:v>
                </c:pt>
                <c:pt idx="513">
                  <c:v>497</c:v>
                </c:pt>
                <c:pt idx="514">
                  <c:v>498</c:v>
                </c:pt>
                <c:pt idx="515">
                  <c:v>499</c:v>
                </c:pt>
                <c:pt idx="516">
                  <c:v>500</c:v>
                </c:pt>
                <c:pt idx="517">
                  <c:v>501</c:v>
                </c:pt>
                <c:pt idx="518">
                  <c:v>502</c:v>
                </c:pt>
                <c:pt idx="519">
                  <c:v>503</c:v>
                </c:pt>
                <c:pt idx="520">
                  <c:v>504</c:v>
                </c:pt>
                <c:pt idx="521">
                  <c:v>505</c:v>
                </c:pt>
                <c:pt idx="522">
                  <c:v>506</c:v>
                </c:pt>
                <c:pt idx="523">
                  <c:v>507</c:v>
                </c:pt>
                <c:pt idx="524">
                  <c:v>508</c:v>
                </c:pt>
                <c:pt idx="525">
                  <c:v>509</c:v>
                </c:pt>
                <c:pt idx="526">
                  <c:v>510</c:v>
                </c:pt>
                <c:pt idx="527">
                  <c:v>511</c:v>
                </c:pt>
                <c:pt idx="528">
                  <c:v>512</c:v>
                </c:pt>
                <c:pt idx="529">
                  <c:v>513</c:v>
                </c:pt>
                <c:pt idx="530">
                  <c:v>514</c:v>
                </c:pt>
                <c:pt idx="531">
                  <c:v>515</c:v>
                </c:pt>
                <c:pt idx="532">
                  <c:v>516</c:v>
                </c:pt>
                <c:pt idx="533">
                  <c:v>517</c:v>
                </c:pt>
                <c:pt idx="534">
                  <c:v>518</c:v>
                </c:pt>
                <c:pt idx="535">
                  <c:v>519</c:v>
                </c:pt>
                <c:pt idx="536">
                  <c:v>520</c:v>
                </c:pt>
                <c:pt idx="537">
                  <c:v>521</c:v>
                </c:pt>
                <c:pt idx="538">
                  <c:v>522</c:v>
                </c:pt>
                <c:pt idx="539">
                  <c:v>523</c:v>
                </c:pt>
                <c:pt idx="540">
                  <c:v>524</c:v>
                </c:pt>
                <c:pt idx="541">
                  <c:v>525</c:v>
                </c:pt>
                <c:pt idx="542">
                  <c:v>526</c:v>
                </c:pt>
                <c:pt idx="543">
                  <c:v>527</c:v>
                </c:pt>
                <c:pt idx="544">
                  <c:v>528</c:v>
                </c:pt>
                <c:pt idx="545">
                  <c:v>529</c:v>
                </c:pt>
                <c:pt idx="546">
                  <c:v>530</c:v>
                </c:pt>
                <c:pt idx="547">
                  <c:v>531</c:v>
                </c:pt>
                <c:pt idx="548">
                  <c:v>532</c:v>
                </c:pt>
                <c:pt idx="549">
                  <c:v>533</c:v>
                </c:pt>
                <c:pt idx="550">
                  <c:v>534</c:v>
                </c:pt>
                <c:pt idx="551">
                  <c:v>535</c:v>
                </c:pt>
                <c:pt idx="552">
                  <c:v>536</c:v>
                </c:pt>
                <c:pt idx="553">
                  <c:v>537</c:v>
                </c:pt>
                <c:pt idx="554">
                  <c:v>538</c:v>
                </c:pt>
                <c:pt idx="555">
                  <c:v>539</c:v>
                </c:pt>
                <c:pt idx="556">
                  <c:v>540</c:v>
                </c:pt>
                <c:pt idx="557">
                  <c:v>541</c:v>
                </c:pt>
                <c:pt idx="558">
                  <c:v>542</c:v>
                </c:pt>
                <c:pt idx="559">
                  <c:v>543</c:v>
                </c:pt>
                <c:pt idx="560">
                  <c:v>544</c:v>
                </c:pt>
                <c:pt idx="561">
                  <c:v>545</c:v>
                </c:pt>
                <c:pt idx="562">
                  <c:v>546</c:v>
                </c:pt>
                <c:pt idx="563">
                  <c:v>547</c:v>
                </c:pt>
                <c:pt idx="564">
                  <c:v>548</c:v>
                </c:pt>
                <c:pt idx="565">
                  <c:v>549</c:v>
                </c:pt>
                <c:pt idx="566">
                  <c:v>550</c:v>
                </c:pt>
                <c:pt idx="567">
                  <c:v>551</c:v>
                </c:pt>
                <c:pt idx="568">
                  <c:v>552</c:v>
                </c:pt>
                <c:pt idx="569">
                  <c:v>553</c:v>
                </c:pt>
                <c:pt idx="570">
                  <c:v>554</c:v>
                </c:pt>
                <c:pt idx="571">
                  <c:v>555</c:v>
                </c:pt>
                <c:pt idx="572">
                  <c:v>556</c:v>
                </c:pt>
                <c:pt idx="573">
                  <c:v>557</c:v>
                </c:pt>
                <c:pt idx="574">
                  <c:v>558</c:v>
                </c:pt>
                <c:pt idx="575">
                  <c:v>559</c:v>
                </c:pt>
                <c:pt idx="576">
                  <c:v>560</c:v>
                </c:pt>
                <c:pt idx="577">
                  <c:v>561</c:v>
                </c:pt>
                <c:pt idx="578">
                  <c:v>562</c:v>
                </c:pt>
                <c:pt idx="579">
                  <c:v>563</c:v>
                </c:pt>
                <c:pt idx="580">
                  <c:v>564</c:v>
                </c:pt>
                <c:pt idx="581">
                  <c:v>565</c:v>
                </c:pt>
                <c:pt idx="582">
                  <c:v>566</c:v>
                </c:pt>
                <c:pt idx="583">
                  <c:v>567</c:v>
                </c:pt>
                <c:pt idx="584">
                  <c:v>568</c:v>
                </c:pt>
                <c:pt idx="585">
                  <c:v>569</c:v>
                </c:pt>
                <c:pt idx="586">
                  <c:v>570</c:v>
                </c:pt>
                <c:pt idx="587">
                  <c:v>571</c:v>
                </c:pt>
                <c:pt idx="588">
                  <c:v>572</c:v>
                </c:pt>
                <c:pt idx="589">
                  <c:v>573</c:v>
                </c:pt>
                <c:pt idx="590">
                  <c:v>574</c:v>
                </c:pt>
                <c:pt idx="591">
                  <c:v>575</c:v>
                </c:pt>
                <c:pt idx="592">
                  <c:v>576</c:v>
                </c:pt>
                <c:pt idx="593">
                  <c:v>577</c:v>
                </c:pt>
                <c:pt idx="594">
                  <c:v>578</c:v>
                </c:pt>
                <c:pt idx="595">
                  <c:v>579</c:v>
                </c:pt>
                <c:pt idx="596">
                  <c:v>580</c:v>
                </c:pt>
                <c:pt idx="597">
                  <c:v>581</c:v>
                </c:pt>
                <c:pt idx="598">
                  <c:v>582</c:v>
                </c:pt>
                <c:pt idx="599">
                  <c:v>583</c:v>
                </c:pt>
                <c:pt idx="600">
                  <c:v>584</c:v>
                </c:pt>
                <c:pt idx="601">
                  <c:v>585</c:v>
                </c:pt>
                <c:pt idx="602">
                  <c:v>586</c:v>
                </c:pt>
                <c:pt idx="603">
                  <c:v>587</c:v>
                </c:pt>
                <c:pt idx="604">
                  <c:v>588</c:v>
                </c:pt>
                <c:pt idx="605">
                  <c:v>589</c:v>
                </c:pt>
                <c:pt idx="606">
                  <c:v>590</c:v>
                </c:pt>
                <c:pt idx="607">
                  <c:v>591</c:v>
                </c:pt>
                <c:pt idx="608">
                  <c:v>592</c:v>
                </c:pt>
                <c:pt idx="609">
                  <c:v>593</c:v>
                </c:pt>
                <c:pt idx="610">
                  <c:v>594</c:v>
                </c:pt>
                <c:pt idx="611">
                  <c:v>595</c:v>
                </c:pt>
                <c:pt idx="612">
                  <c:v>596</c:v>
                </c:pt>
                <c:pt idx="613">
                  <c:v>597</c:v>
                </c:pt>
                <c:pt idx="614">
                  <c:v>598</c:v>
                </c:pt>
                <c:pt idx="615">
                  <c:v>599</c:v>
                </c:pt>
                <c:pt idx="616">
                  <c:v>600</c:v>
                </c:pt>
                <c:pt idx="617">
                  <c:v>601</c:v>
                </c:pt>
                <c:pt idx="618">
                  <c:v>602</c:v>
                </c:pt>
                <c:pt idx="619">
                  <c:v>603</c:v>
                </c:pt>
                <c:pt idx="620">
                  <c:v>604</c:v>
                </c:pt>
                <c:pt idx="621">
                  <c:v>605</c:v>
                </c:pt>
                <c:pt idx="622">
                  <c:v>606</c:v>
                </c:pt>
                <c:pt idx="623">
                  <c:v>607</c:v>
                </c:pt>
                <c:pt idx="624">
                  <c:v>608</c:v>
                </c:pt>
                <c:pt idx="625">
                  <c:v>609</c:v>
                </c:pt>
                <c:pt idx="626">
                  <c:v>610</c:v>
                </c:pt>
                <c:pt idx="627">
                  <c:v>611</c:v>
                </c:pt>
                <c:pt idx="628">
                  <c:v>612</c:v>
                </c:pt>
                <c:pt idx="629">
                  <c:v>613</c:v>
                </c:pt>
                <c:pt idx="630">
                  <c:v>614</c:v>
                </c:pt>
                <c:pt idx="631">
                  <c:v>615</c:v>
                </c:pt>
                <c:pt idx="632">
                  <c:v>616</c:v>
                </c:pt>
                <c:pt idx="633">
                  <c:v>617</c:v>
                </c:pt>
                <c:pt idx="634">
                  <c:v>618</c:v>
                </c:pt>
                <c:pt idx="635">
                  <c:v>619</c:v>
                </c:pt>
                <c:pt idx="636">
                  <c:v>620</c:v>
                </c:pt>
                <c:pt idx="637">
                  <c:v>621</c:v>
                </c:pt>
                <c:pt idx="638">
                  <c:v>622</c:v>
                </c:pt>
                <c:pt idx="639">
                  <c:v>623</c:v>
                </c:pt>
                <c:pt idx="640">
                  <c:v>624</c:v>
                </c:pt>
                <c:pt idx="641">
                  <c:v>625</c:v>
                </c:pt>
                <c:pt idx="642">
                  <c:v>626</c:v>
                </c:pt>
                <c:pt idx="643">
                  <c:v>627</c:v>
                </c:pt>
                <c:pt idx="644">
                  <c:v>628</c:v>
                </c:pt>
                <c:pt idx="645">
                  <c:v>629</c:v>
                </c:pt>
                <c:pt idx="646">
                  <c:v>630</c:v>
                </c:pt>
                <c:pt idx="647">
                  <c:v>631</c:v>
                </c:pt>
                <c:pt idx="648">
                  <c:v>632</c:v>
                </c:pt>
                <c:pt idx="649">
                  <c:v>633</c:v>
                </c:pt>
                <c:pt idx="650">
                  <c:v>634</c:v>
                </c:pt>
                <c:pt idx="651">
                  <c:v>635</c:v>
                </c:pt>
                <c:pt idx="652">
                  <c:v>636</c:v>
                </c:pt>
                <c:pt idx="653">
                  <c:v>637</c:v>
                </c:pt>
                <c:pt idx="654">
                  <c:v>638</c:v>
                </c:pt>
                <c:pt idx="655">
                  <c:v>639</c:v>
                </c:pt>
                <c:pt idx="656">
                  <c:v>640</c:v>
                </c:pt>
                <c:pt idx="657">
                  <c:v>641</c:v>
                </c:pt>
                <c:pt idx="658">
                  <c:v>642</c:v>
                </c:pt>
                <c:pt idx="659">
                  <c:v>643</c:v>
                </c:pt>
                <c:pt idx="660">
                  <c:v>644</c:v>
                </c:pt>
                <c:pt idx="661">
                  <c:v>645</c:v>
                </c:pt>
                <c:pt idx="662">
                  <c:v>646</c:v>
                </c:pt>
                <c:pt idx="663">
                  <c:v>647</c:v>
                </c:pt>
                <c:pt idx="664">
                  <c:v>648</c:v>
                </c:pt>
                <c:pt idx="665">
                  <c:v>649</c:v>
                </c:pt>
                <c:pt idx="666">
                  <c:v>650</c:v>
                </c:pt>
                <c:pt idx="667">
                  <c:v>651</c:v>
                </c:pt>
                <c:pt idx="668">
                  <c:v>652</c:v>
                </c:pt>
                <c:pt idx="669">
                  <c:v>653</c:v>
                </c:pt>
                <c:pt idx="670">
                  <c:v>654</c:v>
                </c:pt>
                <c:pt idx="671">
                  <c:v>655</c:v>
                </c:pt>
                <c:pt idx="672">
                  <c:v>656</c:v>
                </c:pt>
                <c:pt idx="673">
                  <c:v>657</c:v>
                </c:pt>
                <c:pt idx="674">
                  <c:v>658</c:v>
                </c:pt>
                <c:pt idx="675">
                  <c:v>659</c:v>
                </c:pt>
                <c:pt idx="676">
                  <c:v>660</c:v>
                </c:pt>
                <c:pt idx="677">
                  <c:v>661</c:v>
                </c:pt>
                <c:pt idx="678">
                  <c:v>662</c:v>
                </c:pt>
                <c:pt idx="679">
                  <c:v>663</c:v>
                </c:pt>
                <c:pt idx="680">
                  <c:v>664</c:v>
                </c:pt>
                <c:pt idx="681">
                  <c:v>665</c:v>
                </c:pt>
                <c:pt idx="682">
                  <c:v>666</c:v>
                </c:pt>
                <c:pt idx="683">
                  <c:v>667</c:v>
                </c:pt>
                <c:pt idx="684">
                  <c:v>668</c:v>
                </c:pt>
                <c:pt idx="685">
                  <c:v>669</c:v>
                </c:pt>
                <c:pt idx="686">
                  <c:v>670</c:v>
                </c:pt>
                <c:pt idx="687">
                  <c:v>671</c:v>
                </c:pt>
                <c:pt idx="688">
                  <c:v>672</c:v>
                </c:pt>
                <c:pt idx="689">
                  <c:v>673</c:v>
                </c:pt>
                <c:pt idx="690">
                  <c:v>674</c:v>
                </c:pt>
                <c:pt idx="691">
                  <c:v>675</c:v>
                </c:pt>
                <c:pt idx="692">
                  <c:v>676</c:v>
                </c:pt>
                <c:pt idx="693">
                  <c:v>677</c:v>
                </c:pt>
                <c:pt idx="694">
                  <c:v>678</c:v>
                </c:pt>
                <c:pt idx="695">
                  <c:v>679</c:v>
                </c:pt>
                <c:pt idx="696">
                  <c:v>680</c:v>
                </c:pt>
                <c:pt idx="697">
                  <c:v>681</c:v>
                </c:pt>
                <c:pt idx="698">
                  <c:v>682</c:v>
                </c:pt>
                <c:pt idx="699">
                  <c:v>683</c:v>
                </c:pt>
                <c:pt idx="700">
                  <c:v>684</c:v>
                </c:pt>
                <c:pt idx="701">
                  <c:v>685</c:v>
                </c:pt>
                <c:pt idx="702">
                  <c:v>686</c:v>
                </c:pt>
                <c:pt idx="703">
                  <c:v>687</c:v>
                </c:pt>
                <c:pt idx="704">
                  <c:v>688</c:v>
                </c:pt>
                <c:pt idx="705">
                  <c:v>689</c:v>
                </c:pt>
                <c:pt idx="706">
                  <c:v>690</c:v>
                </c:pt>
                <c:pt idx="707">
                  <c:v>691</c:v>
                </c:pt>
                <c:pt idx="708">
                  <c:v>692</c:v>
                </c:pt>
                <c:pt idx="709">
                  <c:v>693</c:v>
                </c:pt>
                <c:pt idx="710">
                  <c:v>694</c:v>
                </c:pt>
                <c:pt idx="711">
                  <c:v>695</c:v>
                </c:pt>
                <c:pt idx="712">
                  <c:v>696</c:v>
                </c:pt>
                <c:pt idx="713">
                  <c:v>697</c:v>
                </c:pt>
                <c:pt idx="714">
                  <c:v>698</c:v>
                </c:pt>
                <c:pt idx="715">
                  <c:v>699</c:v>
                </c:pt>
                <c:pt idx="716">
                  <c:v>700</c:v>
                </c:pt>
                <c:pt idx="717">
                  <c:v>701</c:v>
                </c:pt>
                <c:pt idx="718">
                  <c:v>702</c:v>
                </c:pt>
                <c:pt idx="719">
                  <c:v>703</c:v>
                </c:pt>
                <c:pt idx="720">
                  <c:v>704</c:v>
                </c:pt>
                <c:pt idx="721">
                  <c:v>705</c:v>
                </c:pt>
                <c:pt idx="722">
                  <c:v>706</c:v>
                </c:pt>
                <c:pt idx="723">
                  <c:v>707</c:v>
                </c:pt>
                <c:pt idx="724">
                  <c:v>708</c:v>
                </c:pt>
                <c:pt idx="725">
                  <c:v>709</c:v>
                </c:pt>
                <c:pt idx="726">
                  <c:v>710</c:v>
                </c:pt>
                <c:pt idx="727">
                  <c:v>711</c:v>
                </c:pt>
                <c:pt idx="728">
                  <c:v>712</c:v>
                </c:pt>
                <c:pt idx="729">
                  <c:v>713</c:v>
                </c:pt>
                <c:pt idx="730">
                  <c:v>714</c:v>
                </c:pt>
                <c:pt idx="731">
                  <c:v>715</c:v>
                </c:pt>
                <c:pt idx="732">
                  <c:v>716</c:v>
                </c:pt>
                <c:pt idx="733">
                  <c:v>717</c:v>
                </c:pt>
                <c:pt idx="734">
                  <c:v>718</c:v>
                </c:pt>
                <c:pt idx="735">
                  <c:v>719</c:v>
                </c:pt>
                <c:pt idx="736">
                  <c:v>720</c:v>
                </c:pt>
                <c:pt idx="737">
                  <c:v>721</c:v>
                </c:pt>
                <c:pt idx="738">
                  <c:v>722</c:v>
                </c:pt>
                <c:pt idx="739">
                  <c:v>723</c:v>
                </c:pt>
                <c:pt idx="740">
                  <c:v>724</c:v>
                </c:pt>
                <c:pt idx="741">
                  <c:v>725</c:v>
                </c:pt>
                <c:pt idx="742">
                  <c:v>726</c:v>
                </c:pt>
                <c:pt idx="743">
                  <c:v>727</c:v>
                </c:pt>
                <c:pt idx="744">
                  <c:v>728</c:v>
                </c:pt>
                <c:pt idx="745">
                  <c:v>729</c:v>
                </c:pt>
                <c:pt idx="746">
                  <c:v>730</c:v>
                </c:pt>
                <c:pt idx="747">
                  <c:v>731</c:v>
                </c:pt>
                <c:pt idx="748">
                  <c:v>732</c:v>
                </c:pt>
                <c:pt idx="749">
                  <c:v>733</c:v>
                </c:pt>
                <c:pt idx="750">
                  <c:v>734</c:v>
                </c:pt>
                <c:pt idx="751">
                  <c:v>735</c:v>
                </c:pt>
                <c:pt idx="752">
                  <c:v>736</c:v>
                </c:pt>
                <c:pt idx="753">
                  <c:v>737</c:v>
                </c:pt>
                <c:pt idx="754">
                  <c:v>738</c:v>
                </c:pt>
                <c:pt idx="755">
                  <c:v>739</c:v>
                </c:pt>
                <c:pt idx="756">
                  <c:v>740</c:v>
                </c:pt>
                <c:pt idx="757">
                  <c:v>741</c:v>
                </c:pt>
                <c:pt idx="758">
                  <c:v>742</c:v>
                </c:pt>
                <c:pt idx="759">
                  <c:v>743</c:v>
                </c:pt>
                <c:pt idx="760">
                  <c:v>744</c:v>
                </c:pt>
                <c:pt idx="761">
                  <c:v>745</c:v>
                </c:pt>
                <c:pt idx="762">
                  <c:v>746</c:v>
                </c:pt>
                <c:pt idx="763">
                  <c:v>747</c:v>
                </c:pt>
                <c:pt idx="764">
                  <c:v>747.00000900090004</c:v>
                </c:pt>
                <c:pt idx="765">
                  <c:v>748</c:v>
                </c:pt>
                <c:pt idx="766">
                  <c:v>748.00000900090004</c:v>
                </c:pt>
                <c:pt idx="767">
                  <c:v>749</c:v>
                </c:pt>
                <c:pt idx="768">
                  <c:v>750</c:v>
                </c:pt>
                <c:pt idx="769">
                  <c:v>751</c:v>
                </c:pt>
                <c:pt idx="770">
                  <c:v>752</c:v>
                </c:pt>
                <c:pt idx="771">
                  <c:v>753</c:v>
                </c:pt>
                <c:pt idx="772">
                  <c:v>754</c:v>
                </c:pt>
                <c:pt idx="773">
                  <c:v>755</c:v>
                </c:pt>
                <c:pt idx="774">
                  <c:v>756</c:v>
                </c:pt>
                <c:pt idx="775">
                  <c:v>757</c:v>
                </c:pt>
                <c:pt idx="776">
                  <c:v>758</c:v>
                </c:pt>
                <c:pt idx="777">
                  <c:v>759</c:v>
                </c:pt>
                <c:pt idx="778">
                  <c:v>760</c:v>
                </c:pt>
                <c:pt idx="779">
                  <c:v>761</c:v>
                </c:pt>
                <c:pt idx="780">
                  <c:v>762</c:v>
                </c:pt>
                <c:pt idx="781">
                  <c:v>763</c:v>
                </c:pt>
                <c:pt idx="782">
                  <c:v>764</c:v>
                </c:pt>
                <c:pt idx="783">
                  <c:v>765</c:v>
                </c:pt>
                <c:pt idx="784">
                  <c:v>766</c:v>
                </c:pt>
                <c:pt idx="785">
                  <c:v>767</c:v>
                </c:pt>
                <c:pt idx="786">
                  <c:v>768</c:v>
                </c:pt>
                <c:pt idx="787">
                  <c:v>769</c:v>
                </c:pt>
                <c:pt idx="788">
                  <c:v>770</c:v>
                </c:pt>
                <c:pt idx="789">
                  <c:v>771</c:v>
                </c:pt>
                <c:pt idx="790">
                  <c:v>772</c:v>
                </c:pt>
                <c:pt idx="791">
                  <c:v>773</c:v>
                </c:pt>
                <c:pt idx="792">
                  <c:v>774</c:v>
                </c:pt>
                <c:pt idx="793">
                  <c:v>775</c:v>
                </c:pt>
                <c:pt idx="794">
                  <c:v>776</c:v>
                </c:pt>
                <c:pt idx="795">
                  <c:v>777</c:v>
                </c:pt>
                <c:pt idx="796">
                  <c:v>778</c:v>
                </c:pt>
                <c:pt idx="797">
                  <c:v>779</c:v>
                </c:pt>
                <c:pt idx="798">
                  <c:v>780</c:v>
                </c:pt>
                <c:pt idx="799">
                  <c:v>781</c:v>
                </c:pt>
                <c:pt idx="800">
                  <c:v>782</c:v>
                </c:pt>
                <c:pt idx="801">
                  <c:v>783</c:v>
                </c:pt>
                <c:pt idx="802">
                  <c:v>784</c:v>
                </c:pt>
                <c:pt idx="803">
                  <c:v>785</c:v>
                </c:pt>
                <c:pt idx="804">
                  <c:v>786</c:v>
                </c:pt>
                <c:pt idx="805">
                  <c:v>787</c:v>
                </c:pt>
                <c:pt idx="806">
                  <c:v>788</c:v>
                </c:pt>
                <c:pt idx="807">
                  <c:v>789</c:v>
                </c:pt>
                <c:pt idx="808">
                  <c:v>790</c:v>
                </c:pt>
                <c:pt idx="809">
                  <c:v>791</c:v>
                </c:pt>
                <c:pt idx="810">
                  <c:v>792</c:v>
                </c:pt>
                <c:pt idx="811">
                  <c:v>793</c:v>
                </c:pt>
                <c:pt idx="812">
                  <c:v>794</c:v>
                </c:pt>
                <c:pt idx="813">
                  <c:v>795</c:v>
                </c:pt>
                <c:pt idx="814">
                  <c:v>796</c:v>
                </c:pt>
                <c:pt idx="815">
                  <c:v>797</c:v>
                </c:pt>
                <c:pt idx="816">
                  <c:v>798</c:v>
                </c:pt>
                <c:pt idx="817">
                  <c:v>799</c:v>
                </c:pt>
                <c:pt idx="818">
                  <c:v>800</c:v>
                </c:pt>
                <c:pt idx="819">
                  <c:v>801</c:v>
                </c:pt>
                <c:pt idx="820">
                  <c:v>802</c:v>
                </c:pt>
                <c:pt idx="821">
                  <c:v>803</c:v>
                </c:pt>
                <c:pt idx="822">
                  <c:v>804</c:v>
                </c:pt>
                <c:pt idx="823">
                  <c:v>805</c:v>
                </c:pt>
                <c:pt idx="824">
                  <c:v>806</c:v>
                </c:pt>
                <c:pt idx="825">
                  <c:v>807</c:v>
                </c:pt>
                <c:pt idx="826">
                  <c:v>808</c:v>
                </c:pt>
                <c:pt idx="827">
                  <c:v>809</c:v>
                </c:pt>
                <c:pt idx="828">
                  <c:v>810</c:v>
                </c:pt>
                <c:pt idx="829">
                  <c:v>811</c:v>
                </c:pt>
                <c:pt idx="830">
                  <c:v>812</c:v>
                </c:pt>
                <c:pt idx="831">
                  <c:v>813</c:v>
                </c:pt>
                <c:pt idx="832">
                  <c:v>814</c:v>
                </c:pt>
                <c:pt idx="833">
                  <c:v>815</c:v>
                </c:pt>
                <c:pt idx="834">
                  <c:v>816</c:v>
                </c:pt>
                <c:pt idx="835">
                  <c:v>817</c:v>
                </c:pt>
                <c:pt idx="836">
                  <c:v>818</c:v>
                </c:pt>
                <c:pt idx="837">
                  <c:v>819</c:v>
                </c:pt>
                <c:pt idx="838">
                  <c:v>820</c:v>
                </c:pt>
                <c:pt idx="839">
                  <c:v>821</c:v>
                </c:pt>
                <c:pt idx="840">
                  <c:v>822</c:v>
                </c:pt>
                <c:pt idx="841">
                  <c:v>823</c:v>
                </c:pt>
                <c:pt idx="842">
                  <c:v>824</c:v>
                </c:pt>
                <c:pt idx="843">
                  <c:v>825</c:v>
                </c:pt>
                <c:pt idx="844">
                  <c:v>826</c:v>
                </c:pt>
                <c:pt idx="845">
                  <c:v>827</c:v>
                </c:pt>
                <c:pt idx="846">
                  <c:v>828</c:v>
                </c:pt>
                <c:pt idx="847">
                  <c:v>829</c:v>
                </c:pt>
                <c:pt idx="848">
                  <c:v>830</c:v>
                </c:pt>
                <c:pt idx="849">
                  <c:v>831</c:v>
                </c:pt>
                <c:pt idx="850">
                  <c:v>832</c:v>
                </c:pt>
                <c:pt idx="851">
                  <c:v>833</c:v>
                </c:pt>
                <c:pt idx="852">
                  <c:v>834</c:v>
                </c:pt>
                <c:pt idx="853">
                  <c:v>835</c:v>
                </c:pt>
                <c:pt idx="854">
                  <c:v>836</c:v>
                </c:pt>
                <c:pt idx="855">
                  <c:v>837</c:v>
                </c:pt>
                <c:pt idx="856">
                  <c:v>838</c:v>
                </c:pt>
                <c:pt idx="857">
                  <c:v>839</c:v>
                </c:pt>
                <c:pt idx="858">
                  <c:v>840</c:v>
                </c:pt>
                <c:pt idx="859">
                  <c:v>841</c:v>
                </c:pt>
                <c:pt idx="860">
                  <c:v>842</c:v>
                </c:pt>
                <c:pt idx="861">
                  <c:v>843</c:v>
                </c:pt>
                <c:pt idx="862">
                  <c:v>844</c:v>
                </c:pt>
                <c:pt idx="863">
                  <c:v>845</c:v>
                </c:pt>
                <c:pt idx="864">
                  <c:v>846</c:v>
                </c:pt>
                <c:pt idx="865">
                  <c:v>847</c:v>
                </c:pt>
                <c:pt idx="866">
                  <c:v>848</c:v>
                </c:pt>
                <c:pt idx="867">
                  <c:v>849</c:v>
                </c:pt>
                <c:pt idx="868">
                  <c:v>850</c:v>
                </c:pt>
                <c:pt idx="869">
                  <c:v>851</c:v>
                </c:pt>
                <c:pt idx="870">
                  <c:v>852</c:v>
                </c:pt>
                <c:pt idx="871">
                  <c:v>853</c:v>
                </c:pt>
                <c:pt idx="872">
                  <c:v>854</c:v>
                </c:pt>
                <c:pt idx="873">
                  <c:v>855</c:v>
                </c:pt>
                <c:pt idx="874">
                  <c:v>856</c:v>
                </c:pt>
                <c:pt idx="875">
                  <c:v>857</c:v>
                </c:pt>
                <c:pt idx="876">
                  <c:v>858</c:v>
                </c:pt>
                <c:pt idx="877">
                  <c:v>859</c:v>
                </c:pt>
                <c:pt idx="878">
                  <c:v>860</c:v>
                </c:pt>
                <c:pt idx="879">
                  <c:v>861</c:v>
                </c:pt>
                <c:pt idx="880">
                  <c:v>862</c:v>
                </c:pt>
                <c:pt idx="881">
                  <c:v>863</c:v>
                </c:pt>
                <c:pt idx="882">
                  <c:v>864</c:v>
                </c:pt>
                <c:pt idx="883">
                  <c:v>865</c:v>
                </c:pt>
                <c:pt idx="884">
                  <c:v>866</c:v>
                </c:pt>
                <c:pt idx="885">
                  <c:v>867</c:v>
                </c:pt>
                <c:pt idx="886">
                  <c:v>868</c:v>
                </c:pt>
                <c:pt idx="887">
                  <c:v>869</c:v>
                </c:pt>
                <c:pt idx="888">
                  <c:v>870</c:v>
                </c:pt>
                <c:pt idx="889">
                  <c:v>871</c:v>
                </c:pt>
                <c:pt idx="890">
                  <c:v>872</c:v>
                </c:pt>
                <c:pt idx="891">
                  <c:v>873</c:v>
                </c:pt>
                <c:pt idx="892">
                  <c:v>874</c:v>
                </c:pt>
                <c:pt idx="893">
                  <c:v>875</c:v>
                </c:pt>
                <c:pt idx="894">
                  <c:v>876</c:v>
                </c:pt>
                <c:pt idx="895">
                  <c:v>877</c:v>
                </c:pt>
                <c:pt idx="896">
                  <c:v>878</c:v>
                </c:pt>
                <c:pt idx="897">
                  <c:v>879</c:v>
                </c:pt>
                <c:pt idx="898">
                  <c:v>880</c:v>
                </c:pt>
                <c:pt idx="899">
                  <c:v>881</c:v>
                </c:pt>
                <c:pt idx="900">
                  <c:v>882</c:v>
                </c:pt>
                <c:pt idx="901">
                  <c:v>883</c:v>
                </c:pt>
                <c:pt idx="902">
                  <c:v>884</c:v>
                </c:pt>
                <c:pt idx="903">
                  <c:v>885</c:v>
                </c:pt>
                <c:pt idx="904">
                  <c:v>886</c:v>
                </c:pt>
                <c:pt idx="905">
                  <c:v>887</c:v>
                </c:pt>
                <c:pt idx="906">
                  <c:v>888</c:v>
                </c:pt>
                <c:pt idx="907">
                  <c:v>889</c:v>
                </c:pt>
                <c:pt idx="908">
                  <c:v>890</c:v>
                </c:pt>
                <c:pt idx="909">
                  <c:v>891</c:v>
                </c:pt>
                <c:pt idx="910">
                  <c:v>892</c:v>
                </c:pt>
                <c:pt idx="911">
                  <c:v>893</c:v>
                </c:pt>
                <c:pt idx="912">
                  <c:v>894</c:v>
                </c:pt>
                <c:pt idx="913">
                  <c:v>895</c:v>
                </c:pt>
                <c:pt idx="914">
                  <c:v>896</c:v>
                </c:pt>
                <c:pt idx="915">
                  <c:v>897</c:v>
                </c:pt>
                <c:pt idx="916">
                  <c:v>898</c:v>
                </c:pt>
                <c:pt idx="917">
                  <c:v>899</c:v>
                </c:pt>
                <c:pt idx="918">
                  <c:v>900</c:v>
                </c:pt>
                <c:pt idx="919">
                  <c:v>901</c:v>
                </c:pt>
                <c:pt idx="920">
                  <c:v>902</c:v>
                </c:pt>
                <c:pt idx="921">
                  <c:v>903</c:v>
                </c:pt>
                <c:pt idx="922">
                  <c:v>904</c:v>
                </c:pt>
                <c:pt idx="923">
                  <c:v>905</c:v>
                </c:pt>
                <c:pt idx="924">
                  <c:v>906</c:v>
                </c:pt>
                <c:pt idx="925">
                  <c:v>907</c:v>
                </c:pt>
                <c:pt idx="926">
                  <c:v>908</c:v>
                </c:pt>
                <c:pt idx="927">
                  <c:v>909</c:v>
                </c:pt>
                <c:pt idx="928">
                  <c:v>910</c:v>
                </c:pt>
                <c:pt idx="929">
                  <c:v>911</c:v>
                </c:pt>
                <c:pt idx="930">
                  <c:v>912</c:v>
                </c:pt>
                <c:pt idx="931">
                  <c:v>913</c:v>
                </c:pt>
                <c:pt idx="932">
                  <c:v>914</c:v>
                </c:pt>
                <c:pt idx="933">
                  <c:v>915</c:v>
                </c:pt>
                <c:pt idx="934">
                  <c:v>916</c:v>
                </c:pt>
                <c:pt idx="935">
                  <c:v>917</c:v>
                </c:pt>
                <c:pt idx="936">
                  <c:v>918</c:v>
                </c:pt>
                <c:pt idx="937">
                  <c:v>919</c:v>
                </c:pt>
                <c:pt idx="938">
                  <c:v>920</c:v>
                </c:pt>
                <c:pt idx="939">
                  <c:v>921</c:v>
                </c:pt>
                <c:pt idx="940">
                  <c:v>922</c:v>
                </c:pt>
                <c:pt idx="941">
                  <c:v>923</c:v>
                </c:pt>
                <c:pt idx="942">
                  <c:v>924</c:v>
                </c:pt>
                <c:pt idx="943">
                  <c:v>925</c:v>
                </c:pt>
                <c:pt idx="944">
                  <c:v>926</c:v>
                </c:pt>
                <c:pt idx="945">
                  <c:v>927</c:v>
                </c:pt>
                <c:pt idx="946">
                  <c:v>928</c:v>
                </c:pt>
                <c:pt idx="947">
                  <c:v>929</c:v>
                </c:pt>
                <c:pt idx="948">
                  <c:v>930</c:v>
                </c:pt>
                <c:pt idx="949">
                  <c:v>931</c:v>
                </c:pt>
                <c:pt idx="950">
                  <c:v>932</c:v>
                </c:pt>
                <c:pt idx="951">
                  <c:v>933</c:v>
                </c:pt>
                <c:pt idx="952">
                  <c:v>934</c:v>
                </c:pt>
                <c:pt idx="953">
                  <c:v>935</c:v>
                </c:pt>
                <c:pt idx="954">
                  <c:v>936</c:v>
                </c:pt>
                <c:pt idx="955">
                  <c:v>937</c:v>
                </c:pt>
                <c:pt idx="956">
                  <c:v>938</c:v>
                </c:pt>
                <c:pt idx="957">
                  <c:v>939</c:v>
                </c:pt>
                <c:pt idx="958">
                  <c:v>940</c:v>
                </c:pt>
                <c:pt idx="959">
                  <c:v>941</c:v>
                </c:pt>
                <c:pt idx="960">
                  <c:v>942</c:v>
                </c:pt>
                <c:pt idx="961">
                  <c:v>943</c:v>
                </c:pt>
                <c:pt idx="962">
                  <c:v>944</c:v>
                </c:pt>
                <c:pt idx="963">
                  <c:v>945</c:v>
                </c:pt>
                <c:pt idx="964">
                  <c:v>946</c:v>
                </c:pt>
                <c:pt idx="965">
                  <c:v>947</c:v>
                </c:pt>
                <c:pt idx="966">
                  <c:v>948</c:v>
                </c:pt>
                <c:pt idx="967">
                  <c:v>949</c:v>
                </c:pt>
                <c:pt idx="968">
                  <c:v>950</c:v>
                </c:pt>
                <c:pt idx="969">
                  <c:v>951</c:v>
                </c:pt>
                <c:pt idx="970">
                  <c:v>952</c:v>
                </c:pt>
                <c:pt idx="971">
                  <c:v>953</c:v>
                </c:pt>
                <c:pt idx="972">
                  <c:v>954</c:v>
                </c:pt>
                <c:pt idx="973">
                  <c:v>955</c:v>
                </c:pt>
                <c:pt idx="974">
                  <c:v>956</c:v>
                </c:pt>
                <c:pt idx="975">
                  <c:v>957</c:v>
                </c:pt>
                <c:pt idx="976">
                  <c:v>958</c:v>
                </c:pt>
                <c:pt idx="977">
                  <c:v>959</c:v>
                </c:pt>
                <c:pt idx="978">
                  <c:v>960</c:v>
                </c:pt>
                <c:pt idx="979">
                  <c:v>961</c:v>
                </c:pt>
                <c:pt idx="980">
                  <c:v>962</c:v>
                </c:pt>
                <c:pt idx="981">
                  <c:v>963</c:v>
                </c:pt>
                <c:pt idx="982">
                  <c:v>964</c:v>
                </c:pt>
                <c:pt idx="983">
                  <c:v>965</c:v>
                </c:pt>
                <c:pt idx="984">
                  <c:v>966</c:v>
                </c:pt>
                <c:pt idx="985">
                  <c:v>967</c:v>
                </c:pt>
                <c:pt idx="986">
                  <c:v>968</c:v>
                </c:pt>
                <c:pt idx="987">
                  <c:v>969</c:v>
                </c:pt>
                <c:pt idx="988">
                  <c:v>970</c:v>
                </c:pt>
                <c:pt idx="989">
                  <c:v>971</c:v>
                </c:pt>
                <c:pt idx="990">
                  <c:v>972</c:v>
                </c:pt>
                <c:pt idx="991">
                  <c:v>973</c:v>
                </c:pt>
                <c:pt idx="992">
                  <c:v>974</c:v>
                </c:pt>
                <c:pt idx="993">
                  <c:v>975</c:v>
                </c:pt>
                <c:pt idx="994">
                  <c:v>976</c:v>
                </c:pt>
                <c:pt idx="995">
                  <c:v>977</c:v>
                </c:pt>
                <c:pt idx="996">
                  <c:v>978</c:v>
                </c:pt>
                <c:pt idx="997">
                  <c:v>979</c:v>
                </c:pt>
                <c:pt idx="998">
                  <c:v>980</c:v>
                </c:pt>
                <c:pt idx="999">
                  <c:v>981</c:v>
                </c:pt>
                <c:pt idx="1000">
                  <c:v>982</c:v>
                </c:pt>
                <c:pt idx="1001">
                  <c:v>983</c:v>
                </c:pt>
                <c:pt idx="1002">
                  <c:v>984</c:v>
                </c:pt>
                <c:pt idx="1003">
                  <c:v>985</c:v>
                </c:pt>
                <c:pt idx="1004">
                  <c:v>986</c:v>
                </c:pt>
                <c:pt idx="1005">
                  <c:v>987</c:v>
                </c:pt>
                <c:pt idx="1006">
                  <c:v>988</c:v>
                </c:pt>
                <c:pt idx="1007">
                  <c:v>989</c:v>
                </c:pt>
                <c:pt idx="1008">
                  <c:v>990</c:v>
                </c:pt>
                <c:pt idx="1009">
                  <c:v>991</c:v>
                </c:pt>
                <c:pt idx="1010">
                  <c:v>992</c:v>
                </c:pt>
                <c:pt idx="1011">
                  <c:v>993</c:v>
                </c:pt>
                <c:pt idx="1012">
                  <c:v>994</c:v>
                </c:pt>
                <c:pt idx="1013">
                  <c:v>995</c:v>
                </c:pt>
                <c:pt idx="1014">
                  <c:v>996</c:v>
                </c:pt>
                <c:pt idx="1015">
                  <c:v>997</c:v>
                </c:pt>
                <c:pt idx="1016">
                  <c:v>998</c:v>
                </c:pt>
                <c:pt idx="1017">
                  <c:v>999</c:v>
                </c:pt>
                <c:pt idx="1018">
                  <c:v>1000</c:v>
                </c:pt>
                <c:pt idx="1019">
                  <c:v>1001</c:v>
                </c:pt>
                <c:pt idx="1020">
                  <c:v>1002</c:v>
                </c:pt>
                <c:pt idx="1021">
                  <c:v>1003</c:v>
                </c:pt>
                <c:pt idx="1022">
                  <c:v>1004</c:v>
                </c:pt>
                <c:pt idx="1023">
                  <c:v>1005</c:v>
                </c:pt>
                <c:pt idx="1024">
                  <c:v>1006</c:v>
                </c:pt>
                <c:pt idx="1025">
                  <c:v>1007</c:v>
                </c:pt>
                <c:pt idx="1026">
                  <c:v>1008</c:v>
                </c:pt>
                <c:pt idx="1027">
                  <c:v>1009</c:v>
                </c:pt>
                <c:pt idx="1028">
                  <c:v>1010</c:v>
                </c:pt>
                <c:pt idx="1029">
                  <c:v>1011</c:v>
                </c:pt>
                <c:pt idx="1030">
                  <c:v>1012</c:v>
                </c:pt>
                <c:pt idx="1031">
                  <c:v>1013</c:v>
                </c:pt>
                <c:pt idx="1032">
                  <c:v>1014</c:v>
                </c:pt>
                <c:pt idx="1033">
                  <c:v>1015</c:v>
                </c:pt>
                <c:pt idx="1034">
                  <c:v>1016</c:v>
                </c:pt>
                <c:pt idx="1035">
                  <c:v>1017</c:v>
                </c:pt>
                <c:pt idx="1036">
                  <c:v>1018</c:v>
                </c:pt>
                <c:pt idx="1037">
                  <c:v>1019</c:v>
                </c:pt>
                <c:pt idx="1038">
                  <c:v>1020</c:v>
                </c:pt>
                <c:pt idx="1039">
                  <c:v>1021</c:v>
                </c:pt>
                <c:pt idx="1040">
                  <c:v>1022</c:v>
                </c:pt>
                <c:pt idx="1041">
                  <c:v>1023</c:v>
                </c:pt>
                <c:pt idx="1042">
                  <c:v>1024</c:v>
                </c:pt>
                <c:pt idx="1043">
                  <c:v>1025</c:v>
                </c:pt>
                <c:pt idx="1044">
                  <c:v>1026</c:v>
                </c:pt>
                <c:pt idx="1045">
                  <c:v>1027</c:v>
                </c:pt>
                <c:pt idx="1046">
                  <c:v>1028</c:v>
                </c:pt>
                <c:pt idx="1047">
                  <c:v>1029</c:v>
                </c:pt>
                <c:pt idx="1048">
                  <c:v>1030</c:v>
                </c:pt>
                <c:pt idx="1049">
                  <c:v>1031</c:v>
                </c:pt>
                <c:pt idx="1050">
                  <c:v>1032</c:v>
                </c:pt>
                <c:pt idx="1051">
                  <c:v>1033</c:v>
                </c:pt>
                <c:pt idx="1052">
                  <c:v>1034</c:v>
                </c:pt>
                <c:pt idx="1053">
                  <c:v>1035</c:v>
                </c:pt>
                <c:pt idx="1054">
                  <c:v>1036</c:v>
                </c:pt>
                <c:pt idx="1055">
                  <c:v>1037</c:v>
                </c:pt>
                <c:pt idx="1056">
                  <c:v>1038</c:v>
                </c:pt>
                <c:pt idx="1057">
                  <c:v>1039</c:v>
                </c:pt>
                <c:pt idx="1058">
                  <c:v>1040</c:v>
                </c:pt>
                <c:pt idx="1059">
                  <c:v>1041</c:v>
                </c:pt>
                <c:pt idx="1060">
                  <c:v>1042</c:v>
                </c:pt>
                <c:pt idx="1061">
                  <c:v>1043</c:v>
                </c:pt>
                <c:pt idx="1062">
                  <c:v>1044</c:v>
                </c:pt>
                <c:pt idx="1063">
                  <c:v>1045</c:v>
                </c:pt>
                <c:pt idx="1064">
                  <c:v>1046</c:v>
                </c:pt>
                <c:pt idx="1065">
                  <c:v>1047</c:v>
                </c:pt>
                <c:pt idx="1066">
                  <c:v>1048</c:v>
                </c:pt>
                <c:pt idx="1067">
                  <c:v>1049</c:v>
                </c:pt>
                <c:pt idx="1068">
                  <c:v>1050</c:v>
                </c:pt>
                <c:pt idx="1069">
                  <c:v>1051</c:v>
                </c:pt>
                <c:pt idx="1070">
                  <c:v>1052</c:v>
                </c:pt>
                <c:pt idx="1071">
                  <c:v>1053</c:v>
                </c:pt>
                <c:pt idx="1072">
                  <c:v>1054</c:v>
                </c:pt>
                <c:pt idx="1073">
                  <c:v>1055</c:v>
                </c:pt>
                <c:pt idx="1074">
                  <c:v>1056</c:v>
                </c:pt>
                <c:pt idx="1075">
                  <c:v>1057</c:v>
                </c:pt>
                <c:pt idx="1076">
                  <c:v>1058</c:v>
                </c:pt>
                <c:pt idx="1077">
                  <c:v>1059</c:v>
                </c:pt>
                <c:pt idx="1078">
                  <c:v>1060</c:v>
                </c:pt>
                <c:pt idx="1079">
                  <c:v>1061</c:v>
                </c:pt>
                <c:pt idx="1080">
                  <c:v>1062</c:v>
                </c:pt>
                <c:pt idx="1081">
                  <c:v>1063</c:v>
                </c:pt>
                <c:pt idx="1082">
                  <c:v>1064</c:v>
                </c:pt>
                <c:pt idx="1083">
                  <c:v>1065</c:v>
                </c:pt>
                <c:pt idx="1084">
                  <c:v>1066</c:v>
                </c:pt>
                <c:pt idx="1085">
                  <c:v>1067</c:v>
                </c:pt>
                <c:pt idx="1086">
                  <c:v>1068</c:v>
                </c:pt>
                <c:pt idx="1087">
                  <c:v>1069</c:v>
                </c:pt>
                <c:pt idx="1088">
                  <c:v>1070</c:v>
                </c:pt>
                <c:pt idx="1089">
                  <c:v>1071</c:v>
                </c:pt>
                <c:pt idx="1090">
                  <c:v>1072</c:v>
                </c:pt>
                <c:pt idx="1091">
                  <c:v>1073</c:v>
                </c:pt>
                <c:pt idx="1092">
                  <c:v>1074</c:v>
                </c:pt>
                <c:pt idx="1093">
                  <c:v>1075</c:v>
                </c:pt>
                <c:pt idx="1094">
                  <c:v>1076</c:v>
                </c:pt>
                <c:pt idx="1095">
                  <c:v>1077</c:v>
                </c:pt>
                <c:pt idx="1096">
                  <c:v>1078</c:v>
                </c:pt>
                <c:pt idx="1097">
                  <c:v>1079</c:v>
                </c:pt>
                <c:pt idx="1098">
                  <c:v>1080</c:v>
                </c:pt>
                <c:pt idx="1099">
                  <c:v>1081</c:v>
                </c:pt>
                <c:pt idx="1100">
                  <c:v>1082</c:v>
                </c:pt>
                <c:pt idx="1101">
                  <c:v>1083</c:v>
                </c:pt>
                <c:pt idx="1102">
                  <c:v>1084</c:v>
                </c:pt>
                <c:pt idx="1103">
                  <c:v>1085</c:v>
                </c:pt>
                <c:pt idx="1104">
                  <c:v>1086</c:v>
                </c:pt>
                <c:pt idx="1105">
                  <c:v>1087</c:v>
                </c:pt>
                <c:pt idx="1106">
                  <c:v>1088</c:v>
                </c:pt>
                <c:pt idx="1107">
                  <c:v>1089</c:v>
                </c:pt>
                <c:pt idx="1108">
                  <c:v>1090</c:v>
                </c:pt>
                <c:pt idx="1109">
                  <c:v>1091</c:v>
                </c:pt>
                <c:pt idx="1110">
                  <c:v>1092</c:v>
                </c:pt>
                <c:pt idx="1111">
                  <c:v>1093</c:v>
                </c:pt>
                <c:pt idx="1112">
                  <c:v>1094</c:v>
                </c:pt>
                <c:pt idx="1113">
                  <c:v>1095</c:v>
                </c:pt>
                <c:pt idx="1114">
                  <c:v>1096</c:v>
                </c:pt>
                <c:pt idx="1115">
                  <c:v>1097</c:v>
                </c:pt>
                <c:pt idx="1116">
                  <c:v>1098</c:v>
                </c:pt>
                <c:pt idx="1117">
                  <c:v>1099</c:v>
                </c:pt>
                <c:pt idx="1118">
                  <c:v>1100</c:v>
                </c:pt>
                <c:pt idx="1119">
                  <c:v>1101</c:v>
                </c:pt>
                <c:pt idx="1120">
                  <c:v>1102</c:v>
                </c:pt>
                <c:pt idx="1121">
                  <c:v>1103</c:v>
                </c:pt>
                <c:pt idx="1122">
                  <c:v>1104</c:v>
                </c:pt>
                <c:pt idx="1123">
                  <c:v>1105</c:v>
                </c:pt>
                <c:pt idx="1124">
                  <c:v>1106</c:v>
                </c:pt>
                <c:pt idx="1125">
                  <c:v>1107</c:v>
                </c:pt>
                <c:pt idx="1126">
                  <c:v>1108</c:v>
                </c:pt>
                <c:pt idx="1127">
                  <c:v>1109</c:v>
                </c:pt>
                <c:pt idx="1128">
                  <c:v>1110</c:v>
                </c:pt>
                <c:pt idx="1129">
                  <c:v>1111</c:v>
                </c:pt>
                <c:pt idx="1130">
                  <c:v>1112</c:v>
                </c:pt>
                <c:pt idx="1131">
                  <c:v>1113</c:v>
                </c:pt>
                <c:pt idx="1132">
                  <c:v>1114</c:v>
                </c:pt>
                <c:pt idx="1133">
                  <c:v>1115</c:v>
                </c:pt>
              </c:numCache>
            </c:numRef>
          </c:xVal>
          <c:yVal>
            <c:numRef>
              <c:f>'age model'!$E$2:$E$1135</c:f>
              <c:numCache>
                <c:formatCode>General</c:formatCode>
                <c:ptCount val="1134"/>
                <c:pt idx="0">
                  <c:v>-70</c:v>
                </c:pt>
                <c:pt idx="1">
                  <c:v>-67</c:v>
                </c:pt>
                <c:pt idx="2">
                  <c:v>-64</c:v>
                </c:pt>
                <c:pt idx="3">
                  <c:v>-62</c:v>
                </c:pt>
                <c:pt idx="4">
                  <c:v>-59</c:v>
                </c:pt>
                <c:pt idx="5">
                  <c:v>-56</c:v>
                </c:pt>
                <c:pt idx="6">
                  <c:v>-53</c:v>
                </c:pt>
                <c:pt idx="7">
                  <c:v>-51</c:v>
                </c:pt>
                <c:pt idx="8">
                  <c:v>-48</c:v>
                </c:pt>
                <c:pt idx="9">
                  <c:v>-45</c:v>
                </c:pt>
                <c:pt idx="10">
                  <c:v>-43</c:v>
                </c:pt>
                <c:pt idx="11">
                  <c:v>-40</c:v>
                </c:pt>
                <c:pt idx="12">
                  <c:v>-35</c:v>
                </c:pt>
                <c:pt idx="13">
                  <c:v>-30</c:v>
                </c:pt>
                <c:pt idx="14">
                  <c:v>-25</c:v>
                </c:pt>
                <c:pt idx="15">
                  <c:v>-20</c:v>
                </c:pt>
                <c:pt idx="16">
                  <c:v>-15</c:v>
                </c:pt>
                <c:pt idx="17">
                  <c:v>-10</c:v>
                </c:pt>
                <c:pt idx="18">
                  <c:v>-6</c:v>
                </c:pt>
                <c:pt idx="19">
                  <c:v>-6</c:v>
                </c:pt>
                <c:pt idx="20">
                  <c:v>-6</c:v>
                </c:pt>
                <c:pt idx="21">
                  <c:v>-6</c:v>
                </c:pt>
                <c:pt idx="22">
                  <c:v>-1</c:v>
                </c:pt>
                <c:pt idx="23">
                  <c:v>4</c:v>
                </c:pt>
                <c:pt idx="24">
                  <c:v>9</c:v>
                </c:pt>
                <c:pt idx="25">
                  <c:v>14</c:v>
                </c:pt>
                <c:pt idx="26">
                  <c:v>22</c:v>
                </c:pt>
                <c:pt idx="27">
                  <c:v>31</c:v>
                </c:pt>
                <c:pt idx="28">
                  <c:v>39</c:v>
                </c:pt>
                <c:pt idx="29">
                  <c:v>43</c:v>
                </c:pt>
                <c:pt idx="30">
                  <c:v>43</c:v>
                </c:pt>
                <c:pt idx="31">
                  <c:v>43</c:v>
                </c:pt>
                <c:pt idx="32">
                  <c:v>43</c:v>
                </c:pt>
                <c:pt idx="33">
                  <c:v>52</c:v>
                </c:pt>
                <c:pt idx="34">
                  <c:v>61</c:v>
                </c:pt>
                <c:pt idx="35">
                  <c:v>69</c:v>
                </c:pt>
                <c:pt idx="36">
                  <c:v>69</c:v>
                </c:pt>
                <c:pt idx="37">
                  <c:v>69</c:v>
                </c:pt>
                <c:pt idx="38">
                  <c:v>69</c:v>
                </c:pt>
                <c:pt idx="39">
                  <c:v>78</c:v>
                </c:pt>
                <c:pt idx="40">
                  <c:v>86</c:v>
                </c:pt>
                <c:pt idx="41">
                  <c:v>95</c:v>
                </c:pt>
                <c:pt idx="42">
                  <c:v>104</c:v>
                </c:pt>
                <c:pt idx="43">
                  <c:v>112</c:v>
                </c:pt>
                <c:pt idx="44">
                  <c:v>117</c:v>
                </c:pt>
                <c:pt idx="45">
                  <c:v>122</c:v>
                </c:pt>
                <c:pt idx="46">
                  <c:v>127</c:v>
                </c:pt>
                <c:pt idx="47">
                  <c:v>132</c:v>
                </c:pt>
                <c:pt idx="48">
                  <c:v>138</c:v>
                </c:pt>
                <c:pt idx="49">
                  <c:v>143</c:v>
                </c:pt>
                <c:pt idx="50">
                  <c:v>148</c:v>
                </c:pt>
                <c:pt idx="51">
                  <c:v>153</c:v>
                </c:pt>
                <c:pt idx="52">
                  <c:v>156</c:v>
                </c:pt>
                <c:pt idx="53">
                  <c:v>156</c:v>
                </c:pt>
                <c:pt idx="54">
                  <c:v>156</c:v>
                </c:pt>
                <c:pt idx="55">
                  <c:v>156</c:v>
                </c:pt>
                <c:pt idx="56">
                  <c:v>161</c:v>
                </c:pt>
                <c:pt idx="57">
                  <c:v>166</c:v>
                </c:pt>
                <c:pt idx="58">
                  <c:v>171</c:v>
                </c:pt>
                <c:pt idx="59">
                  <c:v>175</c:v>
                </c:pt>
                <c:pt idx="60">
                  <c:v>179</c:v>
                </c:pt>
                <c:pt idx="61">
                  <c:v>183</c:v>
                </c:pt>
                <c:pt idx="62">
                  <c:v>187</c:v>
                </c:pt>
                <c:pt idx="63">
                  <c:v>191</c:v>
                </c:pt>
                <c:pt idx="64">
                  <c:v>195</c:v>
                </c:pt>
                <c:pt idx="65">
                  <c:v>199</c:v>
                </c:pt>
                <c:pt idx="66">
                  <c:v>203</c:v>
                </c:pt>
                <c:pt idx="67">
                  <c:v>207</c:v>
                </c:pt>
                <c:pt idx="68">
                  <c:v>211</c:v>
                </c:pt>
                <c:pt idx="69">
                  <c:v>215</c:v>
                </c:pt>
                <c:pt idx="70">
                  <c:v>219</c:v>
                </c:pt>
                <c:pt idx="71">
                  <c:v>223</c:v>
                </c:pt>
                <c:pt idx="72">
                  <c:v>227</c:v>
                </c:pt>
                <c:pt idx="73">
                  <c:v>232</c:v>
                </c:pt>
                <c:pt idx="74">
                  <c:v>236</c:v>
                </c:pt>
                <c:pt idx="75">
                  <c:v>240</c:v>
                </c:pt>
                <c:pt idx="76">
                  <c:v>244</c:v>
                </c:pt>
                <c:pt idx="77">
                  <c:v>248</c:v>
                </c:pt>
                <c:pt idx="78">
                  <c:v>252</c:v>
                </c:pt>
                <c:pt idx="79">
                  <c:v>256</c:v>
                </c:pt>
                <c:pt idx="80">
                  <c:v>261</c:v>
                </c:pt>
                <c:pt idx="81">
                  <c:v>266</c:v>
                </c:pt>
                <c:pt idx="82">
                  <c:v>271</c:v>
                </c:pt>
                <c:pt idx="83">
                  <c:v>276</c:v>
                </c:pt>
                <c:pt idx="84">
                  <c:v>282</c:v>
                </c:pt>
                <c:pt idx="85">
                  <c:v>287</c:v>
                </c:pt>
                <c:pt idx="86">
                  <c:v>292</c:v>
                </c:pt>
                <c:pt idx="87">
                  <c:v>297</c:v>
                </c:pt>
                <c:pt idx="88">
                  <c:v>302</c:v>
                </c:pt>
                <c:pt idx="89">
                  <c:v>308</c:v>
                </c:pt>
                <c:pt idx="90">
                  <c:v>313</c:v>
                </c:pt>
                <c:pt idx="91">
                  <c:v>317</c:v>
                </c:pt>
                <c:pt idx="92">
                  <c:v>320</c:v>
                </c:pt>
                <c:pt idx="93">
                  <c:v>323</c:v>
                </c:pt>
                <c:pt idx="94">
                  <c:v>326</c:v>
                </c:pt>
                <c:pt idx="95">
                  <c:v>328</c:v>
                </c:pt>
                <c:pt idx="96">
                  <c:v>331</c:v>
                </c:pt>
                <c:pt idx="97">
                  <c:v>334</c:v>
                </c:pt>
                <c:pt idx="98">
                  <c:v>336</c:v>
                </c:pt>
                <c:pt idx="99">
                  <c:v>339</c:v>
                </c:pt>
                <c:pt idx="100">
                  <c:v>342</c:v>
                </c:pt>
                <c:pt idx="101">
                  <c:v>345</c:v>
                </c:pt>
                <c:pt idx="102">
                  <c:v>347</c:v>
                </c:pt>
                <c:pt idx="103">
                  <c:v>351</c:v>
                </c:pt>
                <c:pt idx="104">
                  <c:v>354</c:v>
                </c:pt>
                <c:pt idx="105">
                  <c:v>358</c:v>
                </c:pt>
                <c:pt idx="106">
                  <c:v>361</c:v>
                </c:pt>
                <c:pt idx="107">
                  <c:v>365</c:v>
                </c:pt>
                <c:pt idx="108">
                  <c:v>368</c:v>
                </c:pt>
                <c:pt idx="109">
                  <c:v>371</c:v>
                </c:pt>
                <c:pt idx="110">
                  <c:v>375</c:v>
                </c:pt>
                <c:pt idx="111">
                  <c:v>378</c:v>
                </c:pt>
                <c:pt idx="112">
                  <c:v>382</c:v>
                </c:pt>
                <c:pt idx="113">
                  <c:v>385</c:v>
                </c:pt>
                <c:pt idx="114">
                  <c:v>388</c:v>
                </c:pt>
                <c:pt idx="115">
                  <c:v>391</c:v>
                </c:pt>
                <c:pt idx="116">
                  <c:v>394</c:v>
                </c:pt>
                <c:pt idx="117">
                  <c:v>397</c:v>
                </c:pt>
                <c:pt idx="118">
                  <c:v>400</c:v>
                </c:pt>
                <c:pt idx="119">
                  <c:v>403</c:v>
                </c:pt>
                <c:pt idx="120">
                  <c:v>406</c:v>
                </c:pt>
                <c:pt idx="121">
                  <c:v>409</c:v>
                </c:pt>
                <c:pt idx="122">
                  <c:v>412</c:v>
                </c:pt>
                <c:pt idx="123">
                  <c:v>415</c:v>
                </c:pt>
                <c:pt idx="124">
                  <c:v>417</c:v>
                </c:pt>
                <c:pt idx="125">
                  <c:v>420</c:v>
                </c:pt>
                <c:pt idx="126">
                  <c:v>423</c:v>
                </c:pt>
                <c:pt idx="127">
                  <c:v>425</c:v>
                </c:pt>
                <c:pt idx="128">
                  <c:v>428</c:v>
                </c:pt>
                <c:pt idx="129">
                  <c:v>431</c:v>
                </c:pt>
                <c:pt idx="130">
                  <c:v>433</c:v>
                </c:pt>
                <c:pt idx="131">
                  <c:v>436</c:v>
                </c:pt>
                <c:pt idx="132">
                  <c:v>439</c:v>
                </c:pt>
                <c:pt idx="133">
                  <c:v>441</c:v>
                </c:pt>
                <c:pt idx="134">
                  <c:v>444</c:v>
                </c:pt>
                <c:pt idx="135">
                  <c:v>447</c:v>
                </c:pt>
                <c:pt idx="136">
                  <c:v>450</c:v>
                </c:pt>
                <c:pt idx="137">
                  <c:v>452</c:v>
                </c:pt>
                <c:pt idx="138">
                  <c:v>455</c:v>
                </c:pt>
                <c:pt idx="139">
                  <c:v>458</c:v>
                </c:pt>
                <c:pt idx="140">
                  <c:v>461</c:v>
                </c:pt>
                <c:pt idx="141">
                  <c:v>464</c:v>
                </c:pt>
                <c:pt idx="142">
                  <c:v>467</c:v>
                </c:pt>
                <c:pt idx="143">
                  <c:v>469</c:v>
                </c:pt>
                <c:pt idx="144">
                  <c:v>472</c:v>
                </c:pt>
                <c:pt idx="145">
                  <c:v>475</c:v>
                </c:pt>
                <c:pt idx="146">
                  <c:v>478</c:v>
                </c:pt>
                <c:pt idx="147">
                  <c:v>482</c:v>
                </c:pt>
                <c:pt idx="148">
                  <c:v>485</c:v>
                </c:pt>
                <c:pt idx="149">
                  <c:v>489</c:v>
                </c:pt>
                <c:pt idx="150">
                  <c:v>493</c:v>
                </c:pt>
                <c:pt idx="151">
                  <c:v>497</c:v>
                </c:pt>
                <c:pt idx="152">
                  <c:v>500</c:v>
                </c:pt>
                <c:pt idx="153">
                  <c:v>504</c:v>
                </c:pt>
                <c:pt idx="154">
                  <c:v>508</c:v>
                </c:pt>
                <c:pt idx="155">
                  <c:v>508</c:v>
                </c:pt>
                <c:pt idx="156">
                  <c:v>508</c:v>
                </c:pt>
                <c:pt idx="157">
                  <c:v>508</c:v>
                </c:pt>
                <c:pt idx="158">
                  <c:v>512</c:v>
                </c:pt>
                <c:pt idx="159">
                  <c:v>515</c:v>
                </c:pt>
                <c:pt idx="160">
                  <c:v>519</c:v>
                </c:pt>
                <c:pt idx="161">
                  <c:v>523</c:v>
                </c:pt>
                <c:pt idx="162">
                  <c:v>526</c:v>
                </c:pt>
                <c:pt idx="163">
                  <c:v>530</c:v>
                </c:pt>
                <c:pt idx="164">
                  <c:v>533</c:v>
                </c:pt>
                <c:pt idx="165">
                  <c:v>537</c:v>
                </c:pt>
                <c:pt idx="166">
                  <c:v>541</c:v>
                </c:pt>
                <c:pt idx="167">
                  <c:v>544</c:v>
                </c:pt>
                <c:pt idx="168">
                  <c:v>548</c:v>
                </c:pt>
                <c:pt idx="169">
                  <c:v>551</c:v>
                </c:pt>
                <c:pt idx="170">
                  <c:v>555</c:v>
                </c:pt>
                <c:pt idx="171">
                  <c:v>559</c:v>
                </c:pt>
                <c:pt idx="172">
                  <c:v>562</c:v>
                </c:pt>
                <c:pt idx="173">
                  <c:v>566</c:v>
                </c:pt>
                <c:pt idx="174">
                  <c:v>570</c:v>
                </c:pt>
                <c:pt idx="175">
                  <c:v>574</c:v>
                </c:pt>
                <c:pt idx="176">
                  <c:v>577</c:v>
                </c:pt>
                <c:pt idx="177">
                  <c:v>581</c:v>
                </c:pt>
                <c:pt idx="178">
                  <c:v>585</c:v>
                </c:pt>
                <c:pt idx="179">
                  <c:v>589</c:v>
                </c:pt>
                <c:pt idx="180">
                  <c:v>593</c:v>
                </c:pt>
                <c:pt idx="181">
                  <c:v>596</c:v>
                </c:pt>
                <c:pt idx="182">
                  <c:v>600</c:v>
                </c:pt>
                <c:pt idx="183">
                  <c:v>604</c:v>
                </c:pt>
                <c:pt idx="184">
                  <c:v>608</c:v>
                </c:pt>
                <c:pt idx="185">
                  <c:v>612</c:v>
                </c:pt>
                <c:pt idx="186">
                  <c:v>616</c:v>
                </c:pt>
                <c:pt idx="187">
                  <c:v>620</c:v>
                </c:pt>
                <c:pt idx="188">
                  <c:v>624</c:v>
                </c:pt>
                <c:pt idx="189">
                  <c:v>628</c:v>
                </c:pt>
                <c:pt idx="190">
                  <c:v>632</c:v>
                </c:pt>
                <c:pt idx="191">
                  <c:v>636</c:v>
                </c:pt>
                <c:pt idx="192">
                  <c:v>640</c:v>
                </c:pt>
                <c:pt idx="193">
                  <c:v>644</c:v>
                </c:pt>
                <c:pt idx="194">
                  <c:v>648</c:v>
                </c:pt>
                <c:pt idx="195">
                  <c:v>652</c:v>
                </c:pt>
                <c:pt idx="196">
                  <c:v>656</c:v>
                </c:pt>
                <c:pt idx="197">
                  <c:v>660</c:v>
                </c:pt>
                <c:pt idx="198">
                  <c:v>664</c:v>
                </c:pt>
                <c:pt idx="199">
                  <c:v>668</c:v>
                </c:pt>
                <c:pt idx="200">
                  <c:v>672</c:v>
                </c:pt>
                <c:pt idx="201">
                  <c:v>676</c:v>
                </c:pt>
                <c:pt idx="202">
                  <c:v>679</c:v>
                </c:pt>
                <c:pt idx="203">
                  <c:v>683</c:v>
                </c:pt>
                <c:pt idx="204">
                  <c:v>687</c:v>
                </c:pt>
                <c:pt idx="205">
                  <c:v>691</c:v>
                </c:pt>
                <c:pt idx="206">
                  <c:v>695</c:v>
                </c:pt>
                <c:pt idx="207">
                  <c:v>699</c:v>
                </c:pt>
                <c:pt idx="208">
                  <c:v>703</c:v>
                </c:pt>
                <c:pt idx="209">
                  <c:v>707</c:v>
                </c:pt>
                <c:pt idx="210">
                  <c:v>711</c:v>
                </c:pt>
                <c:pt idx="211">
                  <c:v>714</c:v>
                </c:pt>
                <c:pt idx="212">
                  <c:v>718</c:v>
                </c:pt>
                <c:pt idx="213">
                  <c:v>722</c:v>
                </c:pt>
                <c:pt idx="214">
                  <c:v>726</c:v>
                </c:pt>
                <c:pt idx="215">
                  <c:v>730</c:v>
                </c:pt>
                <c:pt idx="216">
                  <c:v>734</c:v>
                </c:pt>
                <c:pt idx="217">
                  <c:v>738</c:v>
                </c:pt>
                <c:pt idx="218">
                  <c:v>742</c:v>
                </c:pt>
                <c:pt idx="219">
                  <c:v>746</c:v>
                </c:pt>
                <c:pt idx="220">
                  <c:v>750</c:v>
                </c:pt>
                <c:pt idx="221">
                  <c:v>754</c:v>
                </c:pt>
                <c:pt idx="222">
                  <c:v>758</c:v>
                </c:pt>
                <c:pt idx="223">
                  <c:v>762</c:v>
                </c:pt>
                <c:pt idx="224">
                  <c:v>766</c:v>
                </c:pt>
                <c:pt idx="225">
                  <c:v>770</c:v>
                </c:pt>
                <c:pt idx="226">
                  <c:v>774</c:v>
                </c:pt>
                <c:pt idx="227">
                  <c:v>778</c:v>
                </c:pt>
                <c:pt idx="228">
                  <c:v>782</c:v>
                </c:pt>
                <c:pt idx="229">
                  <c:v>786</c:v>
                </c:pt>
                <c:pt idx="230">
                  <c:v>790</c:v>
                </c:pt>
                <c:pt idx="231">
                  <c:v>794</c:v>
                </c:pt>
                <c:pt idx="232">
                  <c:v>798</c:v>
                </c:pt>
                <c:pt idx="233">
                  <c:v>802</c:v>
                </c:pt>
                <c:pt idx="234">
                  <c:v>806</c:v>
                </c:pt>
                <c:pt idx="235">
                  <c:v>810</c:v>
                </c:pt>
                <c:pt idx="236">
                  <c:v>814</c:v>
                </c:pt>
                <c:pt idx="237">
                  <c:v>818</c:v>
                </c:pt>
                <c:pt idx="238">
                  <c:v>822</c:v>
                </c:pt>
                <c:pt idx="239">
                  <c:v>826</c:v>
                </c:pt>
                <c:pt idx="240">
                  <c:v>830</c:v>
                </c:pt>
                <c:pt idx="241">
                  <c:v>834</c:v>
                </c:pt>
                <c:pt idx="242">
                  <c:v>838</c:v>
                </c:pt>
                <c:pt idx="243">
                  <c:v>842</c:v>
                </c:pt>
                <c:pt idx="244">
                  <c:v>846</c:v>
                </c:pt>
                <c:pt idx="245">
                  <c:v>850</c:v>
                </c:pt>
                <c:pt idx="246">
                  <c:v>854</c:v>
                </c:pt>
                <c:pt idx="247">
                  <c:v>858</c:v>
                </c:pt>
                <c:pt idx="248">
                  <c:v>863</c:v>
                </c:pt>
                <c:pt idx="249">
                  <c:v>867</c:v>
                </c:pt>
                <c:pt idx="250">
                  <c:v>871</c:v>
                </c:pt>
                <c:pt idx="251">
                  <c:v>875</c:v>
                </c:pt>
                <c:pt idx="252">
                  <c:v>879</c:v>
                </c:pt>
                <c:pt idx="253">
                  <c:v>883</c:v>
                </c:pt>
                <c:pt idx="254">
                  <c:v>887</c:v>
                </c:pt>
                <c:pt idx="255">
                  <c:v>891</c:v>
                </c:pt>
                <c:pt idx="256">
                  <c:v>895</c:v>
                </c:pt>
                <c:pt idx="257">
                  <c:v>899</c:v>
                </c:pt>
                <c:pt idx="258">
                  <c:v>903</c:v>
                </c:pt>
                <c:pt idx="259">
                  <c:v>907</c:v>
                </c:pt>
                <c:pt idx="260">
                  <c:v>911</c:v>
                </c:pt>
                <c:pt idx="261">
                  <c:v>915</c:v>
                </c:pt>
                <c:pt idx="262">
                  <c:v>918</c:v>
                </c:pt>
                <c:pt idx="263">
                  <c:v>922</c:v>
                </c:pt>
                <c:pt idx="264">
                  <c:v>925</c:v>
                </c:pt>
                <c:pt idx="265">
                  <c:v>929</c:v>
                </c:pt>
                <c:pt idx="266">
                  <c:v>933</c:v>
                </c:pt>
                <c:pt idx="267">
                  <c:v>936</c:v>
                </c:pt>
                <c:pt idx="268">
                  <c:v>940</c:v>
                </c:pt>
                <c:pt idx="269">
                  <c:v>944</c:v>
                </c:pt>
                <c:pt idx="270">
                  <c:v>947</c:v>
                </c:pt>
                <c:pt idx="271">
                  <c:v>951</c:v>
                </c:pt>
                <c:pt idx="272">
                  <c:v>955</c:v>
                </c:pt>
                <c:pt idx="273">
                  <c:v>959</c:v>
                </c:pt>
                <c:pt idx="274">
                  <c:v>963</c:v>
                </c:pt>
                <c:pt idx="275">
                  <c:v>968</c:v>
                </c:pt>
                <c:pt idx="276">
                  <c:v>972</c:v>
                </c:pt>
                <c:pt idx="277">
                  <c:v>976</c:v>
                </c:pt>
                <c:pt idx="278">
                  <c:v>981</c:v>
                </c:pt>
                <c:pt idx="279">
                  <c:v>985</c:v>
                </c:pt>
                <c:pt idx="280">
                  <c:v>989</c:v>
                </c:pt>
                <c:pt idx="281">
                  <c:v>993</c:v>
                </c:pt>
                <c:pt idx="282">
                  <c:v>998</c:v>
                </c:pt>
                <c:pt idx="283">
                  <c:v>1002</c:v>
                </c:pt>
                <c:pt idx="284">
                  <c:v>1006</c:v>
                </c:pt>
                <c:pt idx="285">
                  <c:v>1010</c:v>
                </c:pt>
                <c:pt idx="286">
                  <c:v>1014</c:v>
                </c:pt>
                <c:pt idx="287">
                  <c:v>1018</c:v>
                </c:pt>
                <c:pt idx="288">
                  <c:v>1022</c:v>
                </c:pt>
                <c:pt idx="289">
                  <c:v>1026</c:v>
                </c:pt>
                <c:pt idx="290">
                  <c:v>1030</c:v>
                </c:pt>
                <c:pt idx="291">
                  <c:v>1034</c:v>
                </c:pt>
                <c:pt idx="292">
                  <c:v>1038</c:v>
                </c:pt>
                <c:pt idx="293">
                  <c:v>1041</c:v>
                </c:pt>
                <c:pt idx="294">
                  <c:v>1045</c:v>
                </c:pt>
                <c:pt idx="295">
                  <c:v>1049</c:v>
                </c:pt>
                <c:pt idx="296">
                  <c:v>1053</c:v>
                </c:pt>
                <c:pt idx="297">
                  <c:v>1057</c:v>
                </c:pt>
                <c:pt idx="298">
                  <c:v>1061</c:v>
                </c:pt>
                <c:pt idx="299">
                  <c:v>1064</c:v>
                </c:pt>
                <c:pt idx="300">
                  <c:v>1068</c:v>
                </c:pt>
                <c:pt idx="301">
                  <c:v>1072</c:v>
                </c:pt>
                <c:pt idx="302">
                  <c:v>1076</c:v>
                </c:pt>
                <c:pt idx="303">
                  <c:v>1080</c:v>
                </c:pt>
                <c:pt idx="304">
                  <c:v>1083</c:v>
                </c:pt>
                <c:pt idx="305">
                  <c:v>1087</c:v>
                </c:pt>
                <c:pt idx="306">
                  <c:v>1091</c:v>
                </c:pt>
                <c:pt idx="307">
                  <c:v>1096</c:v>
                </c:pt>
                <c:pt idx="308">
                  <c:v>1100</c:v>
                </c:pt>
                <c:pt idx="309">
                  <c:v>1104</c:v>
                </c:pt>
                <c:pt idx="310">
                  <c:v>1108</c:v>
                </c:pt>
                <c:pt idx="311">
                  <c:v>1112</c:v>
                </c:pt>
                <c:pt idx="312">
                  <c:v>1117</c:v>
                </c:pt>
                <c:pt idx="313">
                  <c:v>1121</c:v>
                </c:pt>
                <c:pt idx="314">
                  <c:v>1125</c:v>
                </c:pt>
                <c:pt idx="315">
                  <c:v>1129</c:v>
                </c:pt>
                <c:pt idx="316">
                  <c:v>1133</c:v>
                </c:pt>
                <c:pt idx="317">
                  <c:v>1137</c:v>
                </c:pt>
                <c:pt idx="318">
                  <c:v>1141</c:v>
                </c:pt>
                <c:pt idx="319">
                  <c:v>1144</c:v>
                </c:pt>
                <c:pt idx="320">
                  <c:v>1148</c:v>
                </c:pt>
                <c:pt idx="321">
                  <c:v>1152</c:v>
                </c:pt>
                <c:pt idx="322">
                  <c:v>1156</c:v>
                </c:pt>
                <c:pt idx="323">
                  <c:v>1159</c:v>
                </c:pt>
                <c:pt idx="324">
                  <c:v>1163</c:v>
                </c:pt>
                <c:pt idx="325">
                  <c:v>1167</c:v>
                </c:pt>
                <c:pt idx="326">
                  <c:v>1170</c:v>
                </c:pt>
                <c:pt idx="327">
                  <c:v>1174</c:v>
                </c:pt>
                <c:pt idx="328">
                  <c:v>1178</c:v>
                </c:pt>
                <c:pt idx="329">
                  <c:v>1182</c:v>
                </c:pt>
                <c:pt idx="330">
                  <c:v>1186</c:v>
                </c:pt>
                <c:pt idx="331">
                  <c:v>1190</c:v>
                </c:pt>
                <c:pt idx="332">
                  <c:v>1194</c:v>
                </c:pt>
                <c:pt idx="333">
                  <c:v>1198</c:v>
                </c:pt>
                <c:pt idx="334">
                  <c:v>1202</c:v>
                </c:pt>
                <c:pt idx="335">
                  <c:v>1206</c:v>
                </c:pt>
                <c:pt idx="336">
                  <c:v>1210</c:v>
                </c:pt>
                <c:pt idx="337">
                  <c:v>1214</c:v>
                </c:pt>
                <c:pt idx="338">
                  <c:v>1218</c:v>
                </c:pt>
                <c:pt idx="339">
                  <c:v>1222</c:v>
                </c:pt>
                <c:pt idx="340">
                  <c:v>1226</c:v>
                </c:pt>
                <c:pt idx="341">
                  <c:v>1230</c:v>
                </c:pt>
                <c:pt idx="342">
                  <c:v>1234</c:v>
                </c:pt>
                <c:pt idx="343">
                  <c:v>1238</c:v>
                </c:pt>
                <c:pt idx="344">
                  <c:v>1242</c:v>
                </c:pt>
                <c:pt idx="345">
                  <c:v>1246</c:v>
                </c:pt>
                <c:pt idx="346">
                  <c:v>1251</c:v>
                </c:pt>
                <c:pt idx="347">
                  <c:v>1255</c:v>
                </c:pt>
                <c:pt idx="348">
                  <c:v>1259</c:v>
                </c:pt>
                <c:pt idx="349">
                  <c:v>1259</c:v>
                </c:pt>
                <c:pt idx="350">
                  <c:v>1259</c:v>
                </c:pt>
                <c:pt idx="351">
                  <c:v>1259</c:v>
                </c:pt>
                <c:pt idx="352">
                  <c:v>1263</c:v>
                </c:pt>
                <c:pt idx="353">
                  <c:v>1269</c:v>
                </c:pt>
                <c:pt idx="354">
                  <c:v>1277</c:v>
                </c:pt>
                <c:pt idx="355">
                  <c:v>1284</c:v>
                </c:pt>
                <c:pt idx="356">
                  <c:v>1292</c:v>
                </c:pt>
                <c:pt idx="357">
                  <c:v>1299</c:v>
                </c:pt>
                <c:pt idx="358">
                  <c:v>1307</c:v>
                </c:pt>
                <c:pt idx="359">
                  <c:v>1314</c:v>
                </c:pt>
                <c:pt idx="360">
                  <c:v>1321</c:v>
                </c:pt>
                <c:pt idx="361">
                  <c:v>1329</c:v>
                </c:pt>
                <c:pt idx="362">
                  <c:v>1336</c:v>
                </c:pt>
                <c:pt idx="363">
                  <c:v>1344</c:v>
                </c:pt>
                <c:pt idx="364">
                  <c:v>1352</c:v>
                </c:pt>
                <c:pt idx="365">
                  <c:v>1360</c:v>
                </c:pt>
                <c:pt idx="366">
                  <c:v>1368</c:v>
                </c:pt>
                <c:pt idx="367">
                  <c:v>1376</c:v>
                </c:pt>
                <c:pt idx="368">
                  <c:v>1384</c:v>
                </c:pt>
                <c:pt idx="369">
                  <c:v>1392</c:v>
                </c:pt>
                <c:pt idx="370">
                  <c:v>1400</c:v>
                </c:pt>
                <c:pt idx="371">
                  <c:v>1408</c:v>
                </c:pt>
                <c:pt idx="372">
                  <c:v>1416</c:v>
                </c:pt>
                <c:pt idx="373">
                  <c:v>1424</c:v>
                </c:pt>
                <c:pt idx="374">
                  <c:v>1432</c:v>
                </c:pt>
                <c:pt idx="375">
                  <c:v>1440</c:v>
                </c:pt>
                <c:pt idx="376">
                  <c:v>1447</c:v>
                </c:pt>
                <c:pt idx="377">
                  <c:v>1455</c:v>
                </c:pt>
                <c:pt idx="378">
                  <c:v>1462</c:v>
                </c:pt>
                <c:pt idx="379">
                  <c:v>1470</c:v>
                </c:pt>
                <c:pt idx="380">
                  <c:v>1477</c:v>
                </c:pt>
                <c:pt idx="381">
                  <c:v>1485</c:v>
                </c:pt>
                <c:pt idx="382">
                  <c:v>1492</c:v>
                </c:pt>
                <c:pt idx="383">
                  <c:v>1500</c:v>
                </c:pt>
                <c:pt idx="384">
                  <c:v>1507</c:v>
                </c:pt>
                <c:pt idx="385">
                  <c:v>1515</c:v>
                </c:pt>
                <c:pt idx="386">
                  <c:v>1523</c:v>
                </c:pt>
                <c:pt idx="387">
                  <c:v>1530</c:v>
                </c:pt>
                <c:pt idx="388">
                  <c:v>1538</c:v>
                </c:pt>
                <c:pt idx="389">
                  <c:v>1546</c:v>
                </c:pt>
                <c:pt idx="390">
                  <c:v>1554</c:v>
                </c:pt>
                <c:pt idx="391">
                  <c:v>1562</c:v>
                </c:pt>
                <c:pt idx="392">
                  <c:v>1570</c:v>
                </c:pt>
                <c:pt idx="393">
                  <c:v>1578</c:v>
                </c:pt>
                <c:pt idx="394">
                  <c:v>1586</c:v>
                </c:pt>
                <c:pt idx="395">
                  <c:v>1594</c:v>
                </c:pt>
                <c:pt idx="396">
                  <c:v>1602</c:v>
                </c:pt>
                <c:pt idx="397">
                  <c:v>1608</c:v>
                </c:pt>
                <c:pt idx="398">
                  <c:v>1612</c:v>
                </c:pt>
                <c:pt idx="399">
                  <c:v>1616</c:v>
                </c:pt>
                <c:pt idx="400">
                  <c:v>1620</c:v>
                </c:pt>
                <c:pt idx="401">
                  <c:v>1624</c:v>
                </c:pt>
                <c:pt idx="402">
                  <c:v>1628</c:v>
                </c:pt>
                <c:pt idx="403">
                  <c:v>1632</c:v>
                </c:pt>
                <c:pt idx="404">
                  <c:v>1636</c:v>
                </c:pt>
                <c:pt idx="405">
                  <c:v>1640</c:v>
                </c:pt>
                <c:pt idx="406">
                  <c:v>1644</c:v>
                </c:pt>
                <c:pt idx="407">
                  <c:v>1648</c:v>
                </c:pt>
                <c:pt idx="408">
                  <c:v>1652</c:v>
                </c:pt>
                <c:pt idx="409">
                  <c:v>1655</c:v>
                </c:pt>
                <c:pt idx="410">
                  <c:v>1659</c:v>
                </c:pt>
                <c:pt idx="411">
                  <c:v>1663</c:v>
                </c:pt>
                <c:pt idx="412">
                  <c:v>1666</c:v>
                </c:pt>
                <c:pt idx="413">
                  <c:v>1670</c:v>
                </c:pt>
                <c:pt idx="414">
                  <c:v>1674</c:v>
                </c:pt>
                <c:pt idx="415">
                  <c:v>1678</c:v>
                </c:pt>
                <c:pt idx="416">
                  <c:v>1681</c:v>
                </c:pt>
                <c:pt idx="417">
                  <c:v>1685</c:v>
                </c:pt>
                <c:pt idx="418">
                  <c:v>1689</c:v>
                </c:pt>
                <c:pt idx="419">
                  <c:v>1692</c:v>
                </c:pt>
                <c:pt idx="420">
                  <c:v>1696</c:v>
                </c:pt>
                <c:pt idx="421">
                  <c:v>1700</c:v>
                </c:pt>
                <c:pt idx="422">
                  <c:v>1703</c:v>
                </c:pt>
                <c:pt idx="423">
                  <c:v>1707</c:v>
                </c:pt>
                <c:pt idx="424">
                  <c:v>1711</c:v>
                </c:pt>
                <c:pt idx="425">
                  <c:v>1714</c:v>
                </c:pt>
                <c:pt idx="426">
                  <c:v>1718</c:v>
                </c:pt>
                <c:pt idx="427">
                  <c:v>1722</c:v>
                </c:pt>
                <c:pt idx="428">
                  <c:v>1725</c:v>
                </c:pt>
                <c:pt idx="429">
                  <c:v>1729</c:v>
                </c:pt>
                <c:pt idx="430">
                  <c:v>1733</c:v>
                </c:pt>
                <c:pt idx="431">
                  <c:v>1736</c:v>
                </c:pt>
                <c:pt idx="432">
                  <c:v>1740</c:v>
                </c:pt>
                <c:pt idx="433">
                  <c:v>1744</c:v>
                </c:pt>
                <c:pt idx="434">
                  <c:v>1748</c:v>
                </c:pt>
                <c:pt idx="435">
                  <c:v>1751</c:v>
                </c:pt>
                <c:pt idx="436">
                  <c:v>1755</c:v>
                </c:pt>
                <c:pt idx="437">
                  <c:v>1759</c:v>
                </c:pt>
                <c:pt idx="438">
                  <c:v>1763</c:v>
                </c:pt>
                <c:pt idx="439">
                  <c:v>1766</c:v>
                </c:pt>
                <c:pt idx="440">
                  <c:v>1770</c:v>
                </c:pt>
                <c:pt idx="441">
                  <c:v>1774</c:v>
                </c:pt>
                <c:pt idx="442">
                  <c:v>1777</c:v>
                </c:pt>
                <c:pt idx="443">
                  <c:v>1781</c:v>
                </c:pt>
                <c:pt idx="444">
                  <c:v>1785</c:v>
                </c:pt>
                <c:pt idx="445">
                  <c:v>1788</c:v>
                </c:pt>
                <c:pt idx="446">
                  <c:v>1792</c:v>
                </c:pt>
                <c:pt idx="447">
                  <c:v>1796</c:v>
                </c:pt>
                <c:pt idx="448">
                  <c:v>1799</c:v>
                </c:pt>
                <c:pt idx="449">
                  <c:v>1803</c:v>
                </c:pt>
                <c:pt idx="450">
                  <c:v>1807</c:v>
                </c:pt>
                <c:pt idx="451">
                  <c:v>1810</c:v>
                </c:pt>
                <c:pt idx="452">
                  <c:v>1814</c:v>
                </c:pt>
                <c:pt idx="453">
                  <c:v>1814</c:v>
                </c:pt>
                <c:pt idx="454">
                  <c:v>1814</c:v>
                </c:pt>
                <c:pt idx="455">
                  <c:v>1814</c:v>
                </c:pt>
                <c:pt idx="456">
                  <c:v>1823</c:v>
                </c:pt>
                <c:pt idx="457">
                  <c:v>1833</c:v>
                </c:pt>
                <c:pt idx="458">
                  <c:v>1844</c:v>
                </c:pt>
                <c:pt idx="459">
                  <c:v>1854</c:v>
                </c:pt>
                <c:pt idx="460">
                  <c:v>1865</c:v>
                </c:pt>
                <c:pt idx="461">
                  <c:v>1875</c:v>
                </c:pt>
                <c:pt idx="462">
                  <c:v>1886</c:v>
                </c:pt>
                <c:pt idx="463">
                  <c:v>1896</c:v>
                </c:pt>
                <c:pt idx="464">
                  <c:v>1907</c:v>
                </c:pt>
                <c:pt idx="465">
                  <c:v>1917</c:v>
                </c:pt>
                <c:pt idx="466">
                  <c:v>1928</c:v>
                </c:pt>
                <c:pt idx="467">
                  <c:v>1938</c:v>
                </c:pt>
                <c:pt idx="468">
                  <c:v>1949</c:v>
                </c:pt>
                <c:pt idx="469">
                  <c:v>1960</c:v>
                </c:pt>
                <c:pt idx="470">
                  <c:v>1970</c:v>
                </c:pt>
                <c:pt idx="471">
                  <c:v>1981</c:v>
                </c:pt>
                <c:pt idx="472">
                  <c:v>1991</c:v>
                </c:pt>
                <c:pt idx="473">
                  <c:v>2002</c:v>
                </c:pt>
                <c:pt idx="474">
                  <c:v>2012</c:v>
                </c:pt>
                <c:pt idx="475">
                  <c:v>2023</c:v>
                </c:pt>
                <c:pt idx="476">
                  <c:v>2033</c:v>
                </c:pt>
                <c:pt idx="477">
                  <c:v>2044</c:v>
                </c:pt>
                <c:pt idx="478">
                  <c:v>2054</c:v>
                </c:pt>
                <c:pt idx="479">
                  <c:v>2065</c:v>
                </c:pt>
                <c:pt idx="480">
                  <c:v>2077</c:v>
                </c:pt>
                <c:pt idx="481">
                  <c:v>2088</c:v>
                </c:pt>
                <c:pt idx="482">
                  <c:v>2099</c:v>
                </c:pt>
                <c:pt idx="483">
                  <c:v>2110</c:v>
                </c:pt>
                <c:pt idx="484">
                  <c:v>2121</c:v>
                </c:pt>
                <c:pt idx="485">
                  <c:v>2132</c:v>
                </c:pt>
                <c:pt idx="486">
                  <c:v>2143</c:v>
                </c:pt>
                <c:pt idx="487">
                  <c:v>2154</c:v>
                </c:pt>
                <c:pt idx="488">
                  <c:v>2166</c:v>
                </c:pt>
                <c:pt idx="489">
                  <c:v>2177</c:v>
                </c:pt>
                <c:pt idx="490">
                  <c:v>2188</c:v>
                </c:pt>
                <c:pt idx="491">
                  <c:v>2200</c:v>
                </c:pt>
                <c:pt idx="492">
                  <c:v>2212</c:v>
                </c:pt>
                <c:pt idx="493">
                  <c:v>2223</c:v>
                </c:pt>
                <c:pt idx="494">
                  <c:v>2235</c:v>
                </c:pt>
                <c:pt idx="495">
                  <c:v>2246</c:v>
                </c:pt>
                <c:pt idx="496">
                  <c:v>2258</c:v>
                </c:pt>
                <c:pt idx="497">
                  <c:v>2269</c:v>
                </c:pt>
                <c:pt idx="498">
                  <c:v>2281</c:v>
                </c:pt>
                <c:pt idx="499">
                  <c:v>2292</c:v>
                </c:pt>
                <c:pt idx="500">
                  <c:v>2304</c:v>
                </c:pt>
                <c:pt idx="501">
                  <c:v>2315</c:v>
                </c:pt>
                <c:pt idx="502">
                  <c:v>2326</c:v>
                </c:pt>
                <c:pt idx="503">
                  <c:v>2336</c:v>
                </c:pt>
                <c:pt idx="504">
                  <c:v>2347</c:v>
                </c:pt>
                <c:pt idx="505">
                  <c:v>2358</c:v>
                </c:pt>
                <c:pt idx="506">
                  <c:v>2369</c:v>
                </c:pt>
                <c:pt idx="507">
                  <c:v>2380</c:v>
                </c:pt>
                <c:pt idx="508">
                  <c:v>2391</c:v>
                </c:pt>
                <c:pt idx="509">
                  <c:v>2402</c:v>
                </c:pt>
                <c:pt idx="510">
                  <c:v>2412</c:v>
                </c:pt>
                <c:pt idx="511">
                  <c:v>2423</c:v>
                </c:pt>
                <c:pt idx="512">
                  <c:v>2434</c:v>
                </c:pt>
                <c:pt idx="513">
                  <c:v>2445</c:v>
                </c:pt>
                <c:pt idx="514">
                  <c:v>2455</c:v>
                </c:pt>
                <c:pt idx="515">
                  <c:v>2466</c:v>
                </c:pt>
                <c:pt idx="516">
                  <c:v>2477</c:v>
                </c:pt>
                <c:pt idx="517">
                  <c:v>2487</c:v>
                </c:pt>
                <c:pt idx="518">
                  <c:v>2498</c:v>
                </c:pt>
                <c:pt idx="519">
                  <c:v>2508</c:v>
                </c:pt>
                <c:pt idx="520">
                  <c:v>2519</c:v>
                </c:pt>
                <c:pt idx="521">
                  <c:v>2530</c:v>
                </c:pt>
                <c:pt idx="522">
                  <c:v>2540</c:v>
                </c:pt>
                <c:pt idx="523">
                  <c:v>2552</c:v>
                </c:pt>
                <c:pt idx="524">
                  <c:v>2564</c:v>
                </c:pt>
                <c:pt idx="525">
                  <c:v>2575</c:v>
                </c:pt>
                <c:pt idx="526">
                  <c:v>2587</c:v>
                </c:pt>
                <c:pt idx="527">
                  <c:v>2598</c:v>
                </c:pt>
                <c:pt idx="528">
                  <c:v>2610</c:v>
                </c:pt>
                <c:pt idx="529">
                  <c:v>2621</c:v>
                </c:pt>
                <c:pt idx="530">
                  <c:v>2633</c:v>
                </c:pt>
                <c:pt idx="531">
                  <c:v>2644</c:v>
                </c:pt>
                <c:pt idx="532">
                  <c:v>2656</c:v>
                </c:pt>
                <c:pt idx="533">
                  <c:v>2667</c:v>
                </c:pt>
                <c:pt idx="534">
                  <c:v>2679</c:v>
                </c:pt>
                <c:pt idx="535">
                  <c:v>2691</c:v>
                </c:pt>
                <c:pt idx="536">
                  <c:v>2703</c:v>
                </c:pt>
                <c:pt idx="537">
                  <c:v>2715</c:v>
                </c:pt>
                <c:pt idx="538">
                  <c:v>2727</c:v>
                </c:pt>
                <c:pt idx="539">
                  <c:v>2738</c:v>
                </c:pt>
                <c:pt idx="540">
                  <c:v>2750</c:v>
                </c:pt>
                <c:pt idx="541">
                  <c:v>2762</c:v>
                </c:pt>
                <c:pt idx="542">
                  <c:v>2774</c:v>
                </c:pt>
                <c:pt idx="543">
                  <c:v>2786</c:v>
                </c:pt>
                <c:pt idx="544">
                  <c:v>2798</c:v>
                </c:pt>
                <c:pt idx="545">
                  <c:v>2809</c:v>
                </c:pt>
                <c:pt idx="546">
                  <c:v>2821</c:v>
                </c:pt>
                <c:pt idx="547">
                  <c:v>2832</c:v>
                </c:pt>
                <c:pt idx="548">
                  <c:v>2844</c:v>
                </c:pt>
                <c:pt idx="549">
                  <c:v>2855</c:v>
                </c:pt>
                <c:pt idx="550">
                  <c:v>2867</c:v>
                </c:pt>
                <c:pt idx="551">
                  <c:v>2878</c:v>
                </c:pt>
                <c:pt idx="552">
                  <c:v>2890</c:v>
                </c:pt>
                <c:pt idx="553">
                  <c:v>2901</c:v>
                </c:pt>
                <c:pt idx="554">
                  <c:v>2913</c:v>
                </c:pt>
                <c:pt idx="555">
                  <c:v>2924</c:v>
                </c:pt>
                <c:pt idx="556">
                  <c:v>2932</c:v>
                </c:pt>
                <c:pt idx="557">
                  <c:v>2939</c:v>
                </c:pt>
                <c:pt idx="558">
                  <c:v>2946</c:v>
                </c:pt>
                <c:pt idx="559">
                  <c:v>2953</c:v>
                </c:pt>
                <c:pt idx="560">
                  <c:v>2959</c:v>
                </c:pt>
                <c:pt idx="561">
                  <c:v>2966</c:v>
                </c:pt>
                <c:pt idx="562">
                  <c:v>2973</c:v>
                </c:pt>
                <c:pt idx="563">
                  <c:v>2980</c:v>
                </c:pt>
                <c:pt idx="564">
                  <c:v>2987</c:v>
                </c:pt>
                <c:pt idx="565">
                  <c:v>2994</c:v>
                </c:pt>
                <c:pt idx="566">
                  <c:v>3000</c:v>
                </c:pt>
                <c:pt idx="567">
                  <c:v>3007</c:v>
                </c:pt>
                <c:pt idx="568">
                  <c:v>3013</c:v>
                </c:pt>
                <c:pt idx="569">
                  <c:v>3020</c:v>
                </c:pt>
                <c:pt idx="570">
                  <c:v>3026</c:v>
                </c:pt>
                <c:pt idx="571">
                  <c:v>3033</c:v>
                </c:pt>
                <c:pt idx="572">
                  <c:v>3039</c:v>
                </c:pt>
                <c:pt idx="573">
                  <c:v>3045</c:v>
                </c:pt>
                <c:pt idx="574">
                  <c:v>3052</c:v>
                </c:pt>
                <c:pt idx="575">
                  <c:v>3058</c:v>
                </c:pt>
                <c:pt idx="576">
                  <c:v>3065</c:v>
                </c:pt>
                <c:pt idx="577">
                  <c:v>3071</c:v>
                </c:pt>
                <c:pt idx="578">
                  <c:v>3077</c:v>
                </c:pt>
                <c:pt idx="579">
                  <c:v>3084</c:v>
                </c:pt>
                <c:pt idx="580">
                  <c:v>3090</c:v>
                </c:pt>
                <c:pt idx="581">
                  <c:v>3097</c:v>
                </c:pt>
                <c:pt idx="582">
                  <c:v>3103</c:v>
                </c:pt>
                <c:pt idx="583">
                  <c:v>3110</c:v>
                </c:pt>
                <c:pt idx="584">
                  <c:v>3116</c:v>
                </c:pt>
                <c:pt idx="585">
                  <c:v>3122</c:v>
                </c:pt>
                <c:pt idx="586">
                  <c:v>3129</c:v>
                </c:pt>
                <c:pt idx="587">
                  <c:v>3135</c:v>
                </c:pt>
                <c:pt idx="588">
                  <c:v>3142</c:v>
                </c:pt>
                <c:pt idx="589">
                  <c:v>3148</c:v>
                </c:pt>
                <c:pt idx="590">
                  <c:v>3155</c:v>
                </c:pt>
                <c:pt idx="591">
                  <c:v>3161</c:v>
                </c:pt>
                <c:pt idx="592">
                  <c:v>3167</c:v>
                </c:pt>
                <c:pt idx="593">
                  <c:v>3174</c:v>
                </c:pt>
                <c:pt idx="594">
                  <c:v>3180</c:v>
                </c:pt>
                <c:pt idx="595">
                  <c:v>3186</c:v>
                </c:pt>
                <c:pt idx="596">
                  <c:v>3193</c:v>
                </c:pt>
                <c:pt idx="597">
                  <c:v>3199</c:v>
                </c:pt>
                <c:pt idx="598">
                  <c:v>3205</c:v>
                </c:pt>
                <c:pt idx="599">
                  <c:v>3212</c:v>
                </c:pt>
                <c:pt idx="600">
                  <c:v>3218</c:v>
                </c:pt>
                <c:pt idx="601">
                  <c:v>3224</c:v>
                </c:pt>
                <c:pt idx="602">
                  <c:v>3230</c:v>
                </c:pt>
                <c:pt idx="603">
                  <c:v>3236</c:v>
                </c:pt>
                <c:pt idx="604">
                  <c:v>3242</c:v>
                </c:pt>
                <c:pt idx="605">
                  <c:v>3248</c:v>
                </c:pt>
                <c:pt idx="606">
                  <c:v>3254</c:v>
                </c:pt>
                <c:pt idx="607">
                  <c:v>3261</c:v>
                </c:pt>
                <c:pt idx="608">
                  <c:v>3267</c:v>
                </c:pt>
                <c:pt idx="609">
                  <c:v>3273</c:v>
                </c:pt>
                <c:pt idx="610">
                  <c:v>3279</c:v>
                </c:pt>
                <c:pt idx="611">
                  <c:v>3285</c:v>
                </c:pt>
                <c:pt idx="612">
                  <c:v>3291</c:v>
                </c:pt>
                <c:pt idx="613">
                  <c:v>3298</c:v>
                </c:pt>
                <c:pt idx="614">
                  <c:v>3304</c:v>
                </c:pt>
                <c:pt idx="615">
                  <c:v>3311</c:v>
                </c:pt>
                <c:pt idx="616">
                  <c:v>3317</c:v>
                </c:pt>
                <c:pt idx="617">
                  <c:v>3323</c:v>
                </c:pt>
                <c:pt idx="618">
                  <c:v>3330</c:v>
                </c:pt>
                <c:pt idx="619">
                  <c:v>3336</c:v>
                </c:pt>
                <c:pt idx="620">
                  <c:v>3343</c:v>
                </c:pt>
                <c:pt idx="621">
                  <c:v>3349</c:v>
                </c:pt>
                <c:pt idx="622">
                  <c:v>3355</c:v>
                </c:pt>
                <c:pt idx="623">
                  <c:v>3362</c:v>
                </c:pt>
                <c:pt idx="624">
                  <c:v>3368</c:v>
                </c:pt>
                <c:pt idx="625">
                  <c:v>3374</c:v>
                </c:pt>
                <c:pt idx="626">
                  <c:v>3380</c:v>
                </c:pt>
                <c:pt idx="627">
                  <c:v>3386</c:v>
                </c:pt>
                <c:pt idx="628">
                  <c:v>3392</c:v>
                </c:pt>
                <c:pt idx="629">
                  <c:v>3399</c:v>
                </c:pt>
                <c:pt idx="630">
                  <c:v>3405</c:v>
                </c:pt>
                <c:pt idx="631">
                  <c:v>3411</c:v>
                </c:pt>
                <c:pt idx="632">
                  <c:v>3417</c:v>
                </c:pt>
                <c:pt idx="633">
                  <c:v>3423</c:v>
                </c:pt>
                <c:pt idx="634">
                  <c:v>3430</c:v>
                </c:pt>
                <c:pt idx="635">
                  <c:v>3436</c:v>
                </c:pt>
                <c:pt idx="636">
                  <c:v>3443</c:v>
                </c:pt>
                <c:pt idx="637">
                  <c:v>3449</c:v>
                </c:pt>
                <c:pt idx="638">
                  <c:v>3456</c:v>
                </c:pt>
                <c:pt idx="639">
                  <c:v>3462</c:v>
                </c:pt>
                <c:pt idx="640">
                  <c:v>3468</c:v>
                </c:pt>
                <c:pt idx="641">
                  <c:v>3475</c:v>
                </c:pt>
                <c:pt idx="642">
                  <c:v>3481</c:v>
                </c:pt>
                <c:pt idx="643">
                  <c:v>3488</c:v>
                </c:pt>
                <c:pt idx="644">
                  <c:v>3494</c:v>
                </c:pt>
                <c:pt idx="645">
                  <c:v>3500</c:v>
                </c:pt>
                <c:pt idx="646">
                  <c:v>3506</c:v>
                </c:pt>
                <c:pt idx="647">
                  <c:v>3512</c:v>
                </c:pt>
                <c:pt idx="648">
                  <c:v>3518</c:v>
                </c:pt>
                <c:pt idx="649">
                  <c:v>3524</c:v>
                </c:pt>
                <c:pt idx="650">
                  <c:v>3530</c:v>
                </c:pt>
                <c:pt idx="651">
                  <c:v>3536</c:v>
                </c:pt>
                <c:pt idx="652">
                  <c:v>3542</c:v>
                </c:pt>
                <c:pt idx="653">
                  <c:v>3548</c:v>
                </c:pt>
                <c:pt idx="654">
                  <c:v>3554</c:v>
                </c:pt>
                <c:pt idx="655">
                  <c:v>3560</c:v>
                </c:pt>
                <c:pt idx="656">
                  <c:v>3566</c:v>
                </c:pt>
                <c:pt idx="657">
                  <c:v>3573</c:v>
                </c:pt>
                <c:pt idx="658">
                  <c:v>3579</c:v>
                </c:pt>
                <c:pt idx="659">
                  <c:v>3585</c:v>
                </c:pt>
                <c:pt idx="660">
                  <c:v>3591</c:v>
                </c:pt>
                <c:pt idx="661">
                  <c:v>3598</c:v>
                </c:pt>
                <c:pt idx="662">
                  <c:v>3604</c:v>
                </c:pt>
                <c:pt idx="663">
                  <c:v>3610</c:v>
                </c:pt>
                <c:pt idx="664">
                  <c:v>3616</c:v>
                </c:pt>
                <c:pt idx="665">
                  <c:v>3623</c:v>
                </c:pt>
                <c:pt idx="666">
                  <c:v>3629</c:v>
                </c:pt>
                <c:pt idx="667">
                  <c:v>3635</c:v>
                </c:pt>
                <c:pt idx="668">
                  <c:v>3641</c:v>
                </c:pt>
                <c:pt idx="669">
                  <c:v>3648</c:v>
                </c:pt>
                <c:pt idx="670">
                  <c:v>3654</c:v>
                </c:pt>
                <c:pt idx="671">
                  <c:v>3660</c:v>
                </c:pt>
                <c:pt idx="672">
                  <c:v>3666</c:v>
                </c:pt>
                <c:pt idx="673">
                  <c:v>3672</c:v>
                </c:pt>
                <c:pt idx="674">
                  <c:v>3679</c:v>
                </c:pt>
                <c:pt idx="675">
                  <c:v>3685</c:v>
                </c:pt>
                <c:pt idx="676">
                  <c:v>3691</c:v>
                </c:pt>
                <c:pt idx="677">
                  <c:v>3697</c:v>
                </c:pt>
                <c:pt idx="678">
                  <c:v>3703</c:v>
                </c:pt>
                <c:pt idx="679">
                  <c:v>3709</c:v>
                </c:pt>
                <c:pt idx="680">
                  <c:v>3715</c:v>
                </c:pt>
                <c:pt idx="681">
                  <c:v>3721</c:v>
                </c:pt>
                <c:pt idx="682">
                  <c:v>3727</c:v>
                </c:pt>
                <c:pt idx="683">
                  <c:v>3733</c:v>
                </c:pt>
                <c:pt idx="684">
                  <c:v>3739</c:v>
                </c:pt>
                <c:pt idx="685">
                  <c:v>3744</c:v>
                </c:pt>
                <c:pt idx="686">
                  <c:v>3750</c:v>
                </c:pt>
                <c:pt idx="687">
                  <c:v>3756</c:v>
                </c:pt>
                <c:pt idx="688">
                  <c:v>3762</c:v>
                </c:pt>
                <c:pt idx="689">
                  <c:v>3768</c:v>
                </c:pt>
                <c:pt idx="690">
                  <c:v>3774</c:v>
                </c:pt>
                <c:pt idx="691">
                  <c:v>3780</c:v>
                </c:pt>
                <c:pt idx="692">
                  <c:v>3785</c:v>
                </c:pt>
                <c:pt idx="693">
                  <c:v>3791</c:v>
                </c:pt>
                <c:pt idx="694">
                  <c:v>3797</c:v>
                </c:pt>
                <c:pt idx="695">
                  <c:v>3803</c:v>
                </c:pt>
                <c:pt idx="696">
                  <c:v>3809</c:v>
                </c:pt>
                <c:pt idx="697">
                  <c:v>3815</c:v>
                </c:pt>
                <c:pt idx="698">
                  <c:v>3821</c:v>
                </c:pt>
                <c:pt idx="699">
                  <c:v>3827</c:v>
                </c:pt>
                <c:pt idx="700">
                  <c:v>3832</c:v>
                </c:pt>
                <c:pt idx="701">
                  <c:v>3839</c:v>
                </c:pt>
                <c:pt idx="702">
                  <c:v>3845</c:v>
                </c:pt>
                <c:pt idx="703">
                  <c:v>3851</c:v>
                </c:pt>
                <c:pt idx="704">
                  <c:v>3858</c:v>
                </c:pt>
                <c:pt idx="705">
                  <c:v>3864</c:v>
                </c:pt>
                <c:pt idx="706">
                  <c:v>3870</c:v>
                </c:pt>
                <c:pt idx="707">
                  <c:v>3876</c:v>
                </c:pt>
                <c:pt idx="708">
                  <c:v>3883</c:v>
                </c:pt>
                <c:pt idx="709">
                  <c:v>3889</c:v>
                </c:pt>
                <c:pt idx="710">
                  <c:v>3895</c:v>
                </c:pt>
                <c:pt idx="711">
                  <c:v>3901</c:v>
                </c:pt>
                <c:pt idx="712">
                  <c:v>3908</c:v>
                </c:pt>
                <c:pt idx="713">
                  <c:v>3914</c:v>
                </c:pt>
                <c:pt idx="714">
                  <c:v>3920</c:v>
                </c:pt>
                <c:pt idx="715">
                  <c:v>3926</c:v>
                </c:pt>
                <c:pt idx="716">
                  <c:v>3933</c:v>
                </c:pt>
                <c:pt idx="717">
                  <c:v>3939</c:v>
                </c:pt>
                <c:pt idx="718">
                  <c:v>3945</c:v>
                </c:pt>
                <c:pt idx="719">
                  <c:v>3951</c:v>
                </c:pt>
                <c:pt idx="720">
                  <c:v>3958</c:v>
                </c:pt>
                <c:pt idx="721">
                  <c:v>3964</c:v>
                </c:pt>
                <c:pt idx="722">
                  <c:v>3970</c:v>
                </c:pt>
                <c:pt idx="723">
                  <c:v>3977</c:v>
                </c:pt>
                <c:pt idx="724">
                  <c:v>3983</c:v>
                </c:pt>
                <c:pt idx="725">
                  <c:v>3989</c:v>
                </c:pt>
                <c:pt idx="726">
                  <c:v>3995</c:v>
                </c:pt>
                <c:pt idx="727">
                  <c:v>4002</c:v>
                </c:pt>
                <c:pt idx="728">
                  <c:v>4008</c:v>
                </c:pt>
                <c:pt idx="729">
                  <c:v>4014</c:v>
                </c:pt>
                <c:pt idx="730">
                  <c:v>4021</c:v>
                </c:pt>
                <c:pt idx="731">
                  <c:v>4027</c:v>
                </c:pt>
                <c:pt idx="732">
                  <c:v>4033</c:v>
                </c:pt>
                <c:pt idx="733">
                  <c:v>4040</c:v>
                </c:pt>
                <c:pt idx="734">
                  <c:v>4046</c:v>
                </c:pt>
                <c:pt idx="735">
                  <c:v>4052</c:v>
                </c:pt>
                <c:pt idx="736">
                  <c:v>4058</c:v>
                </c:pt>
                <c:pt idx="737">
                  <c:v>4064</c:v>
                </c:pt>
                <c:pt idx="738">
                  <c:v>4070</c:v>
                </c:pt>
                <c:pt idx="739">
                  <c:v>4076</c:v>
                </c:pt>
                <c:pt idx="740">
                  <c:v>4082</c:v>
                </c:pt>
                <c:pt idx="741">
                  <c:v>4089</c:v>
                </c:pt>
                <c:pt idx="742">
                  <c:v>4095</c:v>
                </c:pt>
                <c:pt idx="743">
                  <c:v>4101</c:v>
                </c:pt>
                <c:pt idx="744">
                  <c:v>4107</c:v>
                </c:pt>
                <c:pt idx="745">
                  <c:v>4113</c:v>
                </c:pt>
                <c:pt idx="746">
                  <c:v>4120</c:v>
                </c:pt>
                <c:pt idx="747">
                  <c:v>4126</c:v>
                </c:pt>
                <c:pt idx="748">
                  <c:v>4132</c:v>
                </c:pt>
                <c:pt idx="749">
                  <c:v>4139</c:v>
                </c:pt>
                <c:pt idx="750">
                  <c:v>4145</c:v>
                </c:pt>
                <c:pt idx="751">
                  <c:v>4152</c:v>
                </c:pt>
                <c:pt idx="752">
                  <c:v>4158</c:v>
                </c:pt>
                <c:pt idx="753">
                  <c:v>4164</c:v>
                </c:pt>
                <c:pt idx="754">
                  <c:v>4171</c:v>
                </c:pt>
                <c:pt idx="755">
                  <c:v>4177</c:v>
                </c:pt>
                <c:pt idx="756">
                  <c:v>4183</c:v>
                </c:pt>
                <c:pt idx="757">
                  <c:v>4190</c:v>
                </c:pt>
                <c:pt idx="758">
                  <c:v>4196</c:v>
                </c:pt>
                <c:pt idx="759">
                  <c:v>4202</c:v>
                </c:pt>
                <c:pt idx="760">
                  <c:v>4208</c:v>
                </c:pt>
                <c:pt idx="761">
                  <c:v>4214</c:v>
                </c:pt>
                <c:pt idx="762">
                  <c:v>4221</c:v>
                </c:pt>
                <c:pt idx="763">
                  <c:v>4227</c:v>
                </c:pt>
                <c:pt idx="764">
                  <c:v>4227</c:v>
                </c:pt>
                <c:pt idx="765">
                  <c:v>4227</c:v>
                </c:pt>
                <c:pt idx="766">
                  <c:v>4227</c:v>
                </c:pt>
                <c:pt idx="767">
                  <c:v>4233</c:v>
                </c:pt>
                <c:pt idx="768">
                  <c:v>4239</c:v>
                </c:pt>
                <c:pt idx="769">
                  <c:v>4246</c:v>
                </c:pt>
                <c:pt idx="770">
                  <c:v>4253</c:v>
                </c:pt>
                <c:pt idx="771">
                  <c:v>4262</c:v>
                </c:pt>
                <c:pt idx="772">
                  <c:v>4270</c:v>
                </c:pt>
                <c:pt idx="773">
                  <c:v>4278</c:v>
                </c:pt>
                <c:pt idx="774">
                  <c:v>4287</c:v>
                </c:pt>
                <c:pt idx="775">
                  <c:v>4295</c:v>
                </c:pt>
                <c:pt idx="776">
                  <c:v>4304</c:v>
                </c:pt>
                <c:pt idx="777">
                  <c:v>4312</c:v>
                </c:pt>
                <c:pt idx="778">
                  <c:v>4320</c:v>
                </c:pt>
                <c:pt idx="779">
                  <c:v>4329</c:v>
                </c:pt>
                <c:pt idx="780">
                  <c:v>4337</c:v>
                </c:pt>
                <c:pt idx="781">
                  <c:v>4346</c:v>
                </c:pt>
                <c:pt idx="782">
                  <c:v>4354</c:v>
                </c:pt>
                <c:pt idx="783">
                  <c:v>4363</c:v>
                </c:pt>
                <c:pt idx="784">
                  <c:v>4372</c:v>
                </c:pt>
                <c:pt idx="785">
                  <c:v>4380</c:v>
                </c:pt>
                <c:pt idx="786">
                  <c:v>4389</c:v>
                </c:pt>
                <c:pt idx="787">
                  <c:v>4397</c:v>
                </c:pt>
                <c:pt idx="788">
                  <c:v>4406</c:v>
                </c:pt>
                <c:pt idx="789">
                  <c:v>4414</c:v>
                </c:pt>
                <c:pt idx="790">
                  <c:v>4423</c:v>
                </c:pt>
                <c:pt idx="791">
                  <c:v>4432</c:v>
                </c:pt>
                <c:pt idx="792">
                  <c:v>4440</c:v>
                </c:pt>
                <c:pt idx="793">
                  <c:v>4449</c:v>
                </c:pt>
                <c:pt idx="794">
                  <c:v>4458</c:v>
                </c:pt>
                <c:pt idx="795">
                  <c:v>4467</c:v>
                </c:pt>
                <c:pt idx="796">
                  <c:v>4476</c:v>
                </c:pt>
                <c:pt idx="797">
                  <c:v>4484</c:v>
                </c:pt>
                <c:pt idx="798">
                  <c:v>4493</c:v>
                </c:pt>
                <c:pt idx="799">
                  <c:v>4502</c:v>
                </c:pt>
                <c:pt idx="800">
                  <c:v>4511</c:v>
                </c:pt>
                <c:pt idx="801">
                  <c:v>4520</c:v>
                </c:pt>
                <c:pt idx="802">
                  <c:v>4529</c:v>
                </c:pt>
                <c:pt idx="803">
                  <c:v>4537</c:v>
                </c:pt>
                <c:pt idx="804">
                  <c:v>4546</c:v>
                </c:pt>
                <c:pt idx="805">
                  <c:v>4555</c:v>
                </c:pt>
                <c:pt idx="806">
                  <c:v>4563</c:v>
                </c:pt>
                <c:pt idx="807">
                  <c:v>4572</c:v>
                </c:pt>
                <c:pt idx="808">
                  <c:v>4581</c:v>
                </c:pt>
                <c:pt idx="809">
                  <c:v>4589</c:v>
                </c:pt>
                <c:pt idx="810">
                  <c:v>4598</c:v>
                </c:pt>
                <c:pt idx="811">
                  <c:v>4607</c:v>
                </c:pt>
                <c:pt idx="812">
                  <c:v>4615</c:v>
                </c:pt>
                <c:pt idx="813">
                  <c:v>4624</c:v>
                </c:pt>
                <c:pt idx="814">
                  <c:v>4633</c:v>
                </c:pt>
                <c:pt idx="815">
                  <c:v>4641</c:v>
                </c:pt>
                <c:pt idx="816">
                  <c:v>4650</c:v>
                </c:pt>
                <c:pt idx="817">
                  <c:v>4658</c:v>
                </c:pt>
                <c:pt idx="818">
                  <c:v>4667</c:v>
                </c:pt>
                <c:pt idx="819">
                  <c:v>4675</c:v>
                </c:pt>
                <c:pt idx="820">
                  <c:v>4684</c:v>
                </c:pt>
                <c:pt idx="821">
                  <c:v>4693</c:v>
                </c:pt>
                <c:pt idx="822">
                  <c:v>4701</c:v>
                </c:pt>
                <c:pt idx="823">
                  <c:v>4710</c:v>
                </c:pt>
                <c:pt idx="824">
                  <c:v>4718</c:v>
                </c:pt>
                <c:pt idx="825">
                  <c:v>4727</c:v>
                </c:pt>
                <c:pt idx="826">
                  <c:v>4735</c:v>
                </c:pt>
                <c:pt idx="827">
                  <c:v>4744</c:v>
                </c:pt>
                <c:pt idx="828">
                  <c:v>4753</c:v>
                </c:pt>
                <c:pt idx="829">
                  <c:v>4762</c:v>
                </c:pt>
                <c:pt idx="830">
                  <c:v>4770</c:v>
                </c:pt>
                <c:pt idx="831">
                  <c:v>4779</c:v>
                </c:pt>
                <c:pt idx="832">
                  <c:v>4788</c:v>
                </c:pt>
                <c:pt idx="833">
                  <c:v>4796</c:v>
                </c:pt>
                <c:pt idx="834">
                  <c:v>4805</c:v>
                </c:pt>
                <c:pt idx="835">
                  <c:v>4814</c:v>
                </c:pt>
                <c:pt idx="836">
                  <c:v>4823</c:v>
                </c:pt>
                <c:pt idx="837">
                  <c:v>4831</c:v>
                </c:pt>
                <c:pt idx="838">
                  <c:v>4840</c:v>
                </c:pt>
                <c:pt idx="839">
                  <c:v>4849</c:v>
                </c:pt>
                <c:pt idx="840">
                  <c:v>4858</c:v>
                </c:pt>
                <c:pt idx="841">
                  <c:v>4867</c:v>
                </c:pt>
                <c:pt idx="842">
                  <c:v>4876</c:v>
                </c:pt>
                <c:pt idx="843">
                  <c:v>4885</c:v>
                </c:pt>
                <c:pt idx="844">
                  <c:v>4894</c:v>
                </c:pt>
                <c:pt idx="845">
                  <c:v>4902</c:v>
                </c:pt>
                <c:pt idx="846">
                  <c:v>4911</c:v>
                </c:pt>
                <c:pt idx="847">
                  <c:v>4920</c:v>
                </c:pt>
                <c:pt idx="848">
                  <c:v>4929</c:v>
                </c:pt>
                <c:pt idx="849">
                  <c:v>4938</c:v>
                </c:pt>
                <c:pt idx="850">
                  <c:v>4947</c:v>
                </c:pt>
                <c:pt idx="851">
                  <c:v>4956</c:v>
                </c:pt>
                <c:pt idx="852">
                  <c:v>4965</c:v>
                </c:pt>
                <c:pt idx="853">
                  <c:v>4974</c:v>
                </c:pt>
                <c:pt idx="854">
                  <c:v>4982</c:v>
                </c:pt>
                <c:pt idx="855">
                  <c:v>4991</c:v>
                </c:pt>
                <c:pt idx="856">
                  <c:v>5000</c:v>
                </c:pt>
                <c:pt idx="857">
                  <c:v>5009</c:v>
                </c:pt>
                <c:pt idx="858">
                  <c:v>5018</c:v>
                </c:pt>
                <c:pt idx="859">
                  <c:v>5027</c:v>
                </c:pt>
                <c:pt idx="860">
                  <c:v>5036</c:v>
                </c:pt>
                <c:pt idx="861">
                  <c:v>5045</c:v>
                </c:pt>
                <c:pt idx="862">
                  <c:v>5054</c:v>
                </c:pt>
                <c:pt idx="863">
                  <c:v>5063</c:v>
                </c:pt>
                <c:pt idx="864">
                  <c:v>5072</c:v>
                </c:pt>
                <c:pt idx="865">
                  <c:v>5081</c:v>
                </c:pt>
                <c:pt idx="866">
                  <c:v>5090</c:v>
                </c:pt>
                <c:pt idx="867">
                  <c:v>5100</c:v>
                </c:pt>
                <c:pt idx="868">
                  <c:v>5109</c:v>
                </c:pt>
                <c:pt idx="869">
                  <c:v>5118</c:v>
                </c:pt>
                <c:pt idx="870">
                  <c:v>5127</c:v>
                </c:pt>
                <c:pt idx="871">
                  <c:v>5136</c:v>
                </c:pt>
                <c:pt idx="872">
                  <c:v>5145</c:v>
                </c:pt>
                <c:pt idx="873">
                  <c:v>5154</c:v>
                </c:pt>
                <c:pt idx="874">
                  <c:v>5163</c:v>
                </c:pt>
                <c:pt idx="875">
                  <c:v>5173</c:v>
                </c:pt>
                <c:pt idx="876">
                  <c:v>5182</c:v>
                </c:pt>
                <c:pt idx="877">
                  <c:v>5191</c:v>
                </c:pt>
                <c:pt idx="878">
                  <c:v>5200</c:v>
                </c:pt>
                <c:pt idx="879">
                  <c:v>5209</c:v>
                </c:pt>
                <c:pt idx="880">
                  <c:v>5219</c:v>
                </c:pt>
                <c:pt idx="881">
                  <c:v>5230</c:v>
                </c:pt>
                <c:pt idx="882">
                  <c:v>5245</c:v>
                </c:pt>
                <c:pt idx="883">
                  <c:v>5259</c:v>
                </c:pt>
                <c:pt idx="884">
                  <c:v>5273</c:v>
                </c:pt>
                <c:pt idx="885">
                  <c:v>5287</c:v>
                </c:pt>
                <c:pt idx="886">
                  <c:v>5301</c:v>
                </c:pt>
                <c:pt idx="887">
                  <c:v>5315</c:v>
                </c:pt>
                <c:pt idx="888">
                  <c:v>5330</c:v>
                </c:pt>
                <c:pt idx="889">
                  <c:v>5344</c:v>
                </c:pt>
                <c:pt idx="890">
                  <c:v>5358</c:v>
                </c:pt>
                <c:pt idx="891">
                  <c:v>5372</c:v>
                </c:pt>
                <c:pt idx="892">
                  <c:v>5386</c:v>
                </c:pt>
                <c:pt idx="893">
                  <c:v>5399</c:v>
                </c:pt>
                <c:pt idx="894">
                  <c:v>5412</c:v>
                </c:pt>
                <c:pt idx="895">
                  <c:v>5425</c:v>
                </c:pt>
                <c:pt idx="896">
                  <c:v>5438</c:v>
                </c:pt>
                <c:pt idx="897">
                  <c:v>5450</c:v>
                </c:pt>
                <c:pt idx="898">
                  <c:v>5463</c:v>
                </c:pt>
                <c:pt idx="899">
                  <c:v>5476</c:v>
                </c:pt>
                <c:pt idx="900">
                  <c:v>5489</c:v>
                </c:pt>
                <c:pt idx="901">
                  <c:v>5502</c:v>
                </c:pt>
                <c:pt idx="902">
                  <c:v>5515</c:v>
                </c:pt>
                <c:pt idx="903">
                  <c:v>5528</c:v>
                </c:pt>
                <c:pt idx="904">
                  <c:v>5542</c:v>
                </c:pt>
                <c:pt idx="905">
                  <c:v>5555</c:v>
                </c:pt>
                <c:pt idx="906">
                  <c:v>5568</c:v>
                </c:pt>
                <c:pt idx="907">
                  <c:v>5581</c:v>
                </c:pt>
                <c:pt idx="908">
                  <c:v>5595</c:v>
                </c:pt>
                <c:pt idx="909">
                  <c:v>5608</c:v>
                </c:pt>
                <c:pt idx="910">
                  <c:v>5621</c:v>
                </c:pt>
                <c:pt idx="911">
                  <c:v>5635</c:v>
                </c:pt>
                <c:pt idx="912">
                  <c:v>5648</c:v>
                </c:pt>
                <c:pt idx="913">
                  <c:v>5661</c:v>
                </c:pt>
                <c:pt idx="914">
                  <c:v>5675</c:v>
                </c:pt>
                <c:pt idx="915">
                  <c:v>5689</c:v>
                </c:pt>
                <c:pt idx="916">
                  <c:v>5703</c:v>
                </c:pt>
                <c:pt idx="917">
                  <c:v>5717</c:v>
                </c:pt>
                <c:pt idx="918">
                  <c:v>5731</c:v>
                </c:pt>
                <c:pt idx="919">
                  <c:v>5745</c:v>
                </c:pt>
                <c:pt idx="920">
                  <c:v>5759</c:v>
                </c:pt>
                <c:pt idx="921">
                  <c:v>5773</c:v>
                </c:pt>
                <c:pt idx="922">
                  <c:v>5787</c:v>
                </c:pt>
                <c:pt idx="923">
                  <c:v>5801</c:v>
                </c:pt>
                <c:pt idx="924">
                  <c:v>5815</c:v>
                </c:pt>
                <c:pt idx="925">
                  <c:v>5829</c:v>
                </c:pt>
                <c:pt idx="926">
                  <c:v>5842</c:v>
                </c:pt>
                <c:pt idx="927">
                  <c:v>5856</c:v>
                </c:pt>
                <c:pt idx="928">
                  <c:v>5869</c:v>
                </c:pt>
                <c:pt idx="929">
                  <c:v>5882</c:v>
                </c:pt>
                <c:pt idx="930">
                  <c:v>5896</c:v>
                </c:pt>
                <c:pt idx="931">
                  <c:v>5909</c:v>
                </c:pt>
                <c:pt idx="932">
                  <c:v>5922</c:v>
                </c:pt>
                <c:pt idx="933">
                  <c:v>5936</c:v>
                </c:pt>
                <c:pt idx="934">
                  <c:v>5949</c:v>
                </c:pt>
                <c:pt idx="935">
                  <c:v>5962</c:v>
                </c:pt>
                <c:pt idx="936">
                  <c:v>5976</c:v>
                </c:pt>
                <c:pt idx="937">
                  <c:v>5990</c:v>
                </c:pt>
                <c:pt idx="938">
                  <c:v>6004</c:v>
                </c:pt>
                <c:pt idx="939">
                  <c:v>6018</c:v>
                </c:pt>
                <c:pt idx="940">
                  <c:v>6032</c:v>
                </c:pt>
                <c:pt idx="941">
                  <c:v>6047</c:v>
                </c:pt>
                <c:pt idx="942">
                  <c:v>6061</c:v>
                </c:pt>
                <c:pt idx="943">
                  <c:v>6075</c:v>
                </c:pt>
                <c:pt idx="944">
                  <c:v>6089</c:v>
                </c:pt>
                <c:pt idx="945">
                  <c:v>6104</c:v>
                </c:pt>
                <c:pt idx="946">
                  <c:v>6118</c:v>
                </c:pt>
                <c:pt idx="947">
                  <c:v>6132</c:v>
                </c:pt>
                <c:pt idx="948">
                  <c:v>6145</c:v>
                </c:pt>
                <c:pt idx="949">
                  <c:v>6158</c:v>
                </c:pt>
                <c:pt idx="950">
                  <c:v>6171</c:v>
                </c:pt>
                <c:pt idx="951">
                  <c:v>6185</c:v>
                </c:pt>
                <c:pt idx="952">
                  <c:v>6198</c:v>
                </c:pt>
                <c:pt idx="953">
                  <c:v>6211</c:v>
                </c:pt>
                <c:pt idx="954">
                  <c:v>6224</c:v>
                </c:pt>
                <c:pt idx="955">
                  <c:v>6237</c:v>
                </c:pt>
                <c:pt idx="956">
                  <c:v>6250</c:v>
                </c:pt>
                <c:pt idx="957">
                  <c:v>6263</c:v>
                </c:pt>
                <c:pt idx="958">
                  <c:v>6276</c:v>
                </c:pt>
                <c:pt idx="959">
                  <c:v>6295</c:v>
                </c:pt>
                <c:pt idx="960">
                  <c:v>6316</c:v>
                </c:pt>
                <c:pt idx="961">
                  <c:v>6337</c:v>
                </c:pt>
                <c:pt idx="962">
                  <c:v>6357</c:v>
                </c:pt>
                <c:pt idx="963">
                  <c:v>6378</c:v>
                </c:pt>
                <c:pt idx="964">
                  <c:v>6399</c:v>
                </c:pt>
                <c:pt idx="965">
                  <c:v>6420</c:v>
                </c:pt>
                <c:pt idx="966">
                  <c:v>6440</c:v>
                </c:pt>
                <c:pt idx="967">
                  <c:v>6461</c:v>
                </c:pt>
                <c:pt idx="968">
                  <c:v>6482</c:v>
                </c:pt>
                <c:pt idx="969">
                  <c:v>6502</c:v>
                </c:pt>
                <c:pt idx="970">
                  <c:v>6523</c:v>
                </c:pt>
                <c:pt idx="971">
                  <c:v>6544</c:v>
                </c:pt>
                <c:pt idx="972">
                  <c:v>6565</c:v>
                </c:pt>
                <c:pt idx="973">
                  <c:v>6586</c:v>
                </c:pt>
                <c:pt idx="974">
                  <c:v>6607</c:v>
                </c:pt>
                <c:pt idx="975">
                  <c:v>6628</c:v>
                </c:pt>
                <c:pt idx="976">
                  <c:v>6650</c:v>
                </c:pt>
                <c:pt idx="977">
                  <c:v>6671</c:v>
                </c:pt>
                <c:pt idx="978">
                  <c:v>6692</c:v>
                </c:pt>
                <c:pt idx="979">
                  <c:v>6713</c:v>
                </c:pt>
                <c:pt idx="980">
                  <c:v>6734</c:v>
                </c:pt>
                <c:pt idx="981">
                  <c:v>6755</c:v>
                </c:pt>
                <c:pt idx="982">
                  <c:v>6777</c:v>
                </c:pt>
                <c:pt idx="983">
                  <c:v>6799</c:v>
                </c:pt>
                <c:pt idx="984">
                  <c:v>6820</c:v>
                </c:pt>
                <c:pt idx="985">
                  <c:v>6842</c:v>
                </c:pt>
                <c:pt idx="986">
                  <c:v>6864</c:v>
                </c:pt>
                <c:pt idx="987">
                  <c:v>6886</c:v>
                </c:pt>
                <c:pt idx="988">
                  <c:v>6908</c:v>
                </c:pt>
                <c:pt idx="989">
                  <c:v>6929</c:v>
                </c:pt>
                <c:pt idx="990">
                  <c:v>6951</c:v>
                </c:pt>
                <c:pt idx="991">
                  <c:v>6973</c:v>
                </c:pt>
                <c:pt idx="992">
                  <c:v>6994</c:v>
                </c:pt>
                <c:pt idx="993">
                  <c:v>7015</c:v>
                </c:pt>
                <c:pt idx="994">
                  <c:v>7036</c:v>
                </c:pt>
                <c:pt idx="995">
                  <c:v>7057</c:v>
                </c:pt>
                <c:pt idx="996">
                  <c:v>7078</c:v>
                </c:pt>
                <c:pt idx="997">
                  <c:v>7099</c:v>
                </c:pt>
                <c:pt idx="998">
                  <c:v>7120</c:v>
                </c:pt>
                <c:pt idx="999">
                  <c:v>7141</c:v>
                </c:pt>
                <c:pt idx="1000">
                  <c:v>7162</c:v>
                </c:pt>
                <c:pt idx="1001">
                  <c:v>7183</c:v>
                </c:pt>
                <c:pt idx="1002">
                  <c:v>7204</c:v>
                </c:pt>
                <c:pt idx="1003">
                  <c:v>7226</c:v>
                </c:pt>
                <c:pt idx="1004">
                  <c:v>7253</c:v>
                </c:pt>
                <c:pt idx="1005">
                  <c:v>7280</c:v>
                </c:pt>
                <c:pt idx="1006">
                  <c:v>7307</c:v>
                </c:pt>
                <c:pt idx="1007">
                  <c:v>7334</c:v>
                </c:pt>
                <c:pt idx="1008">
                  <c:v>7361</c:v>
                </c:pt>
                <c:pt idx="1009">
                  <c:v>7388</c:v>
                </c:pt>
                <c:pt idx="1010">
                  <c:v>7414</c:v>
                </c:pt>
                <c:pt idx="1011">
                  <c:v>7441</c:v>
                </c:pt>
                <c:pt idx="1012">
                  <c:v>7468</c:v>
                </c:pt>
                <c:pt idx="1013">
                  <c:v>7495</c:v>
                </c:pt>
                <c:pt idx="1014">
                  <c:v>7521</c:v>
                </c:pt>
                <c:pt idx="1015">
                  <c:v>7546</c:v>
                </c:pt>
                <c:pt idx="1016">
                  <c:v>7570</c:v>
                </c:pt>
                <c:pt idx="1017">
                  <c:v>7594</c:v>
                </c:pt>
                <c:pt idx="1018">
                  <c:v>7619</c:v>
                </c:pt>
                <c:pt idx="1019">
                  <c:v>7643</c:v>
                </c:pt>
                <c:pt idx="1020">
                  <c:v>7667</c:v>
                </c:pt>
                <c:pt idx="1021">
                  <c:v>7692</c:v>
                </c:pt>
                <c:pt idx="1022">
                  <c:v>7716</c:v>
                </c:pt>
                <c:pt idx="1023">
                  <c:v>7740</c:v>
                </c:pt>
                <c:pt idx="1024">
                  <c:v>7765</c:v>
                </c:pt>
                <c:pt idx="1025">
                  <c:v>7788</c:v>
                </c:pt>
                <c:pt idx="1026">
                  <c:v>7807</c:v>
                </c:pt>
                <c:pt idx="1027">
                  <c:v>7826</c:v>
                </c:pt>
                <c:pt idx="1028">
                  <c:v>7845</c:v>
                </c:pt>
                <c:pt idx="1029">
                  <c:v>7864</c:v>
                </c:pt>
                <c:pt idx="1030">
                  <c:v>7883</c:v>
                </c:pt>
                <c:pt idx="1031">
                  <c:v>7902</c:v>
                </c:pt>
                <c:pt idx="1032">
                  <c:v>7921</c:v>
                </c:pt>
                <c:pt idx="1033">
                  <c:v>7940</c:v>
                </c:pt>
                <c:pt idx="1034">
                  <c:v>7958</c:v>
                </c:pt>
                <c:pt idx="1035">
                  <c:v>7977</c:v>
                </c:pt>
                <c:pt idx="1036">
                  <c:v>7996</c:v>
                </c:pt>
                <c:pt idx="1037">
                  <c:v>8003</c:v>
                </c:pt>
                <c:pt idx="1038">
                  <c:v>8010</c:v>
                </c:pt>
                <c:pt idx="1039">
                  <c:v>8016</c:v>
                </c:pt>
                <c:pt idx="1040">
                  <c:v>8023</c:v>
                </c:pt>
                <c:pt idx="1041">
                  <c:v>8029</c:v>
                </c:pt>
                <c:pt idx="1042">
                  <c:v>8036</c:v>
                </c:pt>
                <c:pt idx="1043">
                  <c:v>8042</c:v>
                </c:pt>
                <c:pt idx="1044">
                  <c:v>8049</c:v>
                </c:pt>
                <c:pt idx="1045">
                  <c:v>8055</c:v>
                </c:pt>
                <c:pt idx="1046">
                  <c:v>8062</c:v>
                </c:pt>
                <c:pt idx="1047">
                  <c:v>8068</c:v>
                </c:pt>
                <c:pt idx="1048">
                  <c:v>8075</c:v>
                </c:pt>
                <c:pt idx="1049">
                  <c:v>8081</c:v>
                </c:pt>
                <c:pt idx="1050">
                  <c:v>8087</c:v>
                </c:pt>
                <c:pt idx="1051">
                  <c:v>8093</c:v>
                </c:pt>
                <c:pt idx="1052">
                  <c:v>8099</c:v>
                </c:pt>
                <c:pt idx="1053">
                  <c:v>8105</c:v>
                </c:pt>
                <c:pt idx="1054">
                  <c:v>8111</c:v>
                </c:pt>
                <c:pt idx="1055">
                  <c:v>8117</c:v>
                </c:pt>
                <c:pt idx="1056">
                  <c:v>8123</c:v>
                </c:pt>
                <c:pt idx="1057">
                  <c:v>8129</c:v>
                </c:pt>
                <c:pt idx="1058">
                  <c:v>8135</c:v>
                </c:pt>
                <c:pt idx="1059">
                  <c:v>8145</c:v>
                </c:pt>
                <c:pt idx="1060">
                  <c:v>8156</c:v>
                </c:pt>
                <c:pt idx="1061">
                  <c:v>8166</c:v>
                </c:pt>
                <c:pt idx="1062">
                  <c:v>8177</c:v>
                </c:pt>
                <c:pt idx="1063">
                  <c:v>8188</c:v>
                </c:pt>
                <c:pt idx="1064">
                  <c:v>8199</c:v>
                </c:pt>
                <c:pt idx="1065">
                  <c:v>8209</c:v>
                </c:pt>
                <c:pt idx="1066">
                  <c:v>8220</c:v>
                </c:pt>
                <c:pt idx="1067">
                  <c:v>8231</c:v>
                </c:pt>
                <c:pt idx="1068">
                  <c:v>8242</c:v>
                </c:pt>
                <c:pt idx="1069">
                  <c:v>8253</c:v>
                </c:pt>
                <c:pt idx="1070">
                  <c:v>8270</c:v>
                </c:pt>
                <c:pt idx="1071">
                  <c:v>8290</c:v>
                </c:pt>
                <c:pt idx="1072">
                  <c:v>8311</c:v>
                </c:pt>
                <c:pt idx="1073">
                  <c:v>8331</c:v>
                </c:pt>
                <c:pt idx="1074">
                  <c:v>8352</c:v>
                </c:pt>
                <c:pt idx="1075">
                  <c:v>8372</c:v>
                </c:pt>
                <c:pt idx="1076">
                  <c:v>8393</c:v>
                </c:pt>
                <c:pt idx="1077">
                  <c:v>8413</c:v>
                </c:pt>
                <c:pt idx="1078">
                  <c:v>8434</c:v>
                </c:pt>
                <c:pt idx="1079">
                  <c:v>8454</c:v>
                </c:pt>
                <c:pt idx="1080">
                  <c:v>8475</c:v>
                </c:pt>
                <c:pt idx="1081">
                  <c:v>8495</c:v>
                </c:pt>
                <c:pt idx="1082">
                  <c:v>8515</c:v>
                </c:pt>
                <c:pt idx="1083">
                  <c:v>8535</c:v>
                </c:pt>
                <c:pt idx="1084">
                  <c:v>8555</c:v>
                </c:pt>
                <c:pt idx="1085">
                  <c:v>8575</c:v>
                </c:pt>
                <c:pt idx="1086">
                  <c:v>8595</c:v>
                </c:pt>
                <c:pt idx="1087">
                  <c:v>8615</c:v>
                </c:pt>
                <c:pt idx="1088">
                  <c:v>8635</c:v>
                </c:pt>
                <c:pt idx="1089">
                  <c:v>8655</c:v>
                </c:pt>
                <c:pt idx="1090">
                  <c:v>8675</c:v>
                </c:pt>
                <c:pt idx="1091">
                  <c:v>8695</c:v>
                </c:pt>
                <c:pt idx="1092">
                  <c:v>8715</c:v>
                </c:pt>
                <c:pt idx="1093">
                  <c:v>8735</c:v>
                </c:pt>
                <c:pt idx="1094">
                  <c:v>8755</c:v>
                </c:pt>
                <c:pt idx="1095">
                  <c:v>8776</c:v>
                </c:pt>
                <c:pt idx="1096">
                  <c:v>8796</c:v>
                </c:pt>
                <c:pt idx="1097">
                  <c:v>8816</c:v>
                </c:pt>
                <c:pt idx="1098">
                  <c:v>8836</c:v>
                </c:pt>
                <c:pt idx="1099">
                  <c:v>8856</c:v>
                </c:pt>
                <c:pt idx="1100">
                  <c:v>8877</c:v>
                </c:pt>
                <c:pt idx="1101">
                  <c:v>8897</c:v>
                </c:pt>
                <c:pt idx="1102">
                  <c:v>8917</c:v>
                </c:pt>
                <c:pt idx="1103">
                  <c:v>8937</c:v>
                </c:pt>
                <c:pt idx="1104">
                  <c:v>8957</c:v>
                </c:pt>
                <c:pt idx="1105">
                  <c:v>8976</c:v>
                </c:pt>
                <c:pt idx="1106">
                  <c:v>8996</c:v>
                </c:pt>
                <c:pt idx="1107">
                  <c:v>9016</c:v>
                </c:pt>
                <c:pt idx="1108">
                  <c:v>9035</c:v>
                </c:pt>
                <c:pt idx="1109">
                  <c:v>9055</c:v>
                </c:pt>
                <c:pt idx="1110">
                  <c:v>9075</c:v>
                </c:pt>
                <c:pt idx="1111">
                  <c:v>9094</c:v>
                </c:pt>
                <c:pt idx="1112">
                  <c:v>9114</c:v>
                </c:pt>
                <c:pt idx="1113">
                  <c:v>9134</c:v>
                </c:pt>
                <c:pt idx="1114">
                  <c:v>9153</c:v>
                </c:pt>
                <c:pt idx="1115">
                  <c:v>9173</c:v>
                </c:pt>
                <c:pt idx="1116">
                  <c:v>9192</c:v>
                </c:pt>
                <c:pt idx="1117">
                  <c:v>9211</c:v>
                </c:pt>
                <c:pt idx="1118">
                  <c:v>9231</c:v>
                </c:pt>
                <c:pt idx="1119">
                  <c:v>9250</c:v>
                </c:pt>
                <c:pt idx="1120">
                  <c:v>9269</c:v>
                </c:pt>
                <c:pt idx="1121">
                  <c:v>9288</c:v>
                </c:pt>
                <c:pt idx="1122">
                  <c:v>9308</c:v>
                </c:pt>
                <c:pt idx="1123">
                  <c:v>9327</c:v>
                </c:pt>
                <c:pt idx="1124">
                  <c:v>9346</c:v>
                </c:pt>
                <c:pt idx="1125">
                  <c:v>9365</c:v>
                </c:pt>
                <c:pt idx="1126">
                  <c:v>9377</c:v>
                </c:pt>
                <c:pt idx="1127">
                  <c:v>9389</c:v>
                </c:pt>
                <c:pt idx="1128">
                  <c:v>9402</c:v>
                </c:pt>
                <c:pt idx="1129">
                  <c:v>9414</c:v>
                </c:pt>
                <c:pt idx="1130">
                  <c:v>9426</c:v>
                </c:pt>
                <c:pt idx="1131">
                  <c:v>9438</c:v>
                </c:pt>
                <c:pt idx="1132">
                  <c:v>9451</c:v>
                </c:pt>
                <c:pt idx="1133">
                  <c:v>9463</c:v>
                </c:pt>
              </c:numCache>
            </c:numRef>
          </c:yVal>
          <c:smooth val="1"/>
          <c:extLst>
            <c:ext xmlns:c16="http://schemas.microsoft.com/office/drawing/2014/chart" uri="{C3380CC4-5D6E-409C-BE32-E72D297353CC}">
              <c16:uniqueId val="{00000001-C3E7-472B-9B09-BC09A28A79E4}"/>
            </c:ext>
          </c:extLst>
        </c:ser>
        <c:ser>
          <c:idx val="3"/>
          <c:order val="2"/>
          <c:tx>
            <c:v>Minimum Age</c:v>
          </c:tx>
          <c:spPr>
            <a:ln w="12700" cap="rnd">
              <a:solidFill>
                <a:schemeClr val="tx1"/>
              </a:solidFill>
              <a:prstDash val="dash"/>
              <a:round/>
            </a:ln>
            <a:effectLst/>
          </c:spPr>
          <c:marker>
            <c:symbol val="none"/>
          </c:marker>
          <c:xVal>
            <c:numRef>
              <c:f>'age model'!$A$2:$A$1135</c:f>
              <c:numCache>
                <c:formatCode>General</c:formatCode>
                <c:ptCount val="113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18.0000090009001</c:v>
                </c:pt>
                <c:pt idx="20">
                  <c:v>19</c:v>
                </c:pt>
                <c:pt idx="21">
                  <c:v>19.0000090009001</c:v>
                </c:pt>
                <c:pt idx="22">
                  <c:v>20</c:v>
                </c:pt>
                <c:pt idx="23">
                  <c:v>21</c:v>
                </c:pt>
                <c:pt idx="24">
                  <c:v>22</c:v>
                </c:pt>
                <c:pt idx="25">
                  <c:v>23</c:v>
                </c:pt>
                <c:pt idx="26">
                  <c:v>24</c:v>
                </c:pt>
                <c:pt idx="27">
                  <c:v>25</c:v>
                </c:pt>
                <c:pt idx="28">
                  <c:v>26</c:v>
                </c:pt>
                <c:pt idx="29">
                  <c:v>26.5</c:v>
                </c:pt>
                <c:pt idx="30">
                  <c:v>26.5000090009001</c:v>
                </c:pt>
                <c:pt idx="31">
                  <c:v>27</c:v>
                </c:pt>
                <c:pt idx="32">
                  <c:v>27.0000090009001</c:v>
                </c:pt>
                <c:pt idx="33">
                  <c:v>28</c:v>
                </c:pt>
                <c:pt idx="34">
                  <c:v>29</c:v>
                </c:pt>
                <c:pt idx="35">
                  <c:v>30</c:v>
                </c:pt>
                <c:pt idx="36">
                  <c:v>30.0000090009001</c:v>
                </c:pt>
                <c:pt idx="37">
                  <c:v>31</c:v>
                </c:pt>
                <c:pt idx="38">
                  <c:v>31.0000090009001</c:v>
                </c:pt>
                <c:pt idx="39">
                  <c:v>32</c:v>
                </c:pt>
                <c:pt idx="40">
                  <c:v>33</c:v>
                </c:pt>
                <c:pt idx="41">
                  <c:v>34</c:v>
                </c:pt>
                <c:pt idx="42">
                  <c:v>35</c:v>
                </c:pt>
                <c:pt idx="43">
                  <c:v>36</c:v>
                </c:pt>
                <c:pt idx="44">
                  <c:v>37</c:v>
                </c:pt>
                <c:pt idx="45">
                  <c:v>38</c:v>
                </c:pt>
                <c:pt idx="46">
                  <c:v>39</c:v>
                </c:pt>
                <c:pt idx="47">
                  <c:v>40</c:v>
                </c:pt>
                <c:pt idx="48">
                  <c:v>41</c:v>
                </c:pt>
                <c:pt idx="49">
                  <c:v>42</c:v>
                </c:pt>
                <c:pt idx="50">
                  <c:v>43</c:v>
                </c:pt>
                <c:pt idx="51">
                  <c:v>44</c:v>
                </c:pt>
                <c:pt idx="52">
                  <c:v>44.5</c:v>
                </c:pt>
                <c:pt idx="53">
                  <c:v>44.5000090009001</c:v>
                </c:pt>
                <c:pt idx="54">
                  <c:v>45</c:v>
                </c:pt>
                <c:pt idx="55">
                  <c:v>45.0000090009001</c:v>
                </c:pt>
                <c:pt idx="56">
                  <c:v>46</c:v>
                </c:pt>
                <c:pt idx="57">
                  <c:v>47</c:v>
                </c:pt>
                <c:pt idx="58">
                  <c:v>48</c:v>
                </c:pt>
                <c:pt idx="59">
                  <c:v>49</c:v>
                </c:pt>
                <c:pt idx="60">
                  <c:v>50</c:v>
                </c:pt>
                <c:pt idx="61">
                  <c:v>51</c:v>
                </c:pt>
                <c:pt idx="62">
                  <c:v>52</c:v>
                </c:pt>
                <c:pt idx="63">
                  <c:v>53</c:v>
                </c:pt>
                <c:pt idx="64">
                  <c:v>54</c:v>
                </c:pt>
                <c:pt idx="65">
                  <c:v>55</c:v>
                </c:pt>
                <c:pt idx="66">
                  <c:v>56</c:v>
                </c:pt>
                <c:pt idx="67">
                  <c:v>57</c:v>
                </c:pt>
                <c:pt idx="68">
                  <c:v>58</c:v>
                </c:pt>
                <c:pt idx="69">
                  <c:v>59</c:v>
                </c:pt>
                <c:pt idx="70">
                  <c:v>60</c:v>
                </c:pt>
                <c:pt idx="71">
                  <c:v>61</c:v>
                </c:pt>
                <c:pt idx="72">
                  <c:v>62</c:v>
                </c:pt>
                <c:pt idx="73">
                  <c:v>63</c:v>
                </c:pt>
                <c:pt idx="74">
                  <c:v>64</c:v>
                </c:pt>
                <c:pt idx="75">
                  <c:v>65</c:v>
                </c:pt>
                <c:pt idx="76">
                  <c:v>66</c:v>
                </c:pt>
                <c:pt idx="77">
                  <c:v>67</c:v>
                </c:pt>
                <c:pt idx="78">
                  <c:v>68</c:v>
                </c:pt>
                <c:pt idx="79">
                  <c:v>69</c:v>
                </c:pt>
                <c:pt idx="80">
                  <c:v>70</c:v>
                </c:pt>
                <c:pt idx="81">
                  <c:v>71</c:v>
                </c:pt>
                <c:pt idx="82">
                  <c:v>72</c:v>
                </c:pt>
                <c:pt idx="83">
                  <c:v>73</c:v>
                </c:pt>
                <c:pt idx="84">
                  <c:v>74</c:v>
                </c:pt>
                <c:pt idx="85">
                  <c:v>75</c:v>
                </c:pt>
                <c:pt idx="86">
                  <c:v>76</c:v>
                </c:pt>
                <c:pt idx="87">
                  <c:v>77</c:v>
                </c:pt>
                <c:pt idx="88">
                  <c:v>78</c:v>
                </c:pt>
                <c:pt idx="89">
                  <c:v>79</c:v>
                </c:pt>
                <c:pt idx="90">
                  <c:v>80</c:v>
                </c:pt>
                <c:pt idx="91">
                  <c:v>81</c:v>
                </c:pt>
                <c:pt idx="92">
                  <c:v>82</c:v>
                </c:pt>
                <c:pt idx="93">
                  <c:v>83</c:v>
                </c:pt>
                <c:pt idx="94">
                  <c:v>84</c:v>
                </c:pt>
                <c:pt idx="95">
                  <c:v>85</c:v>
                </c:pt>
                <c:pt idx="96">
                  <c:v>86</c:v>
                </c:pt>
                <c:pt idx="97">
                  <c:v>87</c:v>
                </c:pt>
                <c:pt idx="98">
                  <c:v>88</c:v>
                </c:pt>
                <c:pt idx="99">
                  <c:v>89</c:v>
                </c:pt>
                <c:pt idx="100">
                  <c:v>90</c:v>
                </c:pt>
                <c:pt idx="101">
                  <c:v>91</c:v>
                </c:pt>
                <c:pt idx="102">
                  <c:v>92</c:v>
                </c:pt>
                <c:pt idx="103">
                  <c:v>93</c:v>
                </c:pt>
                <c:pt idx="104">
                  <c:v>94</c:v>
                </c:pt>
                <c:pt idx="105">
                  <c:v>95</c:v>
                </c:pt>
                <c:pt idx="106">
                  <c:v>96</c:v>
                </c:pt>
                <c:pt idx="107">
                  <c:v>97</c:v>
                </c:pt>
                <c:pt idx="108">
                  <c:v>98</c:v>
                </c:pt>
                <c:pt idx="109">
                  <c:v>99</c:v>
                </c:pt>
                <c:pt idx="110">
                  <c:v>100</c:v>
                </c:pt>
                <c:pt idx="111">
                  <c:v>101</c:v>
                </c:pt>
                <c:pt idx="112">
                  <c:v>102</c:v>
                </c:pt>
                <c:pt idx="113">
                  <c:v>103</c:v>
                </c:pt>
                <c:pt idx="114">
                  <c:v>104</c:v>
                </c:pt>
                <c:pt idx="115">
                  <c:v>105</c:v>
                </c:pt>
                <c:pt idx="116">
                  <c:v>106</c:v>
                </c:pt>
                <c:pt idx="117">
                  <c:v>107</c:v>
                </c:pt>
                <c:pt idx="118">
                  <c:v>108</c:v>
                </c:pt>
                <c:pt idx="119">
                  <c:v>109</c:v>
                </c:pt>
                <c:pt idx="120">
                  <c:v>110</c:v>
                </c:pt>
                <c:pt idx="121">
                  <c:v>111</c:v>
                </c:pt>
                <c:pt idx="122">
                  <c:v>112</c:v>
                </c:pt>
                <c:pt idx="123">
                  <c:v>113</c:v>
                </c:pt>
                <c:pt idx="124">
                  <c:v>114</c:v>
                </c:pt>
                <c:pt idx="125">
                  <c:v>115</c:v>
                </c:pt>
                <c:pt idx="126">
                  <c:v>116</c:v>
                </c:pt>
                <c:pt idx="127">
                  <c:v>117</c:v>
                </c:pt>
                <c:pt idx="128">
                  <c:v>118</c:v>
                </c:pt>
                <c:pt idx="129">
                  <c:v>119</c:v>
                </c:pt>
                <c:pt idx="130">
                  <c:v>120</c:v>
                </c:pt>
                <c:pt idx="131">
                  <c:v>121</c:v>
                </c:pt>
                <c:pt idx="132">
                  <c:v>122</c:v>
                </c:pt>
                <c:pt idx="133">
                  <c:v>123</c:v>
                </c:pt>
                <c:pt idx="134">
                  <c:v>124</c:v>
                </c:pt>
                <c:pt idx="135">
                  <c:v>125</c:v>
                </c:pt>
                <c:pt idx="136">
                  <c:v>126</c:v>
                </c:pt>
                <c:pt idx="137">
                  <c:v>127</c:v>
                </c:pt>
                <c:pt idx="138">
                  <c:v>128</c:v>
                </c:pt>
                <c:pt idx="139">
                  <c:v>129</c:v>
                </c:pt>
                <c:pt idx="140">
                  <c:v>130</c:v>
                </c:pt>
                <c:pt idx="141">
                  <c:v>131</c:v>
                </c:pt>
                <c:pt idx="142">
                  <c:v>132</c:v>
                </c:pt>
                <c:pt idx="143">
                  <c:v>133</c:v>
                </c:pt>
                <c:pt idx="144">
                  <c:v>134</c:v>
                </c:pt>
                <c:pt idx="145">
                  <c:v>135</c:v>
                </c:pt>
                <c:pt idx="146">
                  <c:v>136</c:v>
                </c:pt>
                <c:pt idx="147">
                  <c:v>137</c:v>
                </c:pt>
                <c:pt idx="148">
                  <c:v>138</c:v>
                </c:pt>
                <c:pt idx="149">
                  <c:v>139</c:v>
                </c:pt>
                <c:pt idx="150">
                  <c:v>140</c:v>
                </c:pt>
                <c:pt idx="151">
                  <c:v>141</c:v>
                </c:pt>
                <c:pt idx="152">
                  <c:v>142</c:v>
                </c:pt>
                <c:pt idx="153">
                  <c:v>143</c:v>
                </c:pt>
                <c:pt idx="154">
                  <c:v>144</c:v>
                </c:pt>
                <c:pt idx="155">
                  <c:v>144.00000900090001</c:v>
                </c:pt>
                <c:pt idx="156">
                  <c:v>145</c:v>
                </c:pt>
                <c:pt idx="157">
                  <c:v>145.00000900090001</c:v>
                </c:pt>
                <c:pt idx="158">
                  <c:v>146</c:v>
                </c:pt>
                <c:pt idx="159">
                  <c:v>147</c:v>
                </c:pt>
                <c:pt idx="160">
                  <c:v>148</c:v>
                </c:pt>
                <c:pt idx="161">
                  <c:v>149</c:v>
                </c:pt>
                <c:pt idx="162">
                  <c:v>150</c:v>
                </c:pt>
                <c:pt idx="163">
                  <c:v>151</c:v>
                </c:pt>
                <c:pt idx="164">
                  <c:v>152</c:v>
                </c:pt>
                <c:pt idx="165">
                  <c:v>153</c:v>
                </c:pt>
                <c:pt idx="166">
                  <c:v>154</c:v>
                </c:pt>
                <c:pt idx="167">
                  <c:v>155</c:v>
                </c:pt>
                <c:pt idx="168">
                  <c:v>156</c:v>
                </c:pt>
                <c:pt idx="169">
                  <c:v>157</c:v>
                </c:pt>
                <c:pt idx="170">
                  <c:v>158</c:v>
                </c:pt>
                <c:pt idx="171">
                  <c:v>159</c:v>
                </c:pt>
                <c:pt idx="172">
                  <c:v>160</c:v>
                </c:pt>
                <c:pt idx="173">
                  <c:v>161</c:v>
                </c:pt>
                <c:pt idx="174">
                  <c:v>162</c:v>
                </c:pt>
                <c:pt idx="175">
                  <c:v>163</c:v>
                </c:pt>
                <c:pt idx="176">
                  <c:v>164</c:v>
                </c:pt>
                <c:pt idx="177">
                  <c:v>165</c:v>
                </c:pt>
                <c:pt idx="178">
                  <c:v>166</c:v>
                </c:pt>
                <c:pt idx="179">
                  <c:v>167</c:v>
                </c:pt>
                <c:pt idx="180">
                  <c:v>168</c:v>
                </c:pt>
                <c:pt idx="181">
                  <c:v>169</c:v>
                </c:pt>
                <c:pt idx="182">
                  <c:v>170</c:v>
                </c:pt>
                <c:pt idx="183">
                  <c:v>171</c:v>
                </c:pt>
                <c:pt idx="184">
                  <c:v>172</c:v>
                </c:pt>
                <c:pt idx="185">
                  <c:v>173</c:v>
                </c:pt>
                <c:pt idx="186">
                  <c:v>174</c:v>
                </c:pt>
                <c:pt idx="187">
                  <c:v>175</c:v>
                </c:pt>
                <c:pt idx="188">
                  <c:v>176</c:v>
                </c:pt>
                <c:pt idx="189">
                  <c:v>177</c:v>
                </c:pt>
                <c:pt idx="190">
                  <c:v>178</c:v>
                </c:pt>
                <c:pt idx="191">
                  <c:v>179</c:v>
                </c:pt>
                <c:pt idx="192">
                  <c:v>180</c:v>
                </c:pt>
                <c:pt idx="193">
                  <c:v>181</c:v>
                </c:pt>
                <c:pt idx="194">
                  <c:v>182</c:v>
                </c:pt>
                <c:pt idx="195">
                  <c:v>183</c:v>
                </c:pt>
                <c:pt idx="196">
                  <c:v>184</c:v>
                </c:pt>
                <c:pt idx="197">
                  <c:v>185</c:v>
                </c:pt>
                <c:pt idx="198">
                  <c:v>186</c:v>
                </c:pt>
                <c:pt idx="199">
                  <c:v>187</c:v>
                </c:pt>
                <c:pt idx="200">
                  <c:v>188</c:v>
                </c:pt>
                <c:pt idx="201">
                  <c:v>189</c:v>
                </c:pt>
                <c:pt idx="202">
                  <c:v>190</c:v>
                </c:pt>
                <c:pt idx="203">
                  <c:v>191</c:v>
                </c:pt>
                <c:pt idx="204">
                  <c:v>192</c:v>
                </c:pt>
                <c:pt idx="205">
                  <c:v>193</c:v>
                </c:pt>
                <c:pt idx="206">
                  <c:v>194</c:v>
                </c:pt>
                <c:pt idx="207">
                  <c:v>195</c:v>
                </c:pt>
                <c:pt idx="208">
                  <c:v>196</c:v>
                </c:pt>
                <c:pt idx="209">
                  <c:v>197</c:v>
                </c:pt>
                <c:pt idx="210">
                  <c:v>198</c:v>
                </c:pt>
                <c:pt idx="211">
                  <c:v>199</c:v>
                </c:pt>
                <c:pt idx="212">
                  <c:v>200</c:v>
                </c:pt>
                <c:pt idx="213">
                  <c:v>201</c:v>
                </c:pt>
                <c:pt idx="214">
                  <c:v>202</c:v>
                </c:pt>
                <c:pt idx="215">
                  <c:v>203</c:v>
                </c:pt>
                <c:pt idx="216">
                  <c:v>204</c:v>
                </c:pt>
                <c:pt idx="217">
                  <c:v>205</c:v>
                </c:pt>
                <c:pt idx="218">
                  <c:v>206</c:v>
                </c:pt>
                <c:pt idx="219">
                  <c:v>207</c:v>
                </c:pt>
                <c:pt idx="220">
                  <c:v>208</c:v>
                </c:pt>
                <c:pt idx="221">
                  <c:v>209</c:v>
                </c:pt>
                <c:pt idx="222">
                  <c:v>210</c:v>
                </c:pt>
                <c:pt idx="223">
                  <c:v>211</c:v>
                </c:pt>
                <c:pt idx="224">
                  <c:v>212</c:v>
                </c:pt>
                <c:pt idx="225">
                  <c:v>213</c:v>
                </c:pt>
                <c:pt idx="226">
                  <c:v>214</c:v>
                </c:pt>
                <c:pt idx="227">
                  <c:v>215</c:v>
                </c:pt>
                <c:pt idx="228">
                  <c:v>216</c:v>
                </c:pt>
                <c:pt idx="229">
                  <c:v>217</c:v>
                </c:pt>
                <c:pt idx="230">
                  <c:v>218</c:v>
                </c:pt>
                <c:pt idx="231">
                  <c:v>219</c:v>
                </c:pt>
                <c:pt idx="232">
                  <c:v>220</c:v>
                </c:pt>
                <c:pt idx="233">
                  <c:v>221</c:v>
                </c:pt>
                <c:pt idx="234">
                  <c:v>222</c:v>
                </c:pt>
                <c:pt idx="235">
                  <c:v>223</c:v>
                </c:pt>
                <c:pt idx="236">
                  <c:v>224</c:v>
                </c:pt>
                <c:pt idx="237">
                  <c:v>225</c:v>
                </c:pt>
                <c:pt idx="238">
                  <c:v>226</c:v>
                </c:pt>
                <c:pt idx="239">
                  <c:v>227</c:v>
                </c:pt>
                <c:pt idx="240">
                  <c:v>228</c:v>
                </c:pt>
                <c:pt idx="241">
                  <c:v>229</c:v>
                </c:pt>
                <c:pt idx="242">
                  <c:v>230</c:v>
                </c:pt>
                <c:pt idx="243">
                  <c:v>231</c:v>
                </c:pt>
                <c:pt idx="244">
                  <c:v>232</c:v>
                </c:pt>
                <c:pt idx="245">
                  <c:v>233</c:v>
                </c:pt>
                <c:pt idx="246">
                  <c:v>234</c:v>
                </c:pt>
                <c:pt idx="247">
                  <c:v>235</c:v>
                </c:pt>
                <c:pt idx="248">
                  <c:v>236</c:v>
                </c:pt>
                <c:pt idx="249">
                  <c:v>237</c:v>
                </c:pt>
                <c:pt idx="250">
                  <c:v>238</c:v>
                </c:pt>
                <c:pt idx="251">
                  <c:v>239</c:v>
                </c:pt>
                <c:pt idx="252">
                  <c:v>240</c:v>
                </c:pt>
                <c:pt idx="253">
                  <c:v>241</c:v>
                </c:pt>
                <c:pt idx="254">
                  <c:v>242</c:v>
                </c:pt>
                <c:pt idx="255">
                  <c:v>243</c:v>
                </c:pt>
                <c:pt idx="256">
                  <c:v>244</c:v>
                </c:pt>
                <c:pt idx="257">
                  <c:v>245</c:v>
                </c:pt>
                <c:pt idx="258">
                  <c:v>246</c:v>
                </c:pt>
                <c:pt idx="259">
                  <c:v>247</c:v>
                </c:pt>
                <c:pt idx="260">
                  <c:v>248</c:v>
                </c:pt>
                <c:pt idx="261">
                  <c:v>249</c:v>
                </c:pt>
                <c:pt idx="262">
                  <c:v>250</c:v>
                </c:pt>
                <c:pt idx="263">
                  <c:v>251</c:v>
                </c:pt>
                <c:pt idx="264">
                  <c:v>252</c:v>
                </c:pt>
                <c:pt idx="265">
                  <c:v>253</c:v>
                </c:pt>
                <c:pt idx="266">
                  <c:v>254</c:v>
                </c:pt>
                <c:pt idx="267">
                  <c:v>255</c:v>
                </c:pt>
                <c:pt idx="268">
                  <c:v>256</c:v>
                </c:pt>
                <c:pt idx="269">
                  <c:v>257</c:v>
                </c:pt>
                <c:pt idx="270">
                  <c:v>258</c:v>
                </c:pt>
                <c:pt idx="271">
                  <c:v>259</c:v>
                </c:pt>
                <c:pt idx="272">
                  <c:v>260</c:v>
                </c:pt>
                <c:pt idx="273">
                  <c:v>261</c:v>
                </c:pt>
                <c:pt idx="274">
                  <c:v>262</c:v>
                </c:pt>
                <c:pt idx="275">
                  <c:v>263</c:v>
                </c:pt>
                <c:pt idx="276">
                  <c:v>264</c:v>
                </c:pt>
                <c:pt idx="277">
                  <c:v>265</c:v>
                </c:pt>
                <c:pt idx="278">
                  <c:v>266</c:v>
                </c:pt>
                <c:pt idx="279">
                  <c:v>267</c:v>
                </c:pt>
                <c:pt idx="280">
                  <c:v>268</c:v>
                </c:pt>
                <c:pt idx="281">
                  <c:v>269</c:v>
                </c:pt>
                <c:pt idx="282">
                  <c:v>270</c:v>
                </c:pt>
                <c:pt idx="283">
                  <c:v>271</c:v>
                </c:pt>
                <c:pt idx="284">
                  <c:v>272</c:v>
                </c:pt>
                <c:pt idx="285">
                  <c:v>273</c:v>
                </c:pt>
                <c:pt idx="286">
                  <c:v>274</c:v>
                </c:pt>
                <c:pt idx="287">
                  <c:v>275</c:v>
                </c:pt>
                <c:pt idx="288">
                  <c:v>276</c:v>
                </c:pt>
                <c:pt idx="289">
                  <c:v>277</c:v>
                </c:pt>
                <c:pt idx="290">
                  <c:v>278</c:v>
                </c:pt>
                <c:pt idx="291">
                  <c:v>279</c:v>
                </c:pt>
                <c:pt idx="292">
                  <c:v>280</c:v>
                </c:pt>
                <c:pt idx="293">
                  <c:v>281</c:v>
                </c:pt>
                <c:pt idx="294">
                  <c:v>282</c:v>
                </c:pt>
                <c:pt idx="295">
                  <c:v>283</c:v>
                </c:pt>
                <c:pt idx="296">
                  <c:v>284</c:v>
                </c:pt>
                <c:pt idx="297">
                  <c:v>285</c:v>
                </c:pt>
                <c:pt idx="298">
                  <c:v>286</c:v>
                </c:pt>
                <c:pt idx="299">
                  <c:v>287</c:v>
                </c:pt>
                <c:pt idx="300">
                  <c:v>288</c:v>
                </c:pt>
                <c:pt idx="301">
                  <c:v>289</c:v>
                </c:pt>
                <c:pt idx="302">
                  <c:v>290</c:v>
                </c:pt>
                <c:pt idx="303">
                  <c:v>291</c:v>
                </c:pt>
                <c:pt idx="304">
                  <c:v>292</c:v>
                </c:pt>
                <c:pt idx="305">
                  <c:v>293</c:v>
                </c:pt>
                <c:pt idx="306">
                  <c:v>294</c:v>
                </c:pt>
                <c:pt idx="307">
                  <c:v>295</c:v>
                </c:pt>
                <c:pt idx="308">
                  <c:v>296</c:v>
                </c:pt>
                <c:pt idx="309">
                  <c:v>297</c:v>
                </c:pt>
                <c:pt idx="310">
                  <c:v>298</c:v>
                </c:pt>
                <c:pt idx="311">
                  <c:v>299</c:v>
                </c:pt>
                <c:pt idx="312">
                  <c:v>300</c:v>
                </c:pt>
                <c:pt idx="313">
                  <c:v>301</c:v>
                </c:pt>
                <c:pt idx="314">
                  <c:v>302</c:v>
                </c:pt>
                <c:pt idx="315">
                  <c:v>303</c:v>
                </c:pt>
                <c:pt idx="316">
                  <c:v>304</c:v>
                </c:pt>
                <c:pt idx="317">
                  <c:v>305</c:v>
                </c:pt>
                <c:pt idx="318">
                  <c:v>306</c:v>
                </c:pt>
                <c:pt idx="319">
                  <c:v>307</c:v>
                </c:pt>
                <c:pt idx="320">
                  <c:v>308</c:v>
                </c:pt>
                <c:pt idx="321">
                  <c:v>309</c:v>
                </c:pt>
                <c:pt idx="322">
                  <c:v>310</c:v>
                </c:pt>
                <c:pt idx="323">
                  <c:v>311</c:v>
                </c:pt>
                <c:pt idx="324">
                  <c:v>312</c:v>
                </c:pt>
                <c:pt idx="325">
                  <c:v>313</c:v>
                </c:pt>
                <c:pt idx="326">
                  <c:v>314</c:v>
                </c:pt>
                <c:pt idx="327">
                  <c:v>315</c:v>
                </c:pt>
                <c:pt idx="328">
                  <c:v>316</c:v>
                </c:pt>
                <c:pt idx="329">
                  <c:v>317</c:v>
                </c:pt>
                <c:pt idx="330">
                  <c:v>318</c:v>
                </c:pt>
                <c:pt idx="331">
                  <c:v>319</c:v>
                </c:pt>
                <c:pt idx="332">
                  <c:v>320</c:v>
                </c:pt>
                <c:pt idx="333">
                  <c:v>321</c:v>
                </c:pt>
                <c:pt idx="334">
                  <c:v>322</c:v>
                </c:pt>
                <c:pt idx="335">
                  <c:v>323</c:v>
                </c:pt>
                <c:pt idx="336">
                  <c:v>324</c:v>
                </c:pt>
                <c:pt idx="337">
                  <c:v>325</c:v>
                </c:pt>
                <c:pt idx="338">
                  <c:v>326</c:v>
                </c:pt>
                <c:pt idx="339">
                  <c:v>327</c:v>
                </c:pt>
                <c:pt idx="340">
                  <c:v>328</c:v>
                </c:pt>
                <c:pt idx="341">
                  <c:v>329</c:v>
                </c:pt>
                <c:pt idx="342">
                  <c:v>330</c:v>
                </c:pt>
                <c:pt idx="343">
                  <c:v>331</c:v>
                </c:pt>
                <c:pt idx="344">
                  <c:v>332</c:v>
                </c:pt>
                <c:pt idx="345">
                  <c:v>333</c:v>
                </c:pt>
                <c:pt idx="346">
                  <c:v>334</c:v>
                </c:pt>
                <c:pt idx="347">
                  <c:v>335</c:v>
                </c:pt>
                <c:pt idx="348">
                  <c:v>336</c:v>
                </c:pt>
                <c:pt idx="349">
                  <c:v>336.00000900089998</c:v>
                </c:pt>
                <c:pt idx="350">
                  <c:v>337</c:v>
                </c:pt>
                <c:pt idx="351">
                  <c:v>337.00000900089998</c:v>
                </c:pt>
                <c:pt idx="352">
                  <c:v>338</c:v>
                </c:pt>
                <c:pt idx="353">
                  <c:v>339</c:v>
                </c:pt>
                <c:pt idx="354">
                  <c:v>340</c:v>
                </c:pt>
                <c:pt idx="355">
                  <c:v>341</c:v>
                </c:pt>
                <c:pt idx="356">
                  <c:v>342</c:v>
                </c:pt>
                <c:pt idx="357">
                  <c:v>343</c:v>
                </c:pt>
                <c:pt idx="358">
                  <c:v>344</c:v>
                </c:pt>
                <c:pt idx="359">
                  <c:v>345</c:v>
                </c:pt>
                <c:pt idx="360">
                  <c:v>346</c:v>
                </c:pt>
                <c:pt idx="361">
                  <c:v>347</c:v>
                </c:pt>
                <c:pt idx="362">
                  <c:v>348</c:v>
                </c:pt>
                <c:pt idx="363">
                  <c:v>349</c:v>
                </c:pt>
                <c:pt idx="364">
                  <c:v>350</c:v>
                </c:pt>
                <c:pt idx="365">
                  <c:v>351</c:v>
                </c:pt>
                <c:pt idx="366">
                  <c:v>352</c:v>
                </c:pt>
                <c:pt idx="367">
                  <c:v>353</c:v>
                </c:pt>
                <c:pt idx="368">
                  <c:v>354</c:v>
                </c:pt>
                <c:pt idx="369">
                  <c:v>355</c:v>
                </c:pt>
                <c:pt idx="370">
                  <c:v>356</c:v>
                </c:pt>
                <c:pt idx="371">
                  <c:v>357</c:v>
                </c:pt>
                <c:pt idx="372">
                  <c:v>358</c:v>
                </c:pt>
                <c:pt idx="373">
                  <c:v>359</c:v>
                </c:pt>
                <c:pt idx="374">
                  <c:v>360</c:v>
                </c:pt>
                <c:pt idx="375">
                  <c:v>361</c:v>
                </c:pt>
                <c:pt idx="376">
                  <c:v>362</c:v>
                </c:pt>
                <c:pt idx="377">
                  <c:v>363</c:v>
                </c:pt>
                <c:pt idx="378">
                  <c:v>364</c:v>
                </c:pt>
                <c:pt idx="379">
                  <c:v>365</c:v>
                </c:pt>
                <c:pt idx="380">
                  <c:v>366</c:v>
                </c:pt>
                <c:pt idx="381">
                  <c:v>367</c:v>
                </c:pt>
                <c:pt idx="382">
                  <c:v>368</c:v>
                </c:pt>
                <c:pt idx="383">
                  <c:v>369</c:v>
                </c:pt>
                <c:pt idx="384">
                  <c:v>370</c:v>
                </c:pt>
                <c:pt idx="385">
                  <c:v>371</c:v>
                </c:pt>
                <c:pt idx="386">
                  <c:v>372</c:v>
                </c:pt>
                <c:pt idx="387">
                  <c:v>373</c:v>
                </c:pt>
                <c:pt idx="388">
                  <c:v>374</c:v>
                </c:pt>
                <c:pt idx="389">
                  <c:v>375</c:v>
                </c:pt>
                <c:pt idx="390">
                  <c:v>376</c:v>
                </c:pt>
                <c:pt idx="391">
                  <c:v>377</c:v>
                </c:pt>
                <c:pt idx="392">
                  <c:v>378</c:v>
                </c:pt>
                <c:pt idx="393">
                  <c:v>379</c:v>
                </c:pt>
                <c:pt idx="394">
                  <c:v>380</c:v>
                </c:pt>
                <c:pt idx="395">
                  <c:v>381</c:v>
                </c:pt>
                <c:pt idx="396">
                  <c:v>382</c:v>
                </c:pt>
                <c:pt idx="397">
                  <c:v>383</c:v>
                </c:pt>
                <c:pt idx="398">
                  <c:v>384</c:v>
                </c:pt>
                <c:pt idx="399">
                  <c:v>385</c:v>
                </c:pt>
                <c:pt idx="400">
                  <c:v>386</c:v>
                </c:pt>
                <c:pt idx="401">
                  <c:v>387</c:v>
                </c:pt>
                <c:pt idx="402">
                  <c:v>388</c:v>
                </c:pt>
                <c:pt idx="403">
                  <c:v>389</c:v>
                </c:pt>
                <c:pt idx="404">
                  <c:v>390</c:v>
                </c:pt>
                <c:pt idx="405">
                  <c:v>391</c:v>
                </c:pt>
                <c:pt idx="406">
                  <c:v>392</c:v>
                </c:pt>
                <c:pt idx="407">
                  <c:v>393</c:v>
                </c:pt>
                <c:pt idx="408">
                  <c:v>394</c:v>
                </c:pt>
                <c:pt idx="409">
                  <c:v>395</c:v>
                </c:pt>
                <c:pt idx="410">
                  <c:v>396</c:v>
                </c:pt>
                <c:pt idx="411">
                  <c:v>397</c:v>
                </c:pt>
                <c:pt idx="412">
                  <c:v>398</c:v>
                </c:pt>
                <c:pt idx="413">
                  <c:v>399</c:v>
                </c:pt>
                <c:pt idx="414">
                  <c:v>400</c:v>
                </c:pt>
                <c:pt idx="415">
                  <c:v>401</c:v>
                </c:pt>
                <c:pt idx="416">
                  <c:v>402</c:v>
                </c:pt>
                <c:pt idx="417">
                  <c:v>403</c:v>
                </c:pt>
                <c:pt idx="418">
                  <c:v>404</c:v>
                </c:pt>
                <c:pt idx="419">
                  <c:v>405</c:v>
                </c:pt>
                <c:pt idx="420">
                  <c:v>406</c:v>
                </c:pt>
                <c:pt idx="421">
                  <c:v>407</c:v>
                </c:pt>
                <c:pt idx="422">
                  <c:v>408</c:v>
                </c:pt>
                <c:pt idx="423">
                  <c:v>409</c:v>
                </c:pt>
                <c:pt idx="424">
                  <c:v>410</c:v>
                </c:pt>
                <c:pt idx="425">
                  <c:v>411</c:v>
                </c:pt>
                <c:pt idx="426">
                  <c:v>412</c:v>
                </c:pt>
                <c:pt idx="427">
                  <c:v>413</c:v>
                </c:pt>
                <c:pt idx="428">
                  <c:v>414</c:v>
                </c:pt>
                <c:pt idx="429">
                  <c:v>415</c:v>
                </c:pt>
                <c:pt idx="430">
                  <c:v>416</c:v>
                </c:pt>
                <c:pt idx="431">
                  <c:v>417</c:v>
                </c:pt>
                <c:pt idx="432">
                  <c:v>418</c:v>
                </c:pt>
                <c:pt idx="433">
                  <c:v>419</c:v>
                </c:pt>
                <c:pt idx="434">
                  <c:v>420</c:v>
                </c:pt>
                <c:pt idx="435">
                  <c:v>421</c:v>
                </c:pt>
                <c:pt idx="436">
                  <c:v>422</c:v>
                </c:pt>
                <c:pt idx="437">
                  <c:v>423</c:v>
                </c:pt>
                <c:pt idx="438">
                  <c:v>424</c:v>
                </c:pt>
                <c:pt idx="439">
                  <c:v>425</c:v>
                </c:pt>
                <c:pt idx="440">
                  <c:v>426</c:v>
                </c:pt>
                <c:pt idx="441">
                  <c:v>427</c:v>
                </c:pt>
                <c:pt idx="442">
                  <c:v>428</c:v>
                </c:pt>
                <c:pt idx="443">
                  <c:v>429</c:v>
                </c:pt>
                <c:pt idx="444">
                  <c:v>430</c:v>
                </c:pt>
                <c:pt idx="445">
                  <c:v>431</c:v>
                </c:pt>
                <c:pt idx="446">
                  <c:v>432</c:v>
                </c:pt>
                <c:pt idx="447">
                  <c:v>433</c:v>
                </c:pt>
                <c:pt idx="448">
                  <c:v>434</c:v>
                </c:pt>
                <c:pt idx="449">
                  <c:v>435</c:v>
                </c:pt>
                <c:pt idx="450">
                  <c:v>436</c:v>
                </c:pt>
                <c:pt idx="451">
                  <c:v>437</c:v>
                </c:pt>
                <c:pt idx="452">
                  <c:v>438</c:v>
                </c:pt>
                <c:pt idx="453">
                  <c:v>438.00000900089998</c:v>
                </c:pt>
                <c:pt idx="454">
                  <c:v>439</c:v>
                </c:pt>
                <c:pt idx="455">
                  <c:v>439.00000900089998</c:v>
                </c:pt>
                <c:pt idx="456">
                  <c:v>440</c:v>
                </c:pt>
                <c:pt idx="457">
                  <c:v>441</c:v>
                </c:pt>
                <c:pt idx="458">
                  <c:v>442</c:v>
                </c:pt>
                <c:pt idx="459">
                  <c:v>443</c:v>
                </c:pt>
                <c:pt idx="460">
                  <c:v>444</c:v>
                </c:pt>
                <c:pt idx="461">
                  <c:v>445</c:v>
                </c:pt>
                <c:pt idx="462">
                  <c:v>446</c:v>
                </c:pt>
                <c:pt idx="463">
                  <c:v>447</c:v>
                </c:pt>
                <c:pt idx="464">
                  <c:v>448</c:v>
                </c:pt>
                <c:pt idx="465">
                  <c:v>449</c:v>
                </c:pt>
                <c:pt idx="466">
                  <c:v>450</c:v>
                </c:pt>
                <c:pt idx="467">
                  <c:v>451</c:v>
                </c:pt>
                <c:pt idx="468">
                  <c:v>452</c:v>
                </c:pt>
                <c:pt idx="469">
                  <c:v>453</c:v>
                </c:pt>
                <c:pt idx="470">
                  <c:v>454</c:v>
                </c:pt>
                <c:pt idx="471">
                  <c:v>455</c:v>
                </c:pt>
                <c:pt idx="472">
                  <c:v>456</c:v>
                </c:pt>
                <c:pt idx="473">
                  <c:v>457</c:v>
                </c:pt>
                <c:pt idx="474">
                  <c:v>458</c:v>
                </c:pt>
                <c:pt idx="475">
                  <c:v>459</c:v>
                </c:pt>
                <c:pt idx="476">
                  <c:v>460</c:v>
                </c:pt>
                <c:pt idx="477">
                  <c:v>461</c:v>
                </c:pt>
                <c:pt idx="478">
                  <c:v>462</c:v>
                </c:pt>
                <c:pt idx="479">
                  <c:v>463</c:v>
                </c:pt>
                <c:pt idx="480">
                  <c:v>464</c:v>
                </c:pt>
                <c:pt idx="481">
                  <c:v>465</c:v>
                </c:pt>
                <c:pt idx="482">
                  <c:v>466</c:v>
                </c:pt>
                <c:pt idx="483">
                  <c:v>467</c:v>
                </c:pt>
                <c:pt idx="484">
                  <c:v>468</c:v>
                </c:pt>
                <c:pt idx="485">
                  <c:v>469</c:v>
                </c:pt>
                <c:pt idx="486">
                  <c:v>470</c:v>
                </c:pt>
                <c:pt idx="487">
                  <c:v>471</c:v>
                </c:pt>
                <c:pt idx="488">
                  <c:v>472</c:v>
                </c:pt>
                <c:pt idx="489">
                  <c:v>473</c:v>
                </c:pt>
                <c:pt idx="490">
                  <c:v>474</c:v>
                </c:pt>
                <c:pt idx="491">
                  <c:v>475</c:v>
                </c:pt>
                <c:pt idx="492">
                  <c:v>476</c:v>
                </c:pt>
                <c:pt idx="493">
                  <c:v>477</c:v>
                </c:pt>
                <c:pt idx="494">
                  <c:v>478</c:v>
                </c:pt>
                <c:pt idx="495">
                  <c:v>479</c:v>
                </c:pt>
                <c:pt idx="496">
                  <c:v>480</c:v>
                </c:pt>
                <c:pt idx="497">
                  <c:v>481</c:v>
                </c:pt>
                <c:pt idx="498">
                  <c:v>482</c:v>
                </c:pt>
                <c:pt idx="499">
                  <c:v>483</c:v>
                </c:pt>
                <c:pt idx="500">
                  <c:v>484</c:v>
                </c:pt>
                <c:pt idx="501">
                  <c:v>485</c:v>
                </c:pt>
                <c:pt idx="502">
                  <c:v>486</c:v>
                </c:pt>
                <c:pt idx="503">
                  <c:v>487</c:v>
                </c:pt>
                <c:pt idx="504">
                  <c:v>488</c:v>
                </c:pt>
                <c:pt idx="505">
                  <c:v>489</c:v>
                </c:pt>
                <c:pt idx="506">
                  <c:v>490</c:v>
                </c:pt>
                <c:pt idx="507">
                  <c:v>491</c:v>
                </c:pt>
                <c:pt idx="508">
                  <c:v>492</c:v>
                </c:pt>
                <c:pt idx="509">
                  <c:v>493</c:v>
                </c:pt>
                <c:pt idx="510">
                  <c:v>494</c:v>
                </c:pt>
                <c:pt idx="511">
                  <c:v>495</c:v>
                </c:pt>
                <c:pt idx="512">
                  <c:v>496</c:v>
                </c:pt>
                <c:pt idx="513">
                  <c:v>497</c:v>
                </c:pt>
                <c:pt idx="514">
                  <c:v>498</c:v>
                </c:pt>
                <c:pt idx="515">
                  <c:v>499</c:v>
                </c:pt>
                <c:pt idx="516">
                  <c:v>500</c:v>
                </c:pt>
                <c:pt idx="517">
                  <c:v>501</c:v>
                </c:pt>
                <c:pt idx="518">
                  <c:v>502</c:v>
                </c:pt>
                <c:pt idx="519">
                  <c:v>503</c:v>
                </c:pt>
                <c:pt idx="520">
                  <c:v>504</c:v>
                </c:pt>
                <c:pt idx="521">
                  <c:v>505</c:v>
                </c:pt>
                <c:pt idx="522">
                  <c:v>506</c:v>
                </c:pt>
                <c:pt idx="523">
                  <c:v>507</c:v>
                </c:pt>
                <c:pt idx="524">
                  <c:v>508</c:v>
                </c:pt>
                <c:pt idx="525">
                  <c:v>509</c:v>
                </c:pt>
                <c:pt idx="526">
                  <c:v>510</c:v>
                </c:pt>
                <c:pt idx="527">
                  <c:v>511</c:v>
                </c:pt>
                <c:pt idx="528">
                  <c:v>512</c:v>
                </c:pt>
                <c:pt idx="529">
                  <c:v>513</c:v>
                </c:pt>
                <c:pt idx="530">
                  <c:v>514</c:v>
                </c:pt>
                <c:pt idx="531">
                  <c:v>515</c:v>
                </c:pt>
                <c:pt idx="532">
                  <c:v>516</c:v>
                </c:pt>
                <c:pt idx="533">
                  <c:v>517</c:v>
                </c:pt>
                <c:pt idx="534">
                  <c:v>518</c:v>
                </c:pt>
                <c:pt idx="535">
                  <c:v>519</c:v>
                </c:pt>
                <c:pt idx="536">
                  <c:v>520</c:v>
                </c:pt>
                <c:pt idx="537">
                  <c:v>521</c:v>
                </c:pt>
                <c:pt idx="538">
                  <c:v>522</c:v>
                </c:pt>
                <c:pt idx="539">
                  <c:v>523</c:v>
                </c:pt>
                <c:pt idx="540">
                  <c:v>524</c:v>
                </c:pt>
                <c:pt idx="541">
                  <c:v>525</c:v>
                </c:pt>
                <c:pt idx="542">
                  <c:v>526</c:v>
                </c:pt>
                <c:pt idx="543">
                  <c:v>527</c:v>
                </c:pt>
                <c:pt idx="544">
                  <c:v>528</c:v>
                </c:pt>
                <c:pt idx="545">
                  <c:v>529</c:v>
                </c:pt>
                <c:pt idx="546">
                  <c:v>530</c:v>
                </c:pt>
                <c:pt idx="547">
                  <c:v>531</c:v>
                </c:pt>
                <c:pt idx="548">
                  <c:v>532</c:v>
                </c:pt>
                <c:pt idx="549">
                  <c:v>533</c:v>
                </c:pt>
                <c:pt idx="550">
                  <c:v>534</c:v>
                </c:pt>
                <c:pt idx="551">
                  <c:v>535</c:v>
                </c:pt>
                <c:pt idx="552">
                  <c:v>536</c:v>
                </c:pt>
                <c:pt idx="553">
                  <c:v>537</c:v>
                </c:pt>
                <c:pt idx="554">
                  <c:v>538</c:v>
                </c:pt>
                <c:pt idx="555">
                  <c:v>539</c:v>
                </c:pt>
                <c:pt idx="556">
                  <c:v>540</c:v>
                </c:pt>
                <c:pt idx="557">
                  <c:v>541</c:v>
                </c:pt>
                <c:pt idx="558">
                  <c:v>542</c:v>
                </c:pt>
                <c:pt idx="559">
                  <c:v>543</c:v>
                </c:pt>
                <c:pt idx="560">
                  <c:v>544</c:v>
                </c:pt>
                <c:pt idx="561">
                  <c:v>545</c:v>
                </c:pt>
                <c:pt idx="562">
                  <c:v>546</c:v>
                </c:pt>
                <c:pt idx="563">
                  <c:v>547</c:v>
                </c:pt>
                <c:pt idx="564">
                  <c:v>548</c:v>
                </c:pt>
                <c:pt idx="565">
                  <c:v>549</c:v>
                </c:pt>
                <c:pt idx="566">
                  <c:v>550</c:v>
                </c:pt>
                <c:pt idx="567">
                  <c:v>551</c:v>
                </c:pt>
                <c:pt idx="568">
                  <c:v>552</c:v>
                </c:pt>
                <c:pt idx="569">
                  <c:v>553</c:v>
                </c:pt>
                <c:pt idx="570">
                  <c:v>554</c:v>
                </c:pt>
                <c:pt idx="571">
                  <c:v>555</c:v>
                </c:pt>
                <c:pt idx="572">
                  <c:v>556</c:v>
                </c:pt>
                <c:pt idx="573">
                  <c:v>557</c:v>
                </c:pt>
                <c:pt idx="574">
                  <c:v>558</c:v>
                </c:pt>
                <c:pt idx="575">
                  <c:v>559</c:v>
                </c:pt>
                <c:pt idx="576">
                  <c:v>560</c:v>
                </c:pt>
                <c:pt idx="577">
                  <c:v>561</c:v>
                </c:pt>
                <c:pt idx="578">
                  <c:v>562</c:v>
                </c:pt>
                <c:pt idx="579">
                  <c:v>563</c:v>
                </c:pt>
                <c:pt idx="580">
                  <c:v>564</c:v>
                </c:pt>
                <c:pt idx="581">
                  <c:v>565</c:v>
                </c:pt>
                <c:pt idx="582">
                  <c:v>566</c:v>
                </c:pt>
                <c:pt idx="583">
                  <c:v>567</c:v>
                </c:pt>
                <c:pt idx="584">
                  <c:v>568</c:v>
                </c:pt>
                <c:pt idx="585">
                  <c:v>569</c:v>
                </c:pt>
                <c:pt idx="586">
                  <c:v>570</c:v>
                </c:pt>
                <c:pt idx="587">
                  <c:v>571</c:v>
                </c:pt>
                <c:pt idx="588">
                  <c:v>572</c:v>
                </c:pt>
                <c:pt idx="589">
                  <c:v>573</c:v>
                </c:pt>
                <c:pt idx="590">
                  <c:v>574</c:v>
                </c:pt>
                <c:pt idx="591">
                  <c:v>575</c:v>
                </c:pt>
                <c:pt idx="592">
                  <c:v>576</c:v>
                </c:pt>
                <c:pt idx="593">
                  <c:v>577</c:v>
                </c:pt>
                <c:pt idx="594">
                  <c:v>578</c:v>
                </c:pt>
                <c:pt idx="595">
                  <c:v>579</c:v>
                </c:pt>
                <c:pt idx="596">
                  <c:v>580</c:v>
                </c:pt>
                <c:pt idx="597">
                  <c:v>581</c:v>
                </c:pt>
                <c:pt idx="598">
                  <c:v>582</c:v>
                </c:pt>
                <c:pt idx="599">
                  <c:v>583</c:v>
                </c:pt>
                <c:pt idx="600">
                  <c:v>584</c:v>
                </c:pt>
                <c:pt idx="601">
                  <c:v>585</c:v>
                </c:pt>
                <c:pt idx="602">
                  <c:v>586</c:v>
                </c:pt>
                <c:pt idx="603">
                  <c:v>587</c:v>
                </c:pt>
                <c:pt idx="604">
                  <c:v>588</c:v>
                </c:pt>
                <c:pt idx="605">
                  <c:v>589</c:v>
                </c:pt>
                <c:pt idx="606">
                  <c:v>590</c:v>
                </c:pt>
                <c:pt idx="607">
                  <c:v>591</c:v>
                </c:pt>
                <c:pt idx="608">
                  <c:v>592</c:v>
                </c:pt>
                <c:pt idx="609">
                  <c:v>593</c:v>
                </c:pt>
                <c:pt idx="610">
                  <c:v>594</c:v>
                </c:pt>
                <c:pt idx="611">
                  <c:v>595</c:v>
                </c:pt>
                <c:pt idx="612">
                  <c:v>596</c:v>
                </c:pt>
                <c:pt idx="613">
                  <c:v>597</c:v>
                </c:pt>
                <c:pt idx="614">
                  <c:v>598</c:v>
                </c:pt>
                <c:pt idx="615">
                  <c:v>599</c:v>
                </c:pt>
                <c:pt idx="616">
                  <c:v>600</c:v>
                </c:pt>
                <c:pt idx="617">
                  <c:v>601</c:v>
                </c:pt>
                <c:pt idx="618">
                  <c:v>602</c:v>
                </c:pt>
                <c:pt idx="619">
                  <c:v>603</c:v>
                </c:pt>
                <c:pt idx="620">
                  <c:v>604</c:v>
                </c:pt>
                <c:pt idx="621">
                  <c:v>605</c:v>
                </c:pt>
                <c:pt idx="622">
                  <c:v>606</c:v>
                </c:pt>
                <c:pt idx="623">
                  <c:v>607</c:v>
                </c:pt>
                <c:pt idx="624">
                  <c:v>608</c:v>
                </c:pt>
                <c:pt idx="625">
                  <c:v>609</c:v>
                </c:pt>
                <c:pt idx="626">
                  <c:v>610</c:v>
                </c:pt>
                <c:pt idx="627">
                  <c:v>611</c:v>
                </c:pt>
                <c:pt idx="628">
                  <c:v>612</c:v>
                </c:pt>
                <c:pt idx="629">
                  <c:v>613</c:v>
                </c:pt>
                <c:pt idx="630">
                  <c:v>614</c:v>
                </c:pt>
                <c:pt idx="631">
                  <c:v>615</c:v>
                </c:pt>
                <c:pt idx="632">
                  <c:v>616</c:v>
                </c:pt>
                <c:pt idx="633">
                  <c:v>617</c:v>
                </c:pt>
                <c:pt idx="634">
                  <c:v>618</c:v>
                </c:pt>
                <c:pt idx="635">
                  <c:v>619</c:v>
                </c:pt>
                <c:pt idx="636">
                  <c:v>620</c:v>
                </c:pt>
                <c:pt idx="637">
                  <c:v>621</c:v>
                </c:pt>
                <c:pt idx="638">
                  <c:v>622</c:v>
                </c:pt>
                <c:pt idx="639">
                  <c:v>623</c:v>
                </c:pt>
                <c:pt idx="640">
                  <c:v>624</c:v>
                </c:pt>
                <c:pt idx="641">
                  <c:v>625</c:v>
                </c:pt>
                <c:pt idx="642">
                  <c:v>626</c:v>
                </c:pt>
                <c:pt idx="643">
                  <c:v>627</c:v>
                </c:pt>
                <c:pt idx="644">
                  <c:v>628</c:v>
                </c:pt>
                <c:pt idx="645">
                  <c:v>629</c:v>
                </c:pt>
                <c:pt idx="646">
                  <c:v>630</c:v>
                </c:pt>
                <c:pt idx="647">
                  <c:v>631</c:v>
                </c:pt>
                <c:pt idx="648">
                  <c:v>632</c:v>
                </c:pt>
                <c:pt idx="649">
                  <c:v>633</c:v>
                </c:pt>
                <c:pt idx="650">
                  <c:v>634</c:v>
                </c:pt>
                <c:pt idx="651">
                  <c:v>635</c:v>
                </c:pt>
                <c:pt idx="652">
                  <c:v>636</c:v>
                </c:pt>
                <c:pt idx="653">
                  <c:v>637</c:v>
                </c:pt>
                <c:pt idx="654">
                  <c:v>638</c:v>
                </c:pt>
                <c:pt idx="655">
                  <c:v>639</c:v>
                </c:pt>
                <c:pt idx="656">
                  <c:v>640</c:v>
                </c:pt>
                <c:pt idx="657">
                  <c:v>641</c:v>
                </c:pt>
                <c:pt idx="658">
                  <c:v>642</c:v>
                </c:pt>
                <c:pt idx="659">
                  <c:v>643</c:v>
                </c:pt>
                <c:pt idx="660">
                  <c:v>644</c:v>
                </c:pt>
                <c:pt idx="661">
                  <c:v>645</c:v>
                </c:pt>
                <c:pt idx="662">
                  <c:v>646</c:v>
                </c:pt>
                <c:pt idx="663">
                  <c:v>647</c:v>
                </c:pt>
                <c:pt idx="664">
                  <c:v>648</c:v>
                </c:pt>
                <c:pt idx="665">
                  <c:v>649</c:v>
                </c:pt>
                <c:pt idx="666">
                  <c:v>650</c:v>
                </c:pt>
                <c:pt idx="667">
                  <c:v>651</c:v>
                </c:pt>
                <c:pt idx="668">
                  <c:v>652</c:v>
                </c:pt>
                <c:pt idx="669">
                  <c:v>653</c:v>
                </c:pt>
                <c:pt idx="670">
                  <c:v>654</c:v>
                </c:pt>
                <c:pt idx="671">
                  <c:v>655</c:v>
                </c:pt>
                <c:pt idx="672">
                  <c:v>656</c:v>
                </c:pt>
                <c:pt idx="673">
                  <c:v>657</c:v>
                </c:pt>
                <c:pt idx="674">
                  <c:v>658</c:v>
                </c:pt>
                <c:pt idx="675">
                  <c:v>659</c:v>
                </c:pt>
                <c:pt idx="676">
                  <c:v>660</c:v>
                </c:pt>
                <c:pt idx="677">
                  <c:v>661</c:v>
                </c:pt>
                <c:pt idx="678">
                  <c:v>662</c:v>
                </c:pt>
                <c:pt idx="679">
                  <c:v>663</c:v>
                </c:pt>
                <c:pt idx="680">
                  <c:v>664</c:v>
                </c:pt>
                <c:pt idx="681">
                  <c:v>665</c:v>
                </c:pt>
                <c:pt idx="682">
                  <c:v>666</c:v>
                </c:pt>
                <c:pt idx="683">
                  <c:v>667</c:v>
                </c:pt>
                <c:pt idx="684">
                  <c:v>668</c:v>
                </c:pt>
                <c:pt idx="685">
                  <c:v>669</c:v>
                </c:pt>
                <c:pt idx="686">
                  <c:v>670</c:v>
                </c:pt>
                <c:pt idx="687">
                  <c:v>671</c:v>
                </c:pt>
                <c:pt idx="688">
                  <c:v>672</c:v>
                </c:pt>
                <c:pt idx="689">
                  <c:v>673</c:v>
                </c:pt>
                <c:pt idx="690">
                  <c:v>674</c:v>
                </c:pt>
                <c:pt idx="691">
                  <c:v>675</c:v>
                </c:pt>
                <c:pt idx="692">
                  <c:v>676</c:v>
                </c:pt>
                <c:pt idx="693">
                  <c:v>677</c:v>
                </c:pt>
                <c:pt idx="694">
                  <c:v>678</c:v>
                </c:pt>
                <c:pt idx="695">
                  <c:v>679</c:v>
                </c:pt>
                <c:pt idx="696">
                  <c:v>680</c:v>
                </c:pt>
                <c:pt idx="697">
                  <c:v>681</c:v>
                </c:pt>
                <c:pt idx="698">
                  <c:v>682</c:v>
                </c:pt>
                <c:pt idx="699">
                  <c:v>683</c:v>
                </c:pt>
                <c:pt idx="700">
                  <c:v>684</c:v>
                </c:pt>
                <c:pt idx="701">
                  <c:v>685</c:v>
                </c:pt>
                <c:pt idx="702">
                  <c:v>686</c:v>
                </c:pt>
                <c:pt idx="703">
                  <c:v>687</c:v>
                </c:pt>
                <c:pt idx="704">
                  <c:v>688</c:v>
                </c:pt>
                <c:pt idx="705">
                  <c:v>689</c:v>
                </c:pt>
                <c:pt idx="706">
                  <c:v>690</c:v>
                </c:pt>
                <c:pt idx="707">
                  <c:v>691</c:v>
                </c:pt>
                <c:pt idx="708">
                  <c:v>692</c:v>
                </c:pt>
                <c:pt idx="709">
                  <c:v>693</c:v>
                </c:pt>
                <c:pt idx="710">
                  <c:v>694</c:v>
                </c:pt>
                <c:pt idx="711">
                  <c:v>695</c:v>
                </c:pt>
                <c:pt idx="712">
                  <c:v>696</c:v>
                </c:pt>
                <c:pt idx="713">
                  <c:v>697</c:v>
                </c:pt>
                <c:pt idx="714">
                  <c:v>698</c:v>
                </c:pt>
                <c:pt idx="715">
                  <c:v>699</c:v>
                </c:pt>
                <c:pt idx="716">
                  <c:v>700</c:v>
                </c:pt>
                <c:pt idx="717">
                  <c:v>701</c:v>
                </c:pt>
                <c:pt idx="718">
                  <c:v>702</c:v>
                </c:pt>
                <c:pt idx="719">
                  <c:v>703</c:v>
                </c:pt>
                <c:pt idx="720">
                  <c:v>704</c:v>
                </c:pt>
                <c:pt idx="721">
                  <c:v>705</c:v>
                </c:pt>
                <c:pt idx="722">
                  <c:v>706</c:v>
                </c:pt>
                <c:pt idx="723">
                  <c:v>707</c:v>
                </c:pt>
                <c:pt idx="724">
                  <c:v>708</c:v>
                </c:pt>
                <c:pt idx="725">
                  <c:v>709</c:v>
                </c:pt>
                <c:pt idx="726">
                  <c:v>710</c:v>
                </c:pt>
                <c:pt idx="727">
                  <c:v>711</c:v>
                </c:pt>
                <c:pt idx="728">
                  <c:v>712</c:v>
                </c:pt>
                <c:pt idx="729">
                  <c:v>713</c:v>
                </c:pt>
                <c:pt idx="730">
                  <c:v>714</c:v>
                </c:pt>
                <c:pt idx="731">
                  <c:v>715</c:v>
                </c:pt>
                <c:pt idx="732">
                  <c:v>716</c:v>
                </c:pt>
                <c:pt idx="733">
                  <c:v>717</c:v>
                </c:pt>
                <c:pt idx="734">
                  <c:v>718</c:v>
                </c:pt>
                <c:pt idx="735">
                  <c:v>719</c:v>
                </c:pt>
                <c:pt idx="736">
                  <c:v>720</c:v>
                </c:pt>
                <c:pt idx="737">
                  <c:v>721</c:v>
                </c:pt>
                <c:pt idx="738">
                  <c:v>722</c:v>
                </c:pt>
                <c:pt idx="739">
                  <c:v>723</c:v>
                </c:pt>
                <c:pt idx="740">
                  <c:v>724</c:v>
                </c:pt>
                <c:pt idx="741">
                  <c:v>725</c:v>
                </c:pt>
                <c:pt idx="742">
                  <c:v>726</c:v>
                </c:pt>
                <c:pt idx="743">
                  <c:v>727</c:v>
                </c:pt>
                <c:pt idx="744">
                  <c:v>728</c:v>
                </c:pt>
                <c:pt idx="745">
                  <c:v>729</c:v>
                </c:pt>
                <c:pt idx="746">
                  <c:v>730</c:v>
                </c:pt>
                <c:pt idx="747">
                  <c:v>731</c:v>
                </c:pt>
                <c:pt idx="748">
                  <c:v>732</c:v>
                </c:pt>
                <c:pt idx="749">
                  <c:v>733</c:v>
                </c:pt>
                <c:pt idx="750">
                  <c:v>734</c:v>
                </c:pt>
                <c:pt idx="751">
                  <c:v>735</c:v>
                </c:pt>
                <c:pt idx="752">
                  <c:v>736</c:v>
                </c:pt>
                <c:pt idx="753">
                  <c:v>737</c:v>
                </c:pt>
                <c:pt idx="754">
                  <c:v>738</c:v>
                </c:pt>
                <c:pt idx="755">
                  <c:v>739</c:v>
                </c:pt>
                <c:pt idx="756">
                  <c:v>740</c:v>
                </c:pt>
                <c:pt idx="757">
                  <c:v>741</c:v>
                </c:pt>
                <c:pt idx="758">
                  <c:v>742</c:v>
                </c:pt>
                <c:pt idx="759">
                  <c:v>743</c:v>
                </c:pt>
                <c:pt idx="760">
                  <c:v>744</c:v>
                </c:pt>
                <c:pt idx="761">
                  <c:v>745</c:v>
                </c:pt>
                <c:pt idx="762">
                  <c:v>746</c:v>
                </c:pt>
                <c:pt idx="763">
                  <c:v>747</c:v>
                </c:pt>
                <c:pt idx="764">
                  <c:v>747.00000900090004</c:v>
                </c:pt>
                <c:pt idx="765">
                  <c:v>748</c:v>
                </c:pt>
                <c:pt idx="766">
                  <c:v>748.00000900090004</c:v>
                </c:pt>
                <c:pt idx="767">
                  <c:v>749</c:v>
                </c:pt>
                <c:pt idx="768">
                  <c:v>750</c:v>
                </c:pt>
                <c:pt idx="769">
                  <c:v>751</c:v>
                </c:pt>
                <c:pt idx="770">
                  <c:v>752</c:v>
                </c:pt>
                <c:pt idx="771">
                  <c:v>753</c:v>
                </c:pt>
                <c:pt idx="772">
                  <c:v>754</c:v>
                </c:pt>
                <c:pt idx="773">
                  <c:v>755</c:v>
                </c:pt>
                <c:pt idx="774">
                  <c:v>756</c:v>
                </c:pt>
                <c:pt idx="775">
                  <c:v>757</c:v>
                </c:pt>
                <c:pt idx="776">
                  <c:v>758</c:v>
                </c:pt>
                <c:pt idx="777">
                  <c:v>759</c:v>
                </c:pt>
                <c:pt idx="778">
                  <c:v>760</c:v>
                </c:pt>
                <c:pt idx="779">
                  <c:v>761</c:v>
                </c:pt>
                <c:pt idx="780">
                  <c:v>762</c:v>
                </c:pt>
                <c:pt idx="781">
                  <c:v>763</c:v>
                </c:pt>
                <c:pt idx="782">
                  <c:v>764</c:v>
                </c:pt>
                <c:pt idx="783">
                  <c:v>765</c:v>
                </c:pt>
                <c:pt idx="784">
                  <c:v>766</c:v>
                </c:pt>
                <c:pt idx="785">
                  <c:v>767</c:v>
                </c:pt>
                <c:pt idx="786">
                  <c:v>768</c:v>
                </c:pt>
                <c:pt idx="787">
                  <c:v>769</c:v>
                </c:pt>
                <c:pt idx="788">
                  <c:v>770</c:v>
                </c:pt>
                <c:pt idx="789">
                  <c:v>771</c:v>
                </c:pt>
                <c:pt idx="790">
                  <c:v>772</c:v>
                </c:pt>
                <c:pt idx="791">
                  <c:v>773</c:v>
                </c:pt>
                <c:pt idx="792">
                  <c:v>774</c:v>
                </c:pt>
                <c:pt idx="793">
                  <c:v>775</c:v>
                </c:pt>
                <c:pt idx="794">
                  <c:v>776</c:v>
                </c:pt>
                <c:pt idx="795">
                  <c:v>777</c:v>
                </c:pt>
                <c:pt idx="796">
                  <c:v>778</c:v>
                </c:pt>
                <c:pt idx="797">
                  <c:v>779</c:v>
                </c:pt>
                <c:pt idx="798">
                  <c:v>780</c:v>
                </c:pt>
                <c:pt idx="799">
                  <c:v>781</c:v>
                </c:pt>
                <c:pt idx="800">
                  <c:v>782</c:v>
                </c:pt>
                <c:pt idx="801">
                  <c:v>783</c:v>
                </c:pt>
                <c:pt idx="802">
                  <c:v>784</c:v>
                </c:pt>
                <c:pt idx="803">
                  <c:v>785</c:v>
                </c:pt>
                <c:pt idx="804">
                  <c:v>786</c:v>
                </c:pt>
                <c:pt idx="805">
                  <c:v>787</c:v>
                </c:pt>
                <c:pt idx="806">
                  <c:v>788</c:v>
                </c:pt>
                <c:pt idx="807">
                  <c:v>789</c:v>
                </c:pt>
                <c:pt idx="808">
                  <c:v>790</c:v>
                </c:pt>
                <c:pt idx="809">
                  <c:v>791</c:v>
                </c:pt>
                <c:pt idx="810">
                  <c:v>792</c:v>
                </c:pt>
                <c:pt idx="811">
                  <c:v>793</c:v>
                </c:pt>
                <c:pt idx="812">
                  <c:v>794</c:v>
                </c:pt>
                <c:pt idx="813">
                  <c:v>795</c:v>
                </c:pt>
                <c:pt idx="814">
                  <c:v>796</c:v>
                </c:pt>
                <c:pt idx="815">
                  <c:v>797</c:v>
                </c:pt>
                <c:pt idx="816">
                  <c:v>798</c:v>
                </c:pt>
                <c:pt idx="817">
                  <c:v>799</c:v>
                </c:pt>
                <c:pt idx="818">
                  <c:v>800</c:v>
                </c:pt>
                <c:pt idx="819">
                  <c:v>801</c:v>
                </c:pt>
                <c:pt idx="820">
                  <c:v>802</c:v>
                </c:pt>
                <c:pt idx="821">
                  <c:v>803</c:v>
                </c:pt>
                <c:pt idx="822">
                  <c:v>804</c:v>
                </c:pt>
                <c:pt idx="823">
                  <c:v>805</c:v>
                </c:pt>
                <c:pt idx="824">
                  <c:v>806</c:v>
                </c:pt>
                <c:pt idx="825">
                  <c:v>807</c:v>
                </c:pt>
                <c:pt idx="826">
                  <c:v>808</c:v>
                </c:pt>
                <c:pt idx="827">
                  <c:v>809</c:v>
                </c:pt>
                <c:pt idx="828">
                  <c:v>810</c:v>
                </c:pt>
                <c:pt idx="829">
                  <c:v>811</c:v>
                </c:pt>
                <c:pt idx="830">
                  <c:v>812</c:v>
                </c:pt>
                <c:pt idx="831">
                  <c:v>813</c:v>
                </c:pt>
                <c:pt idx="832">
                  <c:v>814</c:v>
                </c:pt>
                <c:pt idx="833">
                  <c:v>815</c:v>
                </c:pt>
                <c:pt idx="834">
                  <c:v>816</c:v>
                </c:pt>
                <c:pt idx="835">
                  <c:v>817</c:v>
                </c:pt>
                <c:pt idx="836">
                  <c:v>818</c:v>
                </c:pt>
                <c:pt idx="837">
                  <c:v>819</c:v>
                </c:pt>
                <c:pt idx="838">
                  <c:v>820</c:v>
                </c:pt>
                <c:pt idx="839">
                  <c:v>821</c:v>
                </c:pt>
                <c:pt idx="840">
                  <c:v>822</c:v>
                </c:pt>
                <c:pt idx="841">
                  <c:v>823</c:v>
                </c:pt>
                <c:pt idx="842">
                  <c:v>824</c:v>
                </c:pt>
                <c:pt idx="843">
                  <c:v>825</c:v>
                </c:pt>
                <c:pt idx="844">
                  <c:v>826</c:v>
                </c:pt>
                <c:pt idx="845">
                  <c:v>827</c:v>
                </c:pt>
                <c:pt idx="846">
                  <c:v>828</c:v>
                </c:pt>
                <c:pt idx="847">
                  <c:v>829</c:v>
                </c:pt>
                <c:pt idx="848">
                  <c:v>830</c:v>
                </c:pt>
                <c:pt idx="849">
                  <c:v>831</c:v>
                </c:pt>
                <c:pt idx="850">
                  <c:v>832</c:v>
                </c:pt>
                <c:pt idx="851">
                  <c:v>833</c:v>
                </c:pt>
                <c:pt idx="852">
                  <c:v>834</c:v>
                </c:pt>
                <c:pt idx="853">
                  <c:v>835</c:v>
                </c:pt>
                <c:pt idx="854">
                  <c:v>836</c:v>
                </c:pt>
                <c:pt idx="855">
                  <c:v>837</c:v>
                </c:pt>
                <c:pt idx="856">
                  <c:v>838</c:v>
                </c:pt>
                <c:pt idx="857">
                  <c:v>839</c:v>
                </c:pt>
                <c:pt idx="858">
                  <c:v>840</c:v>
                </c:pt>
                <c:pt idx="859">
                  <c:v>841</c:v>
                </c:pt>
                <c:pt idx="860">
                  <c:v>842</c:v>
                </c:pt>
                <c:pt idx="861">
                  <c:v>843</c:v>
                </c:pt>
                <c:pt idx="862">
                  <c:v>844</c:v>
                </c:pt>
                <c:pt idx="863">
                  <c:v>845</c:v>
                </c:pt>
                <c:pt idx="864">
                  <c:v>846</c:v>
                </c:pt>
                <c:pt idx="865">
                  <c:v>847</c:v>
                </c:pt>
                <c:pt idx="866">
                  <c:v>848</c:v>
                </c:pt>
                <c:pt idx="867">
                  <c:v>849</c:v>
                </c:pt>
                <c:pt idx="868">
                  <c:v>850</c:v>
                </c:pt>
                <c:pt idx="869">
                  <c:v>851</c:v>
                </c:pt>
                <c:pt idx="870">
                  <c:v>852</c:v>
                </c:pt>
                <c:pt idx="871">
                  <c:v>853</c:v>
                </c:pt>
                <c:pt idx="872">
                  <c:v>854</c:v>
                </c:pt>
                <c:pt idx="873">
                  <c:v>855</c:v>
                </c:pt>
                <c:pt idx="874">
                  <c:v>856</c:v>
                </c:pt>
                <c:pt idx="875">
                  <c:v>857</c:v>
                </c:pt>
                <c:pt idx="876">
                  <c:v>858</c:v>
                </c:pt>
                <c:pt idx="877">
                  <c:v>859</c:v>
                </c:pt>
                <c:pt idx="878">
                  <c:v>860</c:v>
                </c:pt>
                <c:pt idx="879">
                  <c:v>861</c:v>
                </c:pt>
                <c:pt idx="880">
                  <c:v>862</c:v>
                </c:pt>
                <c:pt idx="881">
                  <c:v>863</c:v>
                </c:pt>
                <c:pt idx="882">
                  <c:v>864</c:v>
                </c:pt>
                <c:pt idx="883">
                  <c:v>865</c:v>
                </c:pt>
                <c:pt idx="884">
                  <c:v>866</c:v>
                </c:pt>
                <c:pt idx="885">
                  <c:v>867</c:v>
                </c:pt>
                <c:pt idx="886">
                  <c:v>868</c:v>
                </c:pt>
                <c:pt idx="887">
                  <c:v>869</c:v>
                </c:pt>
                <c:pt idx="888">
                  <c:v>870</c:v>
                </c:pt>
                <c:pt idx="889">
                  <c:v>871</c:v>
                </c:pt>
                <c:pt idx="890">
                  <c:v>872</c:v>
                </c:pt>
                <c:pt idx="891">
                  <c:v>873</c:v>
                </c:pt>
                <c:pt idx="892">
                  <c:v>874</c:v>
                </c:pt>
                <c:pt idx="893">
                  <c:v>875</c:v>
                </c:pt>
                <c:pt idx="894">
                  <c:v>876</c:v>
                </c:pt>
                <c:pt idx="895">
                  <c:v>877</c:v>
                </c:pt>
                <c:pt idx="896">
                  <c:v>878</c:v>
                </c:pt>
                <c:pt idx="897">
                  <c:v>879</c:v>
                </c:pt>
                <c:pt idx="898">
                  <c:v>880</c:v>
                </c:pt>
                <c:pt idx="899">
                  <c:v>881</c:v>
                </c:pt>
                <c:pt idx="900">
                  <c:v>882</c:v>
                </c:pt>
                <c:pt idx="901">
                  <c:v>883</c:v>
                </c:pt>
                <c:pt idx="902">
                  <c:v>884</c:v>
                </c:pt>
                <c:pt idx="903">
                  <c:v>885</c:v>
                </c:pt>
                <c:pt idx="904">
                  <c:v>886</c:v>
                </c:pt>
                <c:pt idx="905">
                  <c:v>887</c:v>
                </c:pt>
                <c:pt idx="906">
                  <c:v>888</c:v>
                </c:pt>
                <c:pt idx="907">
                  <c:v>889</c:v>
                </c:pt>
                <c:pt idx="908">
                  <c:v>890</c:v>
                </c:pt>
                <c:pt idx="909">
                  <c:v>891</c:v>
                </c:pt>
                <c:pt idx="910">
                  <c:v>892</c:v>
                </c:pt>
                <c:pt idx="911">
                  <c:v>893</c:v>
                </c:pt>
                <c:pt idx="912">
                  <c:v>894</c:v>
                </c:pt>
                <c:pt idx="913">
                  <c:v>895</c:v>
                </c:pt>
                <c:pt idx="914">
                  <c:v>896</c:v>
                </c:pt>
                <c:pt idx="915">
                  <c:v>897</c:v>
                </c:pt>
                <c:pt idx="916">
                  <c:v>898</c:v>
                </c:pt>
                <c:pt idx="917">
                  <c:v>899</c:v>
                </c:pt>
                <c:pt idx="918">
                  <c:v>900</c:v>
                </c:pt>
                <c:pt idx="919">
                  <c:v>901</c:v>
                </c:pt>
                <c:pt idx="920">
                  <c:v>902</c:v>
                </c:pt>
                <c:pt idx="921">
                  <c:v>903</c:v>
                </c:pt>
                <c:pt idx="922">
                  <c:v>904</c:v>
                </c:pt>
                <c:pt idx="923">
                  <c:v>905</c:v>
                </c:pt>
                <c:pt idx="924">
                  <c:v>906</c:v>
                </c:pt>
                <c:pt idx="925">
                  <c:v>907</c:v>
                </c:pt>
                <c:pt idx="926">
                  <c:v>908</c:v>
                </c:pt>
                <c:pt idx="927">
                  <c:v>909</c:v>
                </c:pt>
                <c:pt idx="928">
                  <c:v>910</c:v>
                </c:pt>
                <c:pt idx="929">
                  <c:v>911</c:v>
                </c:pt>
                <c:pt idx="930">
                  <c:v>912</c:v>
                </c:pt>
                <c:pt idx="931">
                  <c:v>913</c:v>
                </c:pt>
                <c:pt idx="932">
                  <c:v>914</c:v>
                </c:pt>
                <c:pt idx="933">
                  <c:v>915</c:v>
                </c:pt>
                <c:pt idx="934">
                  <c:v>916</c:v>
                </c:pt>
                <c:pt idx="935">
                  <c:v>917</c:v>
                </c:pt>
                <c:pt idx="936">
                  <c:v>918</c:v>
                </c:pt>
                <c:pt idx="937">
                  <c:v>919</c:v>
                </c:pt>
                <c:pt idx="938">
                  <c:v>920</c:v>
                </c:pt>
                <c:pt idx="939">
                  <c:v>921</c:v>
                </c:pt>
                <c:pt idx="940">
                  <c:v>922</c:v>
                </c:pt>
                <c:pt idx="941">
                  <c:v>923</c:v>
                </c:pt>
                <c:pt idx="942">
                  <c:v>924</c:v>
                </c:pt>
                <c:pt idx="943">
                  <c:v>925</c:v>
                </c:pt>
                <c:pt idx="944">
                  <c:v>926</c:v>
                </c:pt>
                <c:pt idx="945">
                  <c:v>927</c:v>
                </c:pt>
                <c:pt idx="946">
                  <c:v>928</c:v>
                </c:pt>
                <c:pt idx="947">
                  <c:v>929</c:v>
                </c:pt>
                <c:pt idx="948">
                  <c:v>930</c:v>
                </c:pt>
                <c:pt idx="949">
                  <c:v>931</c:v>
                </c:pt>
                <c:pt idx="950">
                  <c:v>932</c:v>
                </c:pt>
                <c:pt idx="951">
                  <c:v>933</c:v>
                </c:pt>
                <c:pt idx="952">
                  <c:v>934</c:v>
                </c:pt>
                <c:pt idx="953">
                  <c:v>935</c:v>
                </c:pt>
                <c:pt idx="954">
                  <c:v>936</c:v>
                </c:pt>
                <c:pt idx="955">
                  <c:v>937</c:v>
                </c:pt>
                <c:pt idx="956">
                  <c:v>938</c:v>
                </c:pt>
                <c:pt idx="957">
                  <c:v>939</c:v>
                </c:pt>
                <c:pt idx="958">
                  <c:v>940</c:v>
                </c:pt>
                <c:pt idx="959">
                  <c:v>941</c:v>
                </c:pt>
                <c:pt idx="960">
                  <c:v>942</c:v>
                </c:pt>
                <c:pt idx="961">
                  <c:v>943</c:v>
                </c:pt>
                <c:pt idx="962">
                  <c:v>944</c:v>
                </c:pt>
                <c:pt idx="963">
                  <c:v>945</c:v>
                </c:pt>
                <c:pt idx="964">
                  <c:v>946</c:v>
                </c:pt>
                <c:pt idx="965">
                  <c:v>947</c:v>
                </c:pt>
                <c:pt idx="966">
                  <c:v>948</c:v>
                </c:pt>
                <c:pt idx="967">
                  <c:v>949</c:v>
                </c:pt>
                <c:pt idx="968">
                  <c:v>950</c:v>
                </c:pt>
                <c:pt idx="969">
                  <c:v>951</c:v>
                </c:pt>
                <c:pt idx="970">
                  <c:v>952</c:v>
                </c:pt>
                <c:pt idx="971">
                  <c:v>953</c:v>
                </c:pt>
                <c:pt idx="972">
                  <c:v>954</c:v>
                </c:pt>
                <c:pt idx="973">
                  <c:v>955</c:v>
                </c:pt>
                <c:pt idx="974">
                  <c:v>956</c:v>
                </c:pt>
                <c:pt idx="975">
                  <c:v>957</c:v>
                </c:pt>
                <c:pt idx="976">
                  <c:v>958</c:v>
                </c:pt>
                <c:pt idx="977">
                  <c:v>959</c:v>
                </c:pt>
                <c:pt idx="978">
                  <c:v>960</c:v>
                </c:pt>
                <c:pt idx="979">
                  <c:v>961</c:v>
                </c:pt>
                <c:pt idx="980">
                  <c:v>962</c:v>
                </c:pt>
                <c:pt idx="981">
                  <c:v>963</c:v>
                </c:pt>
                <c:pt idx="982">
                  <c:v>964</c:v>
                </c:pt>
                <c:pt idx="983">
                  <c:v>965</c:v>
                </c:pt>
                <c:pt idx="984">
                  <c:v>966</c:v>
                </c:pt>
                <c:pt idx="985">
                  <c:v>967</c:v>
                </c:pt>
                <c:pt idx="986">
                  <c:v>968</c:v>
                </c:pt>
                <c:pt idx="987">
                  <c:v>969</c:v>
                </c:pt>
                <c:pt idx="988">
                  <c:v>970</c:v>
                </c:pt>
                <c:pt idx="989">
                  <c:v>971</c:v>
                </c:pt>
                <c:pt idx="990">
                  <c:v>972</c:v>
                </c:pt>
                <c:pt idx="991">
                  <c:v>973</c:v>
                </c:pt>
                <c:pt idx="992">
                  <c:v>974</c:v>
                </c:pt>
                <c:pt idx="993">
                  <c:v>975</c:v>
                </c:pt>
                <c:pt idx="994">
                  <c:v>976</c:v>
                </c:pt>
                <c:pt idx="995">
                  <c:v>977</c:v>
                </c:pt>
                <c:pt idx="996">
                  <c:v>978</c:v>
                </c:pt>
                <c:pt idx="997">
                  <c:v>979</c:v>
                </c:pt>
                <c:pt idx="998">
                  <c:v>980</c:v>
                </c:pt>
                <c:pt idx="999">
                  <c:v>981</c:v>
                </c:pt>
                <c:pt idx="1000">
                  <c:v>982</c:v>
                </c:pt>
                <c:pt idx="1001">
                  <c:v>983</c:v>
                </c:pt>
                <c:pt idx="1002">
                  <c:v>984</c:v>
                </c:pt>
                <c:pt idx="1003">
                  <c:v>985</c:v>
                </c:pt>
                <c:pt idx="1004">
                  <c:v>986</c:v>
                </c:pt>
                <c:pt idx="1005">
                  <c:v>987</c:v>
                </c:pt>
                <c:pt idx="1006">
                  <c:v>988</c:v>
                </c:pt>
                <c:pt idx="1007">
                  <c:v>989</c:v>
                </c:pt>
                <c:pt idx="1008">
                  <c:v>990</c:v>
                </c:pt>
                <c:pt idx="1009">
                  <c:v>991</c:v>
                </c:pt>
                <c:pt idx="1010">
                  <c:v>992</c:v>
                </c:pt>
                <c:pt idx="1011">
                  <c:v>993</c:v>
                </c:pt>
                <c:pt idx="1012">
                  <c:v>994</c:v>
                </c:pt>
                <c:pt idx="1013">
                  <c:v>995</c:v>
                </c:pt>
                <c:pt idx="1014">
                  <c:v>996</c:v>
                </c:pt>
                <c:pt idx="1015">
                  <c:v>997</c:v>
                </c:pt>
                <c:pt idx="1016">
                  <c:v>998</c:v>
                </c:pt>
                <c:pt idx="1017">
                  <c:v>999</c:v>
                </c:pt>
                <c:pt idx="1018">
                  <c:v>1000</c:v>
                </c:pt>
                <c:pt idx="1019">
                  <c:v>1001</c:v>
                </c:pt>
                <c:pt idx="1020">
                  <c:v>1002</c:v>
                </c:pt>
                <c:pt idx="1021">
                  <c:v>1003</c:v>
                </c:pt>
                <c:pt idx="1022">
                  <c:v>1004</c:v>
                </c:pt>
                <c:pt idx="1023">
                  <c:v>1005</c:v>
                </c:pt>
                <c:pt idx="1024">
                  <c:v>1006</c:v>
                </c:pt>
                <c:pt idx="1025">
                  <c:v>1007</c:v>
                </c:pt>
                <c:pt idx="1026">
                  <c:v>1008</c:v>
                </c:pt>
                <c:pt idx="1027">
                  <c:v>1009</c:v>
                </c:pt>
                <c:pt idx="1028">
                  <c:v>1010</c:v>
                </c:pt>
                <c:pt idx="1029">
                  <c:v>1011</c:v>
                </c:pt>
                <c:pt idx="1030">
                  <c:v>1012</c:v>
                </c:pt>
                <c:pt idx="1031">
                  <c:v>1013</c:v>
                </c:pt>
                <c:pt idx="1032">
                  <c:v>1014</c:v>
                </c:pt>
                <c:pt idx="1033">
                  <c:v>1015</c:v>
                </c:pt>
                <c:pt idx="1034">
                  <c:v>1016</c:v>
                </c:pt>
                <c:pt idx="1035">
                  <c:v>1017</c:v>
                </c:pt>
                <c:pt idx="1036">
                  <c:v>1018</c:v>
                </c:pt>
                <c:pt idx="1037">
                  <c:v>1019</c:v>
                </c:pt>
                <c:pt idx="1038">
                  <c:v>1020</c:v>
                </c:pt>
                <c:pt idx="1039">
                  <c:v>1021</c:v>
                </c:pt>
                <c:pt idx="1040">
                  <c:v>1022</c:v>
                </c:pt>
                <c:pt idx="1041">
                  <c:v>1023</c:v>
                </c:pt>
                <c:pt idx="1042">
                  <c:v>1024</c:v>
                </c:pt>
                <c:pt idx="1043">
                  <c:v>1025</c:v>
                </c:pt>
                <c:pt idx="1044">
                  <c:v>1026</c:v>
                </c:pt>
                <c:pt idx="1045">
                  <c:v>1027</c:v>
                </c:pt>
                <c:pt idx="1046">
                  <c:v>1028</c:v>
                </c:pt>
                <c:pt idx="1047">
                  <c:v>1029</c:v>
                </c:pt>
                <c:pt idx="1048">
                  <c:v>1030</c:v>
                </c:pt>
                <c:pt idx="1049">
                  <c:v>1031</c:v>
                </c:pt>
                <c:pt idx="1050">
                  <c:v>1032</c:v>
                </c:pt>
                <c:pt idx="1051">
                  <c:v>1033</c:v>
                </c:pt>
                <c:pt idx="1052">
                  <c:v>1034</c:v>
                </c:pt>
                <c:pt idx="1053">
                  <c:v>1035</c:v>
                </c:pt>
                <c:pt idx="1054">
                  <c:v>1036</c:v>
                </c:pt>
                <c:pt idx="1055">
                  <c:v>1037</c:v>
                </c:pt>
                <c:pt idx="1056">
                  <c:v>1038</c:v>
                </c:pt>
                <c:pt idx="1057">
                  <c:v>1039</c:v>
                </c:pt>
                <c:pt idx="1058">
                  <c:v>1040</c:v>
                </c:pt>
                <c:pt idx="1059">
                  <c:v>1041</c:v>
                </c:pt>
                <c:pt idx="1060">
                  <c:v>1042</c:v>
                </c:pt>
                <c:pt idx="1061">
                  <c:v>1043</c:v>
                </c:pt>
                <c:pt idx="1062">
                  <c:v>1044</c:v>
                </c:pt>
                <c:pt idx="1063">
                  <c:v>1045</c:v>
                </c:pt>
                <c:pt idx="1064">
                  <c:v>1046</c:v>
                </c:pt>
                <c:pt idx="1065">
                  <c:v>1047</c:v>
                </c:pt>
                <c:pt idx="1066">
                  <c:v>1048</c:v>
                </c:pt>
                <c:pt idx="1067">
                  <c:v>1049</c:v>
                </c:pt>
                <c:pt idx="1068">
                  <c:v>1050</c:v>
                </c:pt>
                <c:pt idx="1069">
                  <c:v>1051</c:v>
                </c:pt>
                <c:pt idx="1070">
                  <c:v>1052</c:v>
                </c:pt>
                <c:pt idx="1071">
                  <c:v>1053</c:v>
                </c:pt>
                <c:pt idx="1072">
                  <c:v>1054</c:v>
                </c:pt>
                <c:pt idx="1073">
                  <c:v>1055</c:v>
                </c:pt>
                <c:pt idx="1074">
                  <c:v>1056</c:v>
                </c:pt>
                <c:pt idx="1075">
                  <c:v>1057</c:v>
                </c:pt>
                <c:pt idx="1076">
                  <c:v>1058</c:v>
                </c:pt>
                <c:pt idx="1077">
                  <c:v>1059</c:v>
                </c:pt>
                <c:pt idx="1078">
                  <c:v>1060</c:v>
                </c:pt>
                <c:pt idx="1079">
                  <c:v>1061</c:v>
                </c:pt>
                <c:pt idx="1080">
                  <c:v>1062</c:v>
                </c:pt>
                <c:pt idx="1081">
                  <c:v>1063</c:v>
                </c:pt>
                <c:pt idx="1082">
                  <c:v>1064</c:v>
                </c:pt>
                <c:pt idx="1083">
                  <c:v>1065</c:v>
                </c:pt>
                <c:pt idx="1084">
                  <c:v>1066</c:v>
                </c:pt>
                <c:pt idx="1085">
                  <c:v>1067</c:v>
                </c:pt>
                <c:pt idx="1086">
                  <c:v>1068</c:v>
                </c:pt>
                <c:pt idx="1087">
                  <c:v>1069</c:v>
                </c:pt>
                <c:pt idx="1088">
                  <c:v>1070</c:v>
                </c:pt>
                <c:pt idx="1089">
                  <c:v>1071</c:v>
                </c:pt>
                <c:pt idx="1090">
                  <c:v>1072</c:v>
                </c:pt>
                <c:pt idx="1091">
                  <c:v>1073</c:v>
                </c:pt>
                <c:pt idx="1092">
                  <c:v>1074</c:v>
                </c:pt>
                <c:pt idx="1093">
                  <c:v>1075</c:v>
                </c:pt>
                <c:pt idx="1094">
                  <c:v>1076</c:v>
                </c:pt>
                <c:pt idx="1095">
                  <c:v>1077</c:v>
                </c:pt>
                <c:pt idx="1096">
                  <c:v>1078</c:v>
                </c:pt>
                <c:pt idx="1097">
                  <c:v>1079</c:v>
                </c:pt>
                <c:pt idx="1098">
                  <c:v>1080</c:v>
                </c:pt>
                <c:pt idx="1099">
                  <c:v>1081</c:v>
                </c:pt>
                <c:pt idx="1100">
                  <c:v>1082</c:v>
                </c:pt>
                <c:pt idx="1101">
                  <c:v>1083</c:v>
                </c:pt>
                <c:pt idx="1102">
                  <c:v>1084</c:v>
                </c:pt>
                <c:pt idx="1103">
                  <c:v>1085</c:v>
                </c:pt>
                <c:pt idx="1104">
                  <c:v>1086</c:v>
                </c:pt>
                <c:pt idx="1105">
                  <c:v>1087</c:v>
                </c:pt>
                <c:pt idx="1106">
                  <c:v>1088</c:v>
                </c:pt>
                <c:pt idx="1107">
                  <c:v>1089</c:v>
                </c:pt>
                <c:pt idx="1108">
                  <c:v>1090</c:v>
                </c:pt>
                <c:pt idx="1109">
                  <c:v>1091</c:v>
                </c:pt>
                <c:pt idx="1110">
                  <c:v>1092</c:v>
                </c:pt>
                <c:pt idx="1111">
                  <c:v>1093</c:v>
                </c:pt>
                <c:pt idx="1112">
                  <c:v>1094</c:v>
                </c:pt>
                <c:pt idx="1113">
                  <c:v>1095</c:v>
                </c:pt>
                <c:pt idx="1114">
                  <c:v>1096</c:v>
                </c:pt>
                <c:pt idx="1115">
                  <c:v>1097</c:v>
                </c:pt>
                <c:pt idx="1116">
                  <c:v>1098</c:v>
                </c:pt>
                <c:pt idx="1117">
                  <c:v>1099</c:v>
                </c:pt>
                <c:pt idx="1118">
                  <c:v>1100</c:v>
                </c:pt>
                <c:pt idx="1119">
                  <c:v>1101</c:v>
                </c:pt>
                <c:pt idx="1120">
                  <c:v>1102</c:v>
                </c:pt>
                <c:pt idx="1121">
                  <c:v>1103</c:v>
                </c:pt>
                <c:pt idx="1122">
                  <c:v>1104</c:v>
                </c:pt>
                <c:pt idx="1123">
                  <c:v>1105</c:v>
                </c:pt>
                <c:pt idx="1124">
                  <c:v>1106</c:v>
                </c:pt>
                <c:pt idx="1125">
                  <c:v>1107</c:v>
                </c:pt>
                <c:pt idx="1126">
                  <c:v>1108</c:v>
                </c:pt>
                <c:pt idx="1127">
                  <c:v>1109</c:v>
                </c:pt>
                <c:pt idx="1128">
                  <c:v>1110</c:v>
                </c:pt>
                <c:pt idx="1129">
                  <c:v>1111</c:v>
                </c:pt>
                <c:pt idx="1130">
                  <c:v>1112</c:v>
                </c:pt>
                <c:pt idx="1131">
                  <c:v>1113</c:v>
                </c:pt>
                <c:pt idx="1132">
                  <c:v>1114</c:v>
                </c:pt>
                <c:pt idx="1133">
                  <c:v>1115</c:v>
                </c:pt>
              </c:numCache>
            </c:numRef>
          </c:xVal>
          <c:yVal>
            <c:numRef>
              <c:f>'age model'!$B$2:$B$1135</c:f>
              <c:numCache>
                <c:formatCode>General</c:formatCode>
                <c:ptCount val="1134"/>
                <c:pt idx="0">
                  <c:v>-70</c:v>
                </c:pt>
                <c:pt idx="1">
                  <c:v>-69</c:v>
                </c:pt>
                <c:pt idx="2">
                  <c:v>-69</c:v>
                </c:pt>
                <c:pt idx="3">
                  <c:v>-69</c:v>
                </c:pt>
                <c:pt idx="4">
                  <c:v>-68</c:v>
                </c:pt>
                <c:pt idx="5">
                  <c:v>-68</c:v>
                </c:pt>
                <c:pt idx="6">
                  <c:v>-68</c:v>
                </c:pt>
                <c:pt idx="7">
                  <c:v>-68</c:v>
                </c:pt>
                <c:pt idx="8">
                  <c:v>-67</c:v>
                </c:pt>
                <c:pt idx="9">
                  <c:v>-67</c:v>
                </c:pt>
                <c:pt idx="10">
                  <c:v>-67</c:v>
                </c:pt>
                <c:pt idx="11">
                  <c:v>-66</c:v>
                </c:pt>
                <c:pt idx="12">
                  <c:v>-58</c:v>
                </c:pt>
                <c:pt idx="13">
                  <c:v>-50</c:v>
                </c:pt>
                <c:pt idx="14">
                  <c:v>-41</c:v>
                </c:pt>
                <c:pt idx="15">
                  <c:v>-32</c:v>
                </c:pt>
                <c:pt idx="16">
                  <c:v>-23</c:v>
                </c:pt>
                <c:pt idx="17">
                  <c:v>-14</c:v>
                </c:pt>
                <c:pt idx="18">
                  <c:v>-7</c:v>
                </c:pt>
                <c:pt idx="19">
                  <c:v>-7</c:v>
                </c:pt>
                <c:pt idx="20">
                  <c:v>-7</c:v>
                </c:pt>
                <c:pt idx="21">
                  <c:v>-7</c:v>
                </c:pt>
                <c:pt idx="22">
                  <c:v>-4</c:v>
                </c:pt>
                <c:pt idx="23">
                  <c:v>-1</c:v>
                </c:pt>
                <c:pt idx="24">
                  <c:v>2</c:v>
                </c:pt>
                <c:pt idx="25">
                  <c:v>4</c:v>
                </c:pt>
                <c:pt idx="26">
                  <c:v>12</c:v>
                </c:pt>
                <c:pt idx="27">
                  <c:v>18</c:v>
                </c:pt>
                <c:pt idx="28">
                  <c:v>24</c:v>
                </c:pt>
                <c:pt idx="29">
                  <c:v>27</c:v>
                </c:pt>
                <c:pt idx="30">
                  <c:v>27</c:v>
                </c:pt>
                <c:pt idx="31">
                  <c:v>27</c:v>
                </c:pt>
                <c:pt idx="32">
                  <c:v>27</c:v>
                </c:pt>
                <c:pt idx="33">
                  <c:v>32</c:v>
                </c:pt>
                <c:pt idx="34">
                  <c:v>37</c:v>
                </c:pt>
                <c:pt idx="35">
                  <c:v>41</c:v>
                </c:pt>
                <c:pt idx="36">
                  <c:v>41</c:v>
                </c:pt>
                <c:pt idx="37">
                  <c:v>41</c:v>
                </c:pt>
                <c:pt idx="38">
                  <c:v>41</c:v>
                </c:pt>
                <c:pt idx="39">
                  <c:v>46</c:v>
                </c:pt>
                <c:pt idx="40">
                  <c:v>50</c:v>
                </c:pt>
                <c:pt idx="41">
                  <c:v>54</c:v>
                </c:pt>
                <c:pt idx="42">
                  <c:v>58</c:v>
                </c:pt>
                <c:pt idx="43">
                  <c:v>62</c:v>
                </c:pt>
                <c:pt idx="44">
                  <c:v>67</c:v>
                </c:pt>
                <c:pt idx="45">
                  <c:v>72</c:v>
                </c:pt>
                <c:pt idx="46">
                  <c:v>77</c:v>
                </c:pt>
                <c:pt idx="47">
                  <c:v>80</c:v>
                </c:pt>
                <c:pt idx="48">
                  <c:v>83</c:v>
                </c:pt>
                <c:pt idx="49">
                  <c:v>86</c:v>
                </c:pt>
                <c:pt idx="50">
                  <c:v>89</c:v>
                </c:pt>
                <c:pt idx="51">
                  <c:v>91</c:v>
                </c:pt>
                <c:pt idx="52">
                  <c:v>92</c:v>
                </c:pt>
                <c:pt idx="53">
                  <c:v>92</c:v>
                </c:pt>
                <c:pt idx="54">
                  <c:v>92</c:v>
                </c:pt>
                <c:pt idx="55">
                  <c:v>92</c:v>
                </c:pt>
                <c:pt idx="56">
                  <c:v>94</c:v>
                </c:pt>
                <c:pt idx="57">
                  <c:v>96</c:v>
                </c:pt>
                <c:pt idx="58">
                  <c:v>99</c:v>
                </c:pt>
                <c:pt idx="59">
                  <c:v>103</c:v>
                </c:pt>
                <c:pt idx="60">
                  <c:v>106</c:v>
                </c:pt>
                <c:pt idx="61">
                  <c:v>110</c:v>
                </c:pt>
                <c:pt idx="62">
                  <c:v>113</c:v>
                </c:pt>
                <c:pt idx="63">
                  <c:v>115</c:v>
                </c:pt>
                <c:pt idx="64">
                  <c:v>117</c:v>
                </c:pt>
                <c:pt idx="65">
                  <c:v>119</c:v>
                </c:pt>
                <c:pt idx="66">
                  <c:v>121</c:v>
                </c:pt>
                <c:pt idx="67">
                  <c:v>122</c:v>
                </c:pt>
                <c:pt idx="68">
                  <c:v>125</c:v>
                </c:pt>
                <c:pt idx="69">
                  <c:v>127</c:v>
                </c:pt>
                <c:pt idx="70">
                  <c:v>129</c:v>
                </c:pt>
                <c:pt idx="71">
                  <c:v>132</c:v>
                </c:pt>
                <c:pt idx="72">
                  <c:v>134</c:v>
                </c:pt>
                <c:pt idx="73">
                  <c:v>137</c:v>
                </c:pt>
                <c:pt idx="74">
                  <c:v>139</c:v>
                </c:pt>
                <c:pt idx="75">
                  <c:v>141</c:v>
                </c:pt>
                <c:pt idx="76">
                  <c:v>143</c:v>
                </c:pt>
                <c:pt idx="77">
                  <c:v>145</c:v>
                </c:pt>
                <c:pt idx="78">
                  <c:v>147</c:v>
                </c:pt>
                <c:pt idx="79">
                  <c:v>148</c:v>
                </c:pt>
                <c:pt idx="80">
                  <c:v>151</c:v>
                </c:pt>
                <c:pt idx="81">
                  <c:v>155</c:v>
                </c:pt>
                <c:pt idx="82">
                  <c:v>160</c:v>
                </c:pt>
                <c:pt idx="83">
                  <c:v>163</c:v>
                </c:pt>
                <c:pt idx="84">
                  <c:v>166</c:v>
                </c:pt>
                <c:pt idx="85">
                  <c:v>168</c:v>
                </c:pt>
                <c:pt idx="86">
                  <c:v>171</c:v>
                </c:pt>
                <c:pt idx="87">
                  <c:v>173</c:v>
                </c:pt>
                <c:pt idx="88">
                  <c:v>176</c:v>
                </c:pt>
                <c:pt idx="89">
                  <c:v>178</c:v>
                </c:pt>
                <c:pt idx="90">
                  <c:v>179</c:v>
                </c:pt>
                <c:pt idx="91">
                  <c:v>182</c:v>
                </c:pt>
                <c:pt idx="92">
                  <c:v>186</c:v>
                </c:pt>
                <c:pt idx="93">
                  <c:v>189</c:v>
                </c:pt>
                <c:pt idx="94">
                  <c:v>192</c:v>
                </c:pt>
                <c:pt idx="95">
                  <c:v>194</c:v>
                </c:pt>
                <c:pt idx="96">
                  <c:v>197</c:v>
                </c:pt>
                <c:pt idx="97">
                  <c:v>200</c:v>
                </c:pt>
                <c:pt idx="98">
                  <c:v>203</c:v>
                </c:pt>
                <c:pt idx="99">
                  <c:v>205</c:v>
                </c:pt>
                <c:pt idx="100">
                  <c:v>207</c:v>
                </c:pt>
                <c:pt idx="101">
                  <c:v>208</c:v>
                </c:pt>
                <c:pt idx="102">
                  <c:v>210</c:v>
                </c:pt>
                <c:pt idx="103">
                  <c:v>218</c:v>
                </c:pt>
                <c:pt idx="104">
                  <c:v>225</c:v>
                </c:pt>
                <c:pt idx="105">
                  <c:v>231</c:v>
                </c:pt>
                <c:pt idx="106">
                  <c:v>235</c:v>
                </c:pt>
                <c:pt idx="107">
                  <c:v>239</c:v>
                </c:pt>
                <c:pt idx="108">
                  <c:v>244</c:v>
                </c:pt>
                <c:pt idx="109">
                  <c:v>249</c:v>
                </c:pt>
                <c:pt idx="110">
                  <c:v>253</c:v>
                </c:pt>
                <c:pt idx="111">
                  <c:v>257</c:v>
                </c:pt>
                <c:pt idx="112">
                  <c:v>261</c:v>
                </c:pt>
                <c:pt idx="113">
                  <c:v>265</c:v>
                </c:pt>
                <c:pt idx="114">
                  <c:v>276</c:v>
                </c:pt>
                <c:pt idx="115">
                  <c:v>283</c:v>
                </c:pt>
                <c:pt idx="116">
                  <c:v>291</c:v>
                </c:pt>
                <c:pt idx="117">
                  <c:v>299</c:v>
                </c:pt>
                <c:pt idx="118">
                  <c:v>305</c:v>
                </c:pt>
                <c:pt idx="119">
                  <c:v>311</c:v>
                </c:pt>
                <c:pt idx="120">
                  <c:v>318</c:v>
                </c:pt>
                <c:pt idx="121">
                  <c:v>322</c:v>
                </c:pt>
                <c:pt idx="122">
                  <c:v>324</c:v>
                </c:pt>
                <c:pt idx="123">
                  <c:v>325</c:v>
                </c:pt>
                <c:pt idx="124">
                  <c:v>327</c:v>
                </c:pt>
                <c:pt idx="125">
                  <c:v>330</c:v>
                </c:pt>
                <c:pt idx="126">
                  <c:v>334</c:v>
                </c:pt>
                <c:pt idx="127">
                  <c:v>338</c:v>
                </c:pt>
                <c:pt idx="128">
                  <c:v>342</c:v>
                </c:pt>
                <c:pt idx="129">
                  <c:v>346</c:v>
                </c:pt>
                <c:pt idx="130">
                  <c:v>349</c:v>
                </c:pt>
                <c:pt idx="131">
                  <c:v>352</c:v>
                </c:pt>
                <c:pt idx="132">
                  <c:v>357</c:v>
                </c:pt>
                <c:pt idx="133">
                  <c:v>360</c:v>
                </c:pt>
                <c:pt idx="134">
                  <c:v>362</c:v>
                </c:pt>
                <c:pt idx="135">
                  <c:v>364</c:v>
                </c:pt>
                <c:pt idx="136">
                  <c:v>369</c:v>
                </c:pt>
                <c:pt idx="137">
                  <c:v>377</c:v>
                </c:pt>
                <c:pt idx="138">
                  <c:v>383</c:v>
                </c:pt>
                <c:pt idx="139">
                  <c:v>389</c:v>
                </c:pt>
                <c:pt idx="140">
                  <c:v>395</c:v>
                </c:pt>
                <c:pt idx="141">
                  <c:v>401</c:v>
                </c:pt>
                <c:pt idx="142">
                  <c:v>406</c:v>
                </c:pt>
                <c:pt idx="143">
                  <c:v>411</c:v>
                </c:pt>
                <c:pt idx="144">
                  <c:v>415</c:v>
                </c:pt>
                <c:pt idx="145">
                  <c:v>419</c:v>
                </c:pt>
                <c:pt idx="146">
                  <c:v>423</c:v>
                </c:pt>
                <c:pt idx="147">
                  <c:v>431</c:v>
                </c:pt>
                <c:pt idx="148">
                  <c:v>442</c:v>
                </c:pt>
                <c:pt idx="149">
                  <c:v>452</c:v>
                </c:pt>
                <c:pt idx="150">
                  <c:v>463</c:v>
                </c:pt>
                <c:pt idx="151">
                  <c:v>473</c:v>
                </c:pt>
                <c:pt idx="152">
                  <c:v>483</c:v>
                </c:pt>
                <c:pt idx="153">
                  <c:v>492</c:v>
                </c:pt>
                <c:pt idx="154">
                  <c:v>497</c:v>
                </c:pt>
                <c:pt idx="155">
                  <c:v>497</c:v>
                </c:pt>
                <c:pt idx="156">
                  <c:v>497</c:v>
                </c:pt>
                <c:pt idx="157">
                  <c:v>497</c:v>
                </c:pt>
                <c:pt idx="158">
                  <c:v>500</c:v>
                </c:pt>
                <c:pt idx="159">
                  <c:v>502</c:v>
                </c:pt>
                <c:pt idx="160">
                  <c:v>503</c:v>
                </c:pt>
                <c:pt idx="161">
                  <c:v>505</c:v>
                </c:pt>
                <c:pt idx="162">
                  <c:v>507</c:v>
                </c:pt>
                <c:pt idx="163">
                  <c:v>508</c:v>
                </c:pt>
                <c:pt idx="164">
                  <c:v>510</c:v>
                </c:pt>
                <c:pt idx="165">
                  <c:v>511</c:v>
                </c:pt>
                <c:pt idx="166">
                  <c:v>511</c:v>
                </c:pt>
                <c:pt idx="167">
                  <c:v>512</c:v>
                </c:pt>
                <c:pt idx="168">
                  <c:v>513</c:v>
                </c:pt>
                <c:pt idx="169">
                  <c:v>513</c:v>
                </c:pt>
                <c:pt idx="170">
                  <c:v>514</c:v>
                </c:pt>
                <c:pt idx="171">
                  <c:v>514</c:v>
                </c:pt>
                <c:pt idx="172">
                  <c:v>517</c:v>
                </c:pt>
                <c:pt idx="173">
                  <c:v>520</c:v>
                </c:pt>
                <c:pt idx="174">
                  <c:v>522</c:v>
                </c:pt>
                <c:pt idx="175">
                  <c:v>524</c:v>
                </c:pt>
                <c:pt idx="176">
                  <c:v>526</c:v>
                </c:pt>
                <c:pt idx="177">
                  <c:v>527</c:v>
                </c:pt>
                <c:pt idx="178">
                  <c:v>529</c:v>
                </c:pt>
                <c:pt idx="179">
                  <c:v>530</c:v>
                </c:pt>
                <c:pt idx="180">
                  <c:v>531</c:v>
                </c:pt>
                <c:pt idx="181">
                  <c:v>533</c:v>
                </c:pt>
                <c:pt idx="182">
                  <c:v>534</c:v>
                </c:pt>
                <c:pt idx="183">
                  <c:v>536</c:v>
                </c:pt>
                <c:pt idx="184">
                  <c:v>540</c:v>
                </c:pt>
                <c:pt idx="185">
                  <c:v>544</c:v>
                </c:pt>
                <c:pt idx="186">
                  <c:v>546</c:v>
                </c:pt>
                <c:pt idx="187">
                  <c:v>548</c:v>
                </c:pt>
                <c:pt idx="188">
                  <c:v>550</c:v>
                </c:pt>
                <c:pt idx="189">
                  <c:v>551</c:v>
                </c:pt>
                <c:pt idx="190">
                  <c:v>553</c:v>
                </c:pt>
                <c:pt idx="191">
                  <c:v>555</c:v>
                </c:pt>
                <c:pt idx="192">
                  <c:v>556</c:v>
                </c:pt>
                <c:pt idx="193">
                  <c:v>558</c:v>
                </c:pt>
                <c:pt idx="194">
                  <c:v>560</c:v>
                </c:pt>
                <c:pt idx="195">
                  <c:v>564</c:v>
                </c:pt>
                <c:pt idx="196">
                  <c:v>569</c:v>
                </c:pt>
                <c:pt idx="197">
                  <c:v>572</c:v>
                </c:pt>
                <c:pt idx="198">
                  <c:v>574</c:v>
                </c:pt>
                <c:pt idx="199">
                  <c:v>576</c:v>
                </c:pt>
                <c:pt idx="200">
                  <c:v>579</c:v>
                </c:pt>
                <c:pt idx="201">
                  <c:v>580</c:v>
                </c:pt>
                <c:pt idx="202">
                  <c:v>581</c:v>
                </c:pt>
                <c:pt idx="203">
                  <c:v>583</c:v>
                </c:pt>
                <c:pt idx="204">
                  <c:v>584</c:v>
                </c:pt>
                <c:pt idx="205">
                  <c:v>586</c:v>
                </c:pt>
                <c:pt idx="206">
                  <c:v>591</c:v>
                </c:pt>
                <c:pt idx="207">
                  <c:v>596</c:v>
                </c:pt>
                <c:pt idx="208">
                  <c:v>599</c:v>
                </c:pt>
                <c:pt idx="209">
                  <c:v>602</c:v>
                </c:pt>
                <c:pt idx="210">
                  <c:v>604</c:v>
                </c:pt>
                <c:pt idx="211">
                  <c:v>607</c:v>
                </c:pt>
                <c:pt idx="212">
                  <c:v>609</c:v>
                </c:pt>
                <c:pt idx="213">
                  <c:v>611</c:v>
                </c:pt>
                <c:pt idx="214">
                  <c:v>613</c:v>
                </c:pt>
                <c:pt idx="215">
                  <c:v>615</c:v>
                </c:pt>
                <c:pt idx="216">
                  <c:v>617</c:v>
                </c:pt>
                <c:pt idx="217">
                  <c:v>623</c:v>
                </c:pt>
                <c:pt idx="218">
                  <c:v>628</c:v>
                </c:pt>
                <c:pt idx="219">
                  <c:v>632</c:v>
                </c:pt>
                <c:pt idx="220">
                  <c:v>636</c:v>
                </c:pt>
                <c:pt idx="221">
                  <c:v>639</c:v>
                </c:pt>
                <c:pt idx="222">
                  <c:v>642</c:v>
                </c:pt>
                <c:pt idx="223">
                  <c:v>645</c:v>
                </c:pt>
                <c:pt idx="224">
                  <c:v>647</c:v>
                </c:pt>
                <c:pt idx="225">
                  <c:v>649</c:v>
                </c:pt>
                <c:pt idx="226">
                  <c:v>651</c:v>
                </c:pt>
                <c:pt idx="227">
                  <c:v>652</c:v>
                </c:pt>
                <c:pt idx="228">
                  <c:v>657</c:v>
                </c:pt>
                <c:pt idx="229">
                  <c:v>661</c:v>
                </c:pt>
                <c:pt idx="230">
                  <c:v>667</c:v>
                </c:pt>
                <c:pt idx="231">
                  <c:v>670</c:v>
                </c:pt>
                <c:pt idx="232">
                  <c:v>674</c:v>
                </c:pt>
                <c:pt idx="233">
                  <c:v>677</c:v>
                </c:pt>
                <c:pt idx="234">
                  <c:v>680</c:v>
                </c:pt>
                <c:pt idx="235">
                  <c:v>682</c:v>
                </c:pt>
                <c:pt idx="236">
                  <c:v>684</c:v>
                </c:pt>
                <c:pt idx="237">
                  <c:v>686</c:v>
                </c:pt>
                <c:pt idx="238">
                  <c:v>687</c:v>
                </c:pt>
                <c:pt idx="239">
                  <c:v>693</c:v>
                </c:pt>
                <c:pt idx="240">
                  <c:v>698</c:v>
                </c:pt>
                <c:pt idx="241">
                  <c:v>703</c:v>
                </c:pt>
                <c:pt idx="242">
                  <c:v>708</c:v>
                </c:pt>
                <c:pt idx="243">
                  <c:v>712</c:v>
                </c:pt>
                <c:pt idx="244">
                  <c:v>714</c:v>
                </c:pt>
                <c:pt idx="245">
                  <c:v>717</c:v>
                </c:pt>
                <c:pt idx="246">
                  <c:v>720</c:v>
                </c:pt>
                <c:pt idx="247">
                  <c:v>723</c:v>
                </c:pt>
                <c:pt idx="248">
                  <c:v>726</c:v>
                </c:pt>
                <c:pt idx="249">
                  <c:v>728</c:v>
                </c:pt>
                <c:pt idx="250">
                  <c:v>733</c:v>
                </c:pt>
                <c:pt idx="251">
                  <c:v>740</c:v>
                </c:pt>
                <c:pt idx="252">
                  <c:v>743</c:v>
                </c:pt>
                <c:pt idx="253">
                  <c:v>748</c:v>
                </c:pt>
                <c:pt idx="254">
                  <c:v>751</c:v>
                </c:pt>
                <c:pt idx="255">
                  <c:v>754</c:v>
                </c:pt>
                <c:pt idx="256">
                  <c:v>758</c:v>
                </c:pt>
                <c:pt idx="257">
                  <c:v>761</c:v>
                </c:pt>
                <c:pt idx="258">
                  <c:v>763</c:v>
                </c:pt>
                <c:pt idx="259">
                  <c:v>765</c:v>
                </c:pt>
                <c:pt idx="260">
                  <c:v>767</c:v>
                </c:pt>
                <c:pt idx="261">
                  <c:v>771</c:v>
                </c:pt>
                <c:pt idx="262">
                  <c:v>775</c:v>
                </c:pt>
                <c:pt idx="263">
                  <c:v>780</c:v>
                </c:pt>
                <c:pt idx="264">
                  <c:v>785</c:v>
                </c:pt>
                <c:pt idx="265">
                  <c:v>790</c:v>
                </c:pt>
                <c:pt idx="266">
                  <c:v>793</c:v>
                </c:pt>
                <c:pt idx="267">
                  <c:v>796</c:v>
                </c:pt>
                <c:pt idx="268">
                  <c:v>801</c:v>
                </c:pt>
                <c:pt idx="269">
                  <c:v>804</c:v>
                </c:pt>
                <c:pt idx="270">
                  <c:v>806</c:v>
                </c:pt>
                <c:pt idx="271">
                  <c:v>810</c:v>
                </c:pt>
                <c:pt idx="272">
                  <c:v>815</c:v>
                </c:pt>
                <c:pt idx="273">
                  <c:v>818</c:v>
                </c:pt>
                <c:pt idx="274">
                  <c:v>822</c:v>
                </c:pt>
                <c:pt idx="275">
                  <c:v>825</c:v>
                </c:pt>
                <c:pt idx="276">
                  <c:v>828</c:v>
                </c:pt>
                <c:pt idx="277">
                  <c:v>832</c:v>
                </c:pt>
                <c:pt idx="278">
                  <c:v>836</c:v>
                </c:pt>
                <c:pt idx="279">
                  <c:v>839</c:v>
                </c:pt>
                <c:pt idx="280">
                  <c:v>842</c:v>
                </c:pt>
                <c:pt idx="281">
                  <c:v>844</c:v>
                </c:pt>
                <c:pt idx="282">
                  <c:v>846</c:v>
                </c:pt>
                <c:pt idx="283">
                  <c:v>849</c:v>
                </c:pt>
                <c:pt idx="284">
                  <c:v>854</c:v>
                </c:pt>
                <c:pt idx="285">
                  <c:v>859</c:v>
                </c:pt>
                <c:pt idx="286">
                  <c:v>863</c:v>
                </c:pt>
                <c:pt idx="287">
                  <c:v>864</c:v>
                </c:pt>
                <c:pt idx="288">
                  <c:v>868</c:v>
                </c:pt>
                <c:pt idx="289">
                  <c:v>873</c:v>
                </c:pt>
                <c:pt idx="290">
                  <c:v>877</c:v>
                </c:pt>
                <c:pt idx="291">
                  <c:v>878</c:v>
                </c:pt>
                <c:pt idx="292">
                  <c:v>881</c:v>
                </c:pt>
                <c:pt idx="293">
                  <c:v>883</c:v>
                </c:pt>
                <c:pt idx="294">
                  <c:v>887</c:v>
                </c:pt>
                <c:pt idx="295">
                  <c:v>894</c:v>
                </c:pt>
                <c:pt idx="296">
                  <c:v>902</c:v>
                </c:pt>
                <c:pt idx="297">
                  <c:v>909</c:v>
                </c:pt>
                <c:pt idx="298">
                  <c:v>915</c:v>
                </c:pt>
                <c:pt idx="299">
                  <c:v>920</c:v>
                </c:pt>
                <c:pt idx="300">
                  <c:v>925</c:v>
                </c:pt>
                <c:pt idx="301">
                  <c:v>929</c:v>
                </c:pt>
                <c:pt idx="302">
                  <c:v>933</c:v>
                </c:pt>
                <c:pt idx="303">
                  <c:v>938</c:v>
                </c:pt>
                <c:pt idx="304">
                  <c:v>942</c:v>
                </c:pt>
                <c:pt idx="305">
                  <c:v>946</c:v>
                </c:pt>
                <c:pt idx="306">
                  <c:v>954</c:v>
                </c:pt>
                <c:pt idx="307">
                  <c:v>960</c:v>
                </c:pt>
                <c:pt idx="308">
                  <c:v>967</c:v>
                </c:pt>
                <c:pt idx="309">
                  <c:v>975</c:v>
                </c:pt>
                <c:pt idx="310">
                  <c:v>979</c:v>
                </c:pt>
                <c:pt idx="311">
                  <c:v>984</c:v>
                </c:pt>
                <c:pt idx="312">
                  <c:v>989</c:v>
                </c:pt>
                <c:pt idx="313">
                  <c:v>991</c:v>
                </c:pt>
                <c:pt idx="314">
                  <c:v>995</c:v>
                </c:pt>
                <c:pt idx="315">
                  <c:v>1000</c:v>
                </c:pt>
                <c:pt idx="316">
                  <c:v>1004</c:v>
                </c:pt>
                <c:pt idx="317">
                  <c:v>1010</c:v>
                </c:pt>
                <c:pt idx="318">
                  <c:v>1015</c:v>
                </c:pt>
                <c:pt idx="319">
                  <c:v>1021</c:v>
                </c:pt>
                <c:pt idx="320">
                  <c:v>1025</c:v>
                </c:pt>
                <c:pt idx="321">
                  <c:v>1029</c:v>
                </c:pt>
                <c:pt idx="322">
                  <c:v>1033</c:v>
                </c:pt>
                <c:pt idx="323">
                  <c:v>1037</c:v>
                </c:pt>
                <c:pt idx="324">
                  <c:v>1041</c:v>
                </c:pt>
                <c:pt idx="325">
                  <c:v>1043</c:v>
                </c:pt>
                <c:pt idx="326">
                  <c:v>1045</c:v>
                </c:pt>
                <c:pt idx="327">
                  <c:v>1047</c:v>
                </c:pt>
                <c:pt idx="328">
                  <c:v>1055</c:v>
                </c:pt>
                <c:pt idx="329">
                  <c:v>1062</c:v>
                </c:pt>
                <c:pt idx="330">
                  <c:v>1068</c:v>
                </c:pt>
                <c:pt idx="331">
                  <c:v>1074</c:v>
                </c:pt>
                <c:pt idx="332">
                  <c:v>1080</c:v>
                </c:pt>
                <c:pt idx="333">
                  <c:v>1087</c:v>
                </c:pt>
                <c:pt idx="334">
                  <c:v>1094</c:v>
                </c:pt>
                <c:pt idx="335">
                  <c:v>1100</c:v>
                </c:pt>
                <c:pt idx="336">
                  <c:v>1106</c:v>
                </c:pt>
                <c:pt idx="337">
                  <c:v>1110</c:v>
                </c:pt>
                <c:pt idx="338">
                  <c:v>1114</c:v>
                </c:pt>
                <c:pt idx="339">
                  <c:v>1122</c:v>
                </c:pt>
                <c:pt idx="340">
                  <c:v>1131</c:v>
                </c:pt>
                <c:pt idx="341">
                  <c:v>1139</c:v>
                </c:pt>
                <c:pt idx="342">
                  <c:v>1147</c:v>
                </c:pt>
                <c:pt idx="343">
                  <c:v>1155</c:v>
                </c:pt>
                <c:pt idx="344">
                  <c:v>1162</c:v>
                </c:pt>
                <c:pt idx="345">
                  <c:v>1169</c:v>
                </c:pt>
                <c:pt idx="346">
                  <c:v>1174</c:v>
                </c:pt>
                <c:pt idx="347">
                  <c:v>1179</c:v>
                </c:pt>
                <c:pt idx="348">
                  <c:v>1182</c:v>
                </c:pt>
                <c:pt idx="349">
                  <c:v>1182</c:v>
                </c:pt>
                <c:pt idx="350">
                  <c:v>1182</c:v>
                </c:pt>
                <c:pt idx="351">
                  <c:v>1182</c:v>
                </c:pt>
                <c:pt idx="352">
                  <c:v>1187</c:v>
                </c:pt>
                <c:pt idx="353">
                  <c:v>1193</c:v>
                </c:pt>
                <c:pt idx="354">
                  <c:v>1197</c:v>
                </c:pt>
                <c:pt idx="355">
                  <c:v>1201</c:v>
                </c:pt>
                <c:pt idx="356">
                  <c:v>1202</c:v>
                </c:pt>
                <c:pt idx="357">
                  <c:v>1204</c:v>
                </c:pt>
                <c:pt idx="358">
                  <c:v>1206</c:v>
                </c:pt>
                <c:pt idx="359">
                  <c:v>1209</c:v>
                </c:pt>
                <c:pt idx="360">
                  <c:v>1210</c:v>
                </c:pt>
                <c:pt idx="361">
                  <c:v>1212</c:v>
                </c:pt>
                <c:pt idx="362">
                  <c:v>1213</c:v>
                </c:pt>
                <c:pt idx="363">
                  <c:v>1215</c:v>
                </c:pt>
                <c:pt idx="364">
                  <c:v>1220</c:v>
                </c:pt>
                <c:pt idx="365">
                  <c:v>1227</c:v>
                </c:pt>
                <c:pt idx="366">
                  <c:v>1234</c:v>
                </c:pt>
                <c:pt idx="367">
                  <c:v>1239</c:v>
                </c:pt>
                <c:pt idx="368">
                  <c:v>1244</c:v>
                </c:pt>
                <c:pt idx="369">
                  <c:v>1249</c:v>
                </c:pt>
                <c:pt idx="370">
                  <c:v>1253</c:v>
                </c:pt>
                <c:pt idx="371">
                  <c:v>1257</c:v>
                </c:pt>
                <c:pt idx="372">
                  <c:v>1261</c:v>
                </c:pt>
                <c:pt idx="373">
                  <c:v>1264</c:v>
                </c:pt>
                <c:pt idx="374">
                  <c:v>1268</c:v>
                </c:pt>
                <c:pt idx="375">
                  <c:v>1274</c:v>
                </c:pt>
                <c:pt idx="376">
                  <c:v>1281</c:v>
                </c:pt>
                <c:pt idx="377">
                  <c:v>1288</c:v>
                </c:pt>
                <c:pt idx="378">
                  <c:v>1293</c:v>
                </c:pt>
                <c:pt idx="379">
                  <c:v>1298</c:v>
                </c:pt>
                <c:pt idx="380">
                  <c:v>1304</c:v>
                </c:pt>
                <c:pt idx="381">
                  <c:v>1308</c:v>
                </c:pt>
                <c:pt idx="382">
                  <c:v>1312</c:v>
                </c:pt>
                <c:pt idx="383">
                  <c:v>1315</c:v>
                </c:pt>
                <c:pt idx="384">
                  <c:v>1318</c:v>
                </c:pt>
                <c:pt idx="385">
                  <c:v>1322</c:v>
                </c:pt>
                <c:pt idx="386">
                  <c:v>1327</c:v>
                </c:pt>
                <c:pt idx="387">
                  <c:v>1336</c:v>
                </c:pt>
                <c:pt idx="388">
                  <c:v>1344</c:v>
                </c:pt>
                <c:pt idx="389">
                  <c:v>1351</c:v>
                </c:pt>
                <c:pt idx="390">
                  <c:v>1358</c:v>
                </c:pt>
                <c:pt idx="391">
                  <c:v>1362</c:v>
                </c:pt>
                <c:pt idx="392">
                  <c:v>1367</c:v>
                </c:pt>
                <c:pt idx="393">
                  <c:v>1371</c:v>
                </c:pt>
                <c:pt idx="394">
                  <c:v>1374</c:v>
                </c:pt>
                <c:pt idx="395">
                  <c:v>1378</c:v>
                </c:pt>
                <c:pt idx="396">
                  <c:v>1382</c:v>
                </c:pt>
                <c:pt idx="397">
                  <c:v>1386</c:v>
                </c:pt>
                <c:pt idx="398">
                  <c:v>1391</c:v>
                </c:pt>
                <c:pt idx="399">
                  <c:v>1397</c:v>
                </c:pt>
                <c:pt idx="400">
                  <c:v>1401</c:v>
                </c:pt>
                <c:pt idx="401">
                  <c:v>1403</c:v>
                </c:pt>
                <c:pt idx="402">
                  <c:v>1407</c:v>
                </c:pt>
                <c:pt idx="403">
                  <c:v>1411</c:v>
                </c:pt>
                <c:pt idx="404">
                  <c:v>1414</c:v>
                </c:pt>
                <c:pt idx="405">
                  <c:v>1417</c:v>
                </c:pt>
                <c:pt idx="406">
                  <c:v>1420</c:v>
                </c:pt>
                <c:pt idx="407">
                  <c:v>1422</c:v>
                </c:pt>
                <c:pt idx="408">
                  <c:v>1424</c:v>
                </c:pt>
                <c:pt idx="409">
                  <c:v>1430</c:v>
                </c:pt>
                <c:pt idx="410">
                  <c:v>1435</c:v>
                </c:pt>
                <c:pt idx="411">
                  <c:v>1438</c:v>
                </c:pt>
                <c:pt idx="412">
                  <c:v>1441</c:v>
                </c:pt>
                <c:pt idx="413">
                  <c:v>1445</c:v>
                </c:pt>
                <c:pt idx="414">
                  <c:v>1447</c:v>
                </c:pt>
                <c:pt idx="415">
                  <c:v>1449</c:v>
                </c:pt>
                <c:pt idx="416">
                  <c:v>1452</c:v>
                </c:pt>
                <c:pt idx="417">
                  <c:v>1454</c:v>
                </c:pt>
                <c:pt idx="418">
                  <c:v>1457</c:v>
                </c:pt>
                <c:pt idx="419">
                  <c:v>1459</c:v>
                </c:pt>
                <c:pt idx="420">
                  <c:v>1465</c:v>
                </c:pt>
                <c:pt idx="421">
                  <c:v>1470</c:v>
                </c:pt>
                <c:pt idx="422">
                  <c:v>1476</c:v>
                </c:pt>
                <c:pt idx="423">
                  <c:v>1481</c:v>
                </c:pt>
                <c:pt idx="424">
                  <c:v>1485</c:v>
                </c:pt>
                <c:pt idx="425">
                  <c:v>1489</c:v>
                </c:pt>
                <c:pt idx="426">
                  <c:v>1493</c:v>
                </c:pt>
                <c:pt idx="427">
                  <c:v>1496</c:v>
                </c:pt>
                <c:pt idx="428">
                  <c:v>1499</c:v>
                </c:pt>
                <c:pt idx="429">
                  <c:v>1501</c:v>
                </c:pt>
                <c:pt idx="430">
                  <c:v>1503</c:v>
                </c:pt>
                <c:pt idx="431">
                  <c:v>1510</c:v>
                </c:pt>
                <c:pt idx="432">
                  <c:v>1516</c:v>
                </c:pt>
                <c:pt idx="433">
                  <c:v>1523</c:v>
                </c:pt>
                <c:pt idx="434">
                  <c:v>1527</c:v>
                </c:pt>
                <c:pt idx="435">
                  <c:v>1533</c:v>
                </c:pt>
                <c:pt idx="436">
                  <c:v>1538</c:v>
                </c:pt>
                <c:pt idx="437">
                  <c:v>1543</c:v>
                </c:pt>
                <c:pt idx="438">
                  <c:v>1547</c:v>
                </c:pt>
                <c:pt idx="439">
                  <c:v>1550</c:v>
                </c:pt>
                <c:pt idx="440">
                  <c:v>1554</c:v>
                </c:pt>
                <c:pt idx="441">
                  <c:v>1557</c:v>
                </c:pt>
                <c:pt idx="442">
                  <c:v>1563</c:v>
                </c:pt>
                <c:pt idx="443">
                  <c:v>1571</c:v>
                </c:pt>
                <c:pt idx="444">
                  <c:v>1579</c:v>
                </c:pt>
                <c:pt idx="445">
                  <c:v>1585</c:v>
                </c:pt>
                <c:pt idx="446">
                  <c:v>1591</c:v>
                </c:pt>
                <c:pt idx="447">
                  <c:v>1595</c:v>
                </c:pt>
                <c:pt idx="448">
                  <c:v>1600</c:v>
                </c:pt>
                <c:pt idx="449">
                  <c:v>1604</c:v>
                </c:pt>
                <c:pt idx="450">
                  <c:v>1609</c:v>
                </c:pt>
                <c:pt idx="451">
                  <c:v>1613</c:v>
                </c:pt>
                <c:pt idx="452">
                  <c:v>1616</c:v>
                </c:pt>
                <c:pt idx="453">
                  <c:v>1616</c:v>
                </c:pt>
                <c:pt idx="454">
                  <c:v>1616</c:v>
                </c:pt>
                <c:pt idx="455">
                  <c:v>1616</c:v>
                </c:pt>
                <c:pt idx="456">
                  <c:v>1624</c:v>
                </c:pt>
                <c:pt idx="457">
                  <c:v>1631</c:v>
                </c:pt>
                <c:pt idx="458">
                  <c:v>1636</c:v>
                </c:pt>
                <c:pt idx="459">
                  <c:v>1641</c:v>
                </c:pt>
                <c:pt idx="460">
                  <c:v>1646</c:v>
                </c:pt>
                <c:pt idx="461">
                  <c:v>1650</c:v>
                </c:pt>
                <c:pt idx="462">
                  <c:v>1654</c:v>
                </c:pt>
                <c:pt idx="463">
                  <c:v>1659</c:v>
                </c:pt>
                <c:pt idx="464">
                  <c:v>1661</c:v>
                </c:pt>
                <c:pt idx="465">
                  <c:v>1664</c:v>
                </c:pt>
                <c:pt idx="466">
                  <c:v>1667</c:v>
                </c:pt>
                <c:pt idx="467">
                  <c:v>1676</c:v>
                </c:pt>
                <c:pt idx="468">
                  <c:v>1686</c:v>
                </c:pt>
                <c:pt idx="469">
                  <c:v>1693</c:v>
                </c:pt>
                <c:pt idx="470">
                  <c:v>1698</c:v>
                </c:pt>
                <c:pt idx="471">
                  <c:v>1706</c:v>
                </c:pt>
                <c:pt idx="472">
                  <c:v>1712</c:v>
                </c:pt>
                <c:pt idx="473">
                  <c:v>1717</c:v>
                </c:pt>
                <c:pt idx="474">
                  <c:v>1721</c:v>
                </c:pt>
                <c:pt idx="475">
                  <c:v>1723</c:v>
                </c:pt>
                <c:pt idx="476">
                  <c:v>1727</c:v>
                </c:pt>
                <c:pt idx="477">
                  <c:v>1731</c:v>
                </c:pt>
                <c:pt idx="478">
                  <c:v>1738</c:v>
                </c:pt>
                <c:pt idx="479">
                  <c:v>1748</c:v>
                </c:pt>
                <c:pt idx="480">
                  <c:v>1757</c:v>
                </c:pt>
                <c:pt idx="481">
                  <c:v>1767</c:v>
                </c:pt>
                <c:pt idx="482">
                  <c:v>1773</c:v>
                </c:pt>
                <c:pt idx="483">
                  <c:v>1776</c:v>
                </c:pt>
                <c:pt idx="484">
                  <c:v>1780</c:v>
                </c:pt>
                <c:pt idx="485">
                  <c:v>1783</c:v>
                </c:pt>
                <c:pt idx="486">
                  <c:v>1787</c:v>
                </c:pt>
                <c:pt idx="487">
                  <c:v>1791</c:v>
                </c:pt>
                <c:pt idx="488">
                  <c:v>1795</c:v>
                </c:pt>
                <c:pt idx="489">
                  <c:v>1803</c:v>
                </c:pt>
                <c:pt idx="490">
                  <c:v>1812</c:v>
                </c:pt>
                <c:pt idx="491">
                  <c:v>1822</c:v>
                </c:pt>
                <c:pt idx="492">
                  <c:v>1832</c:v>
                </c:pt>
                <c:pt idx="493">
                  <c:v>1841</c:v>
                </c:pt>
                <c:pt idx="494">
                  <c:v>1849</c:v>
                </c:pt>
                <c:pt idx="495">
                  <c:v>1858</c:v>
                </c:pt>
                <c:pt idx="496">
                  <c:v>1864</c:v>
                </c:pt>
                <c:pt idx="497">
                  <c:v>1870</c:v>
                </c:pt>
                <c:pt idx="498">
                  <c:v>1878</c:v>
                </c:pt>
                <c:pt idx="499">
                  <c:v>1883</c:v>
                </c:pt>
                <c:pt idx="500">
                  <c:v>1891</c:v>
                </c:pt>
                <c:pt idx="501">
                  <c:v>1905</c:v>
                </c:pt>
                <c:pt idx="502">
                  <c:v>1921</c:v>
                </c:pt>
                <c:pt idx="503">
                  <c:v>1931</c:v>
                </c:pt>
                <c:pt idx="504">
                  <c:v>1939</c:v>
                </c:pt>
                <c:pt idx="505">
                  <c:v>1948</c:v>
                </c:pt>
                <c:pt idx="506">
                  <c:v>1956</c:v>
                </c:pt>
                <c:pt idx="507">
                  <c:v>1964</c:v>
                </c:pt>
                <c:pt idx="508">
                  <c:v>1973</c:v>
                </c:pt>
                <c:pt idx="509">
                  <c:v>1979</c:v>
                </c:pt>
                <c:pt idx="510">
                  <c:v>1983</c:v>
                </c:pt>
                <c:pt idx="511">
                  <c:v>1989</c:v>
                </c:pt>
                <c:pt idx="512">
                  <c:v>2002</c:v>
                </c:pt>
                <c:pt idx="513">
                  <c:v>2012</c:v>
                </c:pt>
                <c:pt idx="514">
                  <c:v>2024</c:v>
                </c:pt>
                <c:pt idx="515">
                  <c:v>2034</c:v>
                </c:pt>
                <c:pt idx="516">
                  <c:v>2044</c:v>
                </c:pt>
                <c:pt idx="517">
                  <c:v>2052</c:v>
                </c:pt>
                <c:pt idx="518">
                  <c:v>2059</c:v>
                </c:pt>
                <c:pt idx="519">
                  <c:v>2066</c:v>
                </c:pt>
                <c:pt idx="520">
                  <c:v>2073</c:v>
                </c:pt>
                <c:pt idx="521">
                  <c:v>2080</c:v>
                </c:pt>
                <c:pt idx="522">
                  <c:v>2086</c:v>
                </c:pt>
                <c:pt idx="523">
                  <c:v>2100</c:v>
                </c:pt>
                <c:pt idx="524">
                  <c:v>2110</c:v>
                </c:pt>
                <c:pt idx="525">
                  <c:v>2123</c:v>
                </c:pt>
                <c:pt idx="526">
                  <c:v>2133</c:v>
                </c:pt>
                <c:pt idx="527">
                  <c:v>2141</c:v>
                </c:pt>
                <c:pt idx="528">
                  <c:v>2148</c:v>
                </c:pt>
                <c:pt idx="529">
                  <c:v>2155</c:v>
                </c:pt>
                <c:pt idx="530">
                  <c:v>2161</c:v>
                </c:pt>
                <c:pt idx="531">
                  <c:v>2169</c:v>
                </c:pt>
                <c:pt idx="532">
                  <c:v>2177</c:v>
                </c:pt>
                <c:pt idx="533">
                  <c:v>2182</c:v>
                </c:pt>
                <c:pt idx="534">
                  <c:v>2201</c:v>
                </c:pt>
                <c:pt idx="535">
                  <c:v>2216</c:v>
                </c:pt>
                <c:pt idx="536">
                  <c:v>2225</c:v>
                </c:pt>
                <c:pt idx="537">
                  <c:v>2233</c:v>
                </c:pt>
                <c:pt idx="538">
                  <c:v>2243</c:v>
                </c:pt>
                <c:pt idx="539">
                  <c:v>2249</c:v>
                </c:pt>
                <c:pt idx="540">
                  <c:v>2258</c:v>
                </c:pt>
                <c:pt idx="541">
                  <c:v>2265</c:v>
                </c:pt>
                <c:pt idx="542">
                  <c:v>2273</c:v>
                </c:pt>
                <c:pt idx="543">
                  <c:v>2284</c:v>
                </c:pt>
                <c:pt idx="544">
                  <c:v>2290</c:v>
                </c:pt>
                <c:pt idx="545">
                  <c:v>2299</c:v>
                </c:pt>
                <c:pt idx="546">
                  <c:v>2309</c:v>
                </c:pt>
                <c:pt idx="547">
                  <c:v>2319</c:v>
                </c:pt>
                <c:pt idx="548">
                  <c:v>2330</c:v>
                </c:pt>
                <c:pt idx="549">
                  <c:v>2339</c:v>
                </c:pt>
                <c:pt idx="550">
                  <c:v>2346</c:v>
                </c:pt>
                <c:pt idx="551">
                  <c:v>2354</c:v>
                </c:pt>
                <c:pt idx="552">
                  <c:v>2363</c:v>
                </c:pt>
                <c:pt idx="553">
                  <c:v>2369</c:v>
                </c:pt>
                <c:pt idx="554">
                  <c:v>2377</c:v>
                </c:pt>
                <c:pt idx="555">
                  <c:v>2385</c:v>
                </c:pt>
                <c:pt idx="556">
                  <c:v>2395</c:v>
                </c:pt>
                <c:pt idx="557">
                  <c:v>2403</c:v>
                </c:pt>
                <c:pt idx="558">
                  <c:v>2414</c:v>
                </c:pt>
                <c:pt idx="559">
                  <c:v>2421</c:v>
                </c:pt>
                <c:pt idx="560">
                  <c:v>2429</c:v>
                </c:pt>
                <c:pt idx="561">
                  <c:v>2438</c:v>
                </c:pt>
                <c:pt idx="562">
                  <c:v>2443</c:v>
                </c:pt>
                <c:pt idx="563">
                  <c:v>2449</c:v>
                </c:pt>
                <c:pt idx="564">
                  <c:v>2454</c:v>
                </c:pt>
                <c:pt idx="565">
                  <c:v>2462</c:v>
                </c:pt>
                <c:pt idx="566">
                  <c:v>2468</c:v>
                </c:pt>
                <c:pt idx="567">
                  <c:v>2478</c:v>
                </c:pt>
                <c:pt idx="568">
                  <c:v>2482</c:v>
                </c:pt>
                <c:pt idx="569">
                  <c:v>2490</c:v>
                </c:pt>
                <c:pt idx="570">
                  <c:v>2500</c:v>
                </c:pt>
                <c:pt idx="571">
                  <c:v>2510</c:v>
                </c:pt>
                <c:pt idx="572">
                  <c:v>2520</c:v>
                </c:pt>
                <c:pt idx="573">
                  <c:v>2526</c:v>
                </c:pt>
                <c:pt idx="574">
                  <c:v>2529</c:v>
                </c:pt>
                <c:pt idx="575">
                  <c:v>2533</c:v>
                </c:pt>
                <c:pt idx="576">
                  <c:v>2539</c:v>
                </c:pt>
                <c:pt idx="577">
                  <c:v>2543</c:v>
                </c:pt>
                <c:pt idx="578">
                  <c:v>2549</c:v>
                </c:pt>
                <c:pt idx="579">
                  <c:v>2557</c:v>
                </c:pt>
                <c:pt idx="580">
                  <c:v>2565</c:v>
                </c:pt>
                <c:pt idx="581">
                  <c:v>2574</c:v>
                </c:pt>
                <c:pt idx="582">
                  <c:v>2584</c:v>
                </c:pt>
                <c:pt idx="583">
                  <c:v>2592</c:v>
                </c:pt>
                <c:pt idx="584">
                  <c:v>2603</c:v>
                </c:pt>
                <c:pt idx="585">
                  <c:v>2609</c:v>
                </c:pt>
                <c:pt idx="586">
                  <c:v>2617</c:v>
                </c:pt>
                <c:pt idx="587">
                  <c:v>2627</c:v>
                </c:pt>
                <c:pt idx="588">
                  <c:v>2634</c:v>
                </c:pt>
                <c:pt idx="589">
                  <c:v>2638</c:v>
                </c:pt>
                <c:pt idx="590">
                  <c:v>2644</c:v>
                </c:pt>
                <c:pt idx="591">
                  <c:v>2650</c:v>
                </c:pt>
                <c:pt idx="592">
                  <c:v>2660</c:v>
                </c:pt>
                <c:pt idx="593">
                  <c:v>2667</c:v>
                </c:pt>
                <c:pt idx="594">
                  <c:v>2673</c:v>
                </c:pt>
                <c:pt idx="595">
                  <c:v>2681</c:v>
                </c:pt>
                <c:pt idx="596">
                  <c:v>2685</c:v>
                </c:pt>
                <c:pt idx="597">
                  <c:v>2691</c:v>
                </c:pt>
                <c:pt idx="598">
                  <c:v>2699</c:v>
                </c:pt>
                <c:pt idx="599">
                  <c:v>2702</c:v>
                </c:pt>
                <c:pt idx="600">
                  <c:v>2708</c:v>
                </c:pt>
                <c:pt idx="601">
                  <c:v>2717</c:v>
                </c:pt>
                <c:pt idx="602">
                  <c:v>2723</c:v>
                </c:pt>
                <c:pt idx="603">
                  <c:v>2733</c:v>
                </c:pt>
                <c:pt idx="604">
                  <c:v>2740</c:v>
                </c:pt>
                <c:pt idx="605">
                  <c:v>2745</c:v>
                </c:pt>
                <c:pt idx="606">
                  <c:v>2753</c:v>
                </c:pt>
                <c:pt idx="607">
                  <c:v>2760</c:v>
                </c:pt>
                <c:pt idx="608">
                  <c:v>2765</c:v>
                </c:pt>
                <c:pt idx="609">
                  <c:v>2769</c:v>
                </c:pt>
                <c:pt idx="610">
                  <c:v>2778</c:v>
                </c:pt>
                <c:pt idx="611">
                  <c:v>2787</c:v>
                </c:pt>
                <c:pt idx="612">
                  <c:v>2793</c:v>
                </c:pt>
                <c:pt idx="613">
                  <c:v>2802</c:v>
                </c:pt>
                <c:pt idx="614">
                  <c:v>2815</c:v>
                </c:pt>
                <c:pt idx="615">
                  <c:v>2822</c:v>
                </c:pt>
                <c:pt idx="616">
                  <c:v>2831</c:v>
                </c:pt>
                <c:pt idx="617">
                  <c:v>2839</c:v>
                </c:pt>
                <c:pt idx="618">
                  <c:v>2847</c:v>
                </c:pt>
                <c:pt idx="619">
                  <c:v>2852</c:v>
                </c:pt>
                <c:pt idx="620">
                  <c:v>2858</c:v>
                </c:pt>
                <c:pt idx="621">
                  <c:v>2865</c:v>
                </c:pt>
                <c:pt idx="622">
                  <c:v>2872</c:v>
                </c:pt>
                <c:pt idx="623">
                  <c:v>2877</c:v>
                </c:pt>
                <c:pt idx="624">
                  <c:v>2885</c:v>
                </c:pt>
                <c:pt idx="625">
                  <c:v>2895</c:v>
                </c:pt>
                <c:pt idx="626">
                  <c:v>2906</c:v>
                </c:pt>
                <c:pt idx="627">
                  <c:v>2917</c:v>
                </c:pt>
                <c:pt idx="628">
                  <c:v>2923</c:v>
                </c:pt>
                <c:pt idx="629">
                  <c:v>2928</c:v>
                </c:pt>
                <c:pt idx="630">
                  <c:v>2935</c:v>
                </c:pt>
                <c:pt idx="631">
                  <c:v>2942</c:v>
                </c:pt>
                <c:pt idx="632">
                  <c:v>2952</c:v>
                </c:pt>
                <c:pt idx="633">
                  <c:v>2958</c:v>
                </c:pt>
                <c:pt idx="634">
                  <c:v>2963</c:v>
                </c:pt>
                <c:pt idx="635">
                  <c:v>2970</c:v>
                </c:pt>
                <c:pt idx="636">
                  <c:v>2977</c:v>
                </c:pt>
                <c:pt idx="637">
                  <c:v>2986</c:v>
                </c:pt>
                <c:pt idx="638">
                  <c:v>2997</c:v>
                </c:pt>
                <c:pt idx="639">
                  <c:v>3005</c:v>
                </c:pt>
                <c:pt idx="640">
                  <c:v>3014</c:v>
                </c:pt>
                <c:pt idx="641">
                  <c:v>3020</c:v>
                </c:pt>
                <c:pt idx="642">
                  <c:v>3028</c:v>
                </c:pt>
                <c:pt idx="643">
                  <c:v>3033</c:v>
                </c:pt>
                <c:pt idx="644">
                  <c:v>3037</c:v>
                </c:pt>
                <c:pt idx="645">
                  <c:v>3047</c:v>
                </c:pt>
                <c:pt idx="646">
                  <c:v>3054</c:v>
                </c:pt>
                <c:pt idx="647">
                  <c:v>3060</c:v>
                </c:pt>
                <c:pt idx="648">
                  <c:v>3066</c:v>
                </c:pt>
                <c:pt idx="649">
                  <c:v>3073</c:v>
                </c:pt>
                <c:pt idx="650">
                  <c:v>3079</c:v>
                </c:pt>
                <c:pt idx="651">
                  <c:v>3089</c:v>
                </c:pt>
                <c:pt idx="652">
                  <c:v>3094</c:v>
                </c:pt>
                <c:pt idx="653">
                  <c:v>3098</c:v>
                </c:pt>
                <c:pt idx="654">
                  <c:v>3105</c:v>
                </c:pt>
                <c:pt idx="655">
                  <c:v>3113</c:v>
                </c:pt>
                <c:pt idx="656">
                  <c:v>3121</c:v>
                </c:pt>
                <c:pt idx="657">
                  <c:v>3126</c:v>
                </c:pt>
                <c:pt idx="658">
                  <c:v>3132</c:v>
                </c:pt>
                <c:pt idx="659">
                  <c:v>3137</c:v>
                </c:pt>
                <c:pt idx="660">
                  <c:v>3143</c:v>
                </c:pt>
                <c:pt idx="661">
                  <c:v>3147</c:v>
                </c:pt>
                <c:pt idx="662">
                  <c:v>3155</c:v>
                </c:pt>
                <c:pt idx="663">
                  <c:v>3161</c:v>
                </c:pt>
                <c:pt idx="664">
                  <c:v>3168</c:v>
                </c:pt>
                <c:pt idx="665">
                  <c:v>3174</c:v>
                </c:pt>
                <c:pt idx="666">
                  <c:v>3184</c:v>
                </c:pt>
                <c:pt idx="667">
                  <c:v>3194</c:v>
                </c:pt>
                <c:pt idx="668">
                  <c:v>3204</c:v>
                </c:pt>
                <c:pt idx="669">
                  <c:v>3219</c:v>
                </c:pt>
                <c:pt idx="670">
                  <c:v>3228</c:v>
                </c:pt>
                <c:pt idx="671">
                  <c:v>3234</c:v>
                </c:pt>
                <c:pt idx="672">
                  <c:v>3242</c:v>
                </c:pt>
                <c:pt idx="673">
                  <c:v>3250</c:v>
                </c:pt>
                <c:pt idx="674">
                  <c:v>3258</c:v>
                </c:pt>
                <c:pt idx="675">
                  <c:v>3265</c:v>
                </c:pt>
                <c:pt idx="676">
                  <c:v>3272</c:v>
                </c:pt>
                <c:pt idx="677">
                  <c:v>3278</c:v>
                </c:pt>
                <c:pt idx="678">
                  <c:v>3289</c:v>
                </c:pt>
                <c:pt idx="679">
                  <c:v>3296</c:v>
                </c:pt>
                <c:pt idx="680">
                  <c:v>3307</c:v>
                </c:pt>
                <c:pt idx="681">
                  <c:v>3312</c:v>
                </c:pt>
                <c:pt idx="682">
                  <c:v>3316</c:v>
                </c:pt>
                <c:pt idx="683">
                  <c:v>3324</c:v>
                </c:pt>
                <c:pt idx="684">
                  <c:v>3333</c:v>
                </c:pt>
                <c:pt idx="685">
                  <c:v>3338</c:v>
                </c:pt>
                <c:pt idx="686">
                  <c:v>3344</c:v>
                </c:pt>
                <c:pt idx="687">
                  <c:v>3351</c:v>
                </c:pt>
                <c:pt idx="688">
                  <c:v>3355</c:v>
                </c:pt>
                <c:pt idx="689">
                  <c:v>3360</c:v>
                </c:pt>
                <c:pt idx="690">
                  <c:v>3368</c:v>
                </c:pt>
                <c:pt idx="691">
                  <c:v>3376</c:v>
                </c:pt>
                <c:pt idx="692">
                  <c:v>3386</c:v>
                </c:pt>
                <c:pt idx="693">
                  <c:v>3395</c:v>
                </c:pt>
                <c:pt idx="694">
                  <c:v>3402</c:v>
                </c:pt>
                <c:pt idx="695">
                  <c:v>3409</c:v>
                </c:pt>
                <c:pt idx="696">
                  <c:v>3417</c:v>
                </c:pt>
                <c:pt idx="697">
                  <c:v>3423</c:v>
                </c:pt>
                <c:pt idx="698">
                  <c:v>3430</c:v>
                </c:pt>
                <c:pt idx="699">
                  <c:v>3434</c:v>
                </c:pt>
                <c:pt idx="700">
                  <c:v>3440</c:v>
                </c:pt>
                <c:pt idx="701">
                  <c:v>3453</c:v>
                </c:pt>
                <c:pt idx="702">
                  <c:v>3461</c:v>
                </c:pt>
                <c:pt idx="703">
                  <c:v>3475</c:v>
                </c:pt>
                <c:pt idx="704">
                  <c:v>3484</c:v>
                </c:pt>
                <c:pt idx="705">
                  <c:v>3490</c:v>
                </c:pt>
                <c:pt idx="706">
                  <c:v>3499</c:v>
                </c:pt>
                <c:pt idx="707">
                  <c:v>3502</c:v>
                </c:pt>
                <c:pt idx="708">
                  <c:v>3508</c:v>
                </c:pt>
                <c:pt idx="709">
                  <c:v>3515</c:v>
                </c:pt>
                <c:pt idx="710">
                  <c:v>3520</c:v>
                </c:pt>
                <c:pt idx="711">
                  <c:v>3527</c:v>
                </c:pt>
                <c:pt idx="712">
                  <c:v>3537</c:v>
                </c:pt>
                <c:pt idx="713">
                  <c:v>3542</c:v>
                </c:pt>
                <c:pt idx="714">
                  <c:v>3551</c:v>
                </c:pt>
                <c:pt idx="715">
                  <c:v>3563</c:v>
                </c:pt>
                <c:pt idx="716">
                  <c:v>3567</c:v>
                </c:pt>
                <c:pt idx="717">
                  <c:v>3576</c:v>
                </c:pt>
                <c:pt idx="718">
                  <c:v>3585</c:v>
                </c:pt>
                <c:pt idx="719">
                  <c:v>3595</c:v>
                </c:pt>
                <c:pt idx="720">
                  <c:v>3606</c:v>
                </c:pt>
                <c:pt idx="721">
                  <c:v>3612</c:v>
                </c:pt>
                <c:pt idx="722">
                  <c:v>3619</c:v>
                </c:pt>
                <c:pt idx="723">
                  <c:v>3630</c:v>
                </c:pt>
                <c:pt idx="724">
                  <c:v>3637</c:v>
                </c:pt>
                <c:pt idx="725">
                  <c:v>3651</c:v>
                </c:pt>
                <c:pt idx="726">
                  <c:v>3658</c:v>
                </c:pt>
                <c:pt idx="727">
                  <c:v>3665</c:v>
                </c:pt>
                <c:pt idx="728">
                  <c:v>3672</c:v>
                </c:pt>
                <c:pt idx="729">
                  <c:v>3682</c:v>
                </c:pt>
                <c:pt idx="730">
                  <c:v>3690</c:v>
                </c:pt>
                <c:pt idx="731">
                  <c:v>3696</c:v>
                </c:pt>
                <c:pt idx="732">
                  <c:v>3703</c:v>
                </c:pt>
                <c:pt idx="733">
                  <c:v>3708</c:v>
                </c:pt>
                <c:pt idx="734">
                  <c:v>3722</c:v>
                </c:pt>
                <c:pt idx="735">
                  <c:v>3733</c:v>
                </c:pt>
                <c:pt idx="736">
                  <c:v>3742</c:v>
                </c:pt>
                <c:pt idx="737">
                  <c:v>3752</c:v>
                </c:pt>
                <c:pt idx="738">
                  <c:v>3762</c:v>
                </c:pt>
                <c:pt idx="739">
                  <c:v>3769</c:v>
                </c:pt>
                <c:pt idx="740">
                  <c:v>3778</c:v>
                </c:pt>
                <c:pt idx="741">
                  <c:v>3785</c:v>
                </c:pt>
                <c:pt idx="742">
                  <c:v>3792</c:v>
                </c:pt>
                <c:pt idx="743">
                  <c:v>3799</c:v>
                </c:pt>
                <c:pt idx="744">
                  <c:v>3807</c:v>
                </c:pt>
                <c:pt idx="745">
                  <c:v>3816</c:v>
                </c:pt>
                <c:pt idx="746">
                  <c:v>3822</c:v>
                </c:pt>
                <c:pt idx="747">
                  <c:v>3832</c:v>
                </c:pt>
                <c:pt idx="748">
                  <c:v>3839</c:v>
                </c:pt>
                <c:pt idx="749">
                  <c:v>3849</c:v>
                </c:pt>
                <c:pt idx="750">
                  <c:v>3857</c:v>
                </c:pt>
                <c:pt idx="751">
                  <c:v>3864</c:v>
                </c:pt>
                <c:pt idx="752">
                  <c:v>3871</c:v>
                </c:pt>
                <c:pt idx="753">
                  <c:v>3877</c:v>
                </c:pt>
                <c:pt idx="754">
                  <c:v>3884</c:v>
                </c:pt>
                <c:pt idx="755">
                  <c:v>3890</c:v>
                </c:pt>
                <c:pt idx="756">
                  <c:v>3900</c:v>
                </c:pt>
                <c:pt idx="757">
                  <c:v>3907</c:v>
                </c:pt>
                <c:pt idx="758">
                  <c:v>3918</c:v>
                </c:pt>
                <c:pt idx="759">
                  <c:v>3928</c:v>
                </c:pt>
                <c:pt idx="760">
                  <c:v>3939</c:v>
                </c:pt>
                <c:pt idx="761">
                  <c:v>3945</c:v>
                </c:pt>
                <c:pt idx="762">
                  <c:v>3955</c:v>
                </c:pt>
                <c:pt idx="763">
                  <c:v>3961</c:v>
                </c:pt>
                <c:pt idx="764">
                  <c:v>3961</c:v>
                </c:pt>
                <c:pt idx="765">
                  <c:v>3961</c:v>
                </c:pt>
                <c:pt idx="766">
                  <c:v>3961</c:v>
                </c:pt>
                <c:pt idx="767">
                  <c:v>3967</c:v>
                </c:pt>
                <c:pt idx="768">
                  <c:v>3973</c:v>
                </c:pt>
                <c:pt idx="769">
                  <c:v>3977</c:v>
                </c:pt>
                <c:pt idx="770">
                  <c:v>3986</c:v>
                </c:pt>
                <c:pt idx="771">
                  <c:v>3993</c:v>
                </c:pt>
                <c:pt idx="772">
                  <c:v>4002</c:v>
                </c:pt>
                <c:pt idx="773">
                  <c:v>4010</c:v>
                </c:pt>
                <c:pt idx="774">
                  <c:v>4016</c:v>
                </c:pt>
                <c:pt idx="775">
                  <c:v>4023</c:v>
                </c:pt>
                <c:pt idx="776">
                  <c:v>4030</c:v>
                </c:pt>
                <c:pt idx="777">
                  <c:v>4034</c:v>
                </c:pt>
                <c:pt idx="778">
                  <c:v>4039</c:v>
                </c:pt>
                <c:pt idx="779">
                  <c:v>4046</c:v>
                </c:pt>
                <c:pt idx="780">
                  <c:v>4050</c:v>
                </c:pt>
                <c:pt idx="781">
                  <c:v>4060</c:v>
                </c:pt>
                <c:pt idx="782">
                  <c:v>4066</c:v>
                </c:pt>
                <c:pt idx="783">
                  <c:v>4073</c:v>
                </c:pt>
                <c:pt idx="784">
                  <c:v>4080</c:v>
                </c:pt>
                <c:pt idx="785">
                  <c:v>4088</c:v>
                </c:pt>
                <c:pt idx="786">
                  <c:v>4095</c:v>
                </c:pt>
                <c:pt idx="787">
                  <c:v>4099</c:v>
                </c:pt>
                <c:pt idx="788">
                  <c:v>4106</c:v>
                </c:pt>
                <c:pt idx="789">
                  <c:v>4111</c:v>
                </c:pt>
                <c:pt idx="790">
                  <c:v>4117</c:v>
                </c:pt>
                <c:pt idx="791">
                  <c:v>4122</c:v>
                </c:pt>
                <c:pt idx="792">
                  <c:v>4130</c:v>
                </c:pt>
                <c:pt idx="793">
                  <c:v>4140</c:v>
                </c:pt>
                <c:pt idx="794">
                  <c:v>4149</c:v>
                </c:pt>
                <c:pt idx="795">
                  <c:v>4157</c:v>
                </c:pt>
                <c:pt idx="796">
                  <c:v>4166</c:v>
                </c:pt>
                <c:pt idx="797">
                  <c:v>4174</c:v>
                </c:pt>
                <c:pt idx="798">
                  <c:v>4183</c:v>
                </c:pt>
                <c:pt idx="799">
                  <c:v>4192</c:v>
                </c:pt>
                <c:pt idx="800">
                  <c:v>4198</c:v>
                </c:pt>
                <c:pt idx="801">
                  <c:v>4205</c:v>
                </c:pt>
                <c:pt idx="802">
                  <c:v>4210</c:v>
                </c:pt>
                <c:pt idx="803">
                  <c:v>4214</c:v>
                </c:pt>
                <c:pt idx="804">
                  <c:v>4224</c:v>
                </c:pt>
                <c:pt idx="805">
                  <c:v>4234</c:v>
                </c:pt>
                <c:pt idx="806">
                  <c:v>4241</c:v>
                </c:pt>
                <c:pt idx="807">
                  <c:v>4250</c:v>
                </c:pt>
                <c:pt idx="808">
                  <c:v>4255</c:v>
                </c:pt>
                <c:pt idx="809">
                  <c:v>4260</c:v>
                </c:pt>
                <c:pt idx="810">
                  <c:v>4267</c:v>
                </c:pt>
                <c:pt idx="811">
                  <c:v>4274</c:v>
                </c:pt>
                <c:pt idx="812">
                  <c:v>4280</c:v>
                </c:pt>
                <c:pt idx="813">
                  <c:v>4284</c:v>
                </c:pt>
                <c:pt idx="814">
                  <c:v>4290</c:v>
                </c:pt>
                <c:pt idx="815">
                  <c:v>4298</c:v>
                </c:pt>
                <c:pt idx="816">
                  <c:v>4315</c:v>
                </c:pt>
                <c:pt idx="817">
                  <c:v>4326</c:v>
                </c:pt>
                <c:pt idx="818">
                  <c:v>4335</c:v>
                </c:pt>
                <c:pt idx="819">
                  <c:v>4346</c:v>
                </c:pt>
                <c:pt idx="820">
                  <c:v>4352</c:v>
                </c:pt>
                <c:pt idx="821">
                  <c:v>4362</c:v>
                </c:pt>
                <c:pt idx="822">
                  <c:v>4369</c:v>
                </c:pt>
                <c:pt idx="823">
                  <c:v>4374</c:v>
                </c:pt>
                <c:pt idx="824">
                  <c:v>4385</c:v>
                </c:pt>
                <c:pt idx="825">
                  <c:v>4391</c:v>
                </c:pt>
                <c:pt idx="826">
                  <c:v>4400</c:v>
                </c:pt>
                <c:pt idx="827">
                  <c:v>4409</c:v>
                </c:pt>
                <c:pt idx="828">
                  <c:v>4417</c:v>
                </c:pt>
                <c:pt idx="829">
                  <c:v>4430</c:v>
                </c:pt>
                <c:pt idx="830">
                  <c:v>4438</c:v>
                </c:pt>
                <c:pt idx="831">
                  <c:v>4444</c:v>
                </c:pt>
                <c:pt idx="832">
                  <c:v>4452</c:v>
                </c:pt>
                <c:pt idx="833">
                  <c:v>4460</c:v>
                </c:pt>
                <c:pt idx="834">
                  <c:v>4466</c:v>
                </c:pt>
                <c:pt idx="835">
                  <c:v>4475</c:v>
                </c:pt>
                <c:pt idx="836">
                  <c:v>4479</c:v>
                </c:pt>
                <c:pt idx="837">
                  <c:v>4491</c:v>
                </c:pt>
                <c:pt idx="838">
                  <c:v>4499</c:v>
                </c:pt>
                <c:pt idx="839">
                  <c:v>4507</c:v>
                </c:pt>
                <c:pt idx="840">
                  <c:v>4520</c:v>
                </c:pt>
                <c:pt idx="841">
                  <c:v>4529</c:v>
                </c:pt>
                <c:pt idx="842">
                  <c:v>4533</c:v>
                </c:pt>
                <c:pt idx="843">
                  <c:v>4541</c:v>
                </c:pt>
                <c:pt idx="844">
                  <c:v>4547</c:v>
                </c:pt>
                <c:pt idx="845">
                  <c:v>4556</c:v>
                </c:pt>
                <c:pt idx="846">
                  <c:v>4564</c:v>
                </c:pt>
                <c:pt idx="847">
                  <c:v>4572</c:v>
                </c:pt>
                <c:pt idx="848">
                  <c:v>4580</c:v>
                </c:pt>
                <c:pt idx="849">
                  <c:v>4592</c:v>
                </c:pt>
                <c:pt idx="850">
                  <c:v>4603</c:v>
                </c:pt>
                <c:pt idx="851">
                  <c:v>4616</c:v>
                </c:pt>
                <c:pt idx="852">
                  <c:v>4625</c:v>
                </c:pt>
                <c:pt idx="853">
                  <c:v>4637</c:v>
                </c:pt>
                <c:pt idx="854">
                  <c:v>4647</c:v>
                </c:pt>
                <c:pt idx="855">
                  <c:v>4655</c:v>
                </c:pt>
                <c:pt idx="856">
                  <c:v>4662</c:v>
                </c:pt>
                <c:pt idx="857">
                  <c:v>4671</c:v>
                </c:pt>
                <c:pt idx="858">
                  <c:v>4678</c:v>
                </c:pt>
                <c:pt idx="859">
                  <c:v>4690</c:v>
                </c:pt>
                <c:pt idx="860">
                  <c:v>4702</c:v>
                </c:pt>
                <c:pt idx="861">
                  <c:v>4712</c:v>
                </c:pt>
                <c:pt idx="862">
                  <c:v>4722</c:v>
                </c:pt>
                <c:pt idx="863">
                  <c:v>4736</c:v>
                </c:pt>
                <c:pt idx="864">
                  <c:v>4746</c:v>
                </c:pt>
                <c:pt idx="865">
                  <c:v>4756</c:v>
                </c:pt>
                <c:pt idx="866">
                  <c:v>4765</c:v>
                </c:pt>
                <c:pt idx="867">
                  <c:v>4773</c:v>
                </c:pt>
                <c:pt idx="868">
                  <c:v>4778</c:v>
                </c:pt>
                <c:pt idx="869">
                  <c:v>4785</c:v>
                </c:pt>
                <c:pt idx="870">
                  <c:v>4795</c:v>
                </c:pt>
                <c:pt idx="871">
                  <c:v>4804</c:v>
                </c:pt>
                <c:pt idx="872">
                  <c:v>4818</c:v>
                </c:pt>
                <c:pt idx="873">
                  <c:v>4830</c:v>
                </c:pt>
                <c:pt idx="874">
                  <c:v>4841</c:v>
                </c:pt>
                <c:pt idx="875">
                  <c:v>4852</c:v>
                </c:pt>
                <c:pt idx="876">
                  <c:v>4860</c:v>
                </c:pt>
                <c:pt idx="877">
                  <c:v>4870</c:v>
                </c:pt>
                <c:pt idx="878">
                  <c:v>4879</c:v>
                </c:pt>
                <c:pt idx="879">
                  <c:v>4886</c:v>
                </c:pt>
                <c:pt idx="880">
                  <c:v>4894</c:v>
                </c:pt>
                <c:pt idx="881">
                  <c:v>4907</c:v>
                </c:pt>
                <c:pt idx="882">
                  <c:v>4923</c:v>
                </c:pt>
                <c:pt idx="883">
                  <c:v>4933</c:v>
                </c:pt>
                <c:pt idx="884">
                  <c:v>4945</c:v>
                </c:pt>
                <c:pt idx="885">
                  <c:v>4955</c:v>
                </c:pt>
                <c:pt idx="886">
                  <c:v>4968</c:v>
                </c:pt>
                <c:pt idx="887">
                  <c:v>4980</c:v>
                </c:pt>
                <c:pt idx="888">
                  <c:v>4989</c:v>
                </c:pt>
                <c:pt idx="889">
                  <c:v>4997</c:v>
                </c:pt>
                <c:pt idx="890">
                  <c:v>5006</c:v>
                </c:pt>
                <c:pt idx="891">
                  <c:v>5011</c:v>
                </c:pt>
                <c:pt idx="892">
                  <c:v>5027</c:v>
                </c:pt>
                <c:pt idx="893">
                  <c:v>5041</c:v>
                </c:pt>
                <c:pt idx="894">
                  <c:v>5056</c:v>
                </c:pt>
                <c:pt idx="895">
                  <c:v>5073</c:v>
                </c:pt>
                <c:pt idx="896">
                  <c:v>5086</c:v>
                </c:pt>
                <c:pt idx="897">
                  <c:v>5099</c:v>
                </c:pt>
                <c:pt idx="898">
                  <c:v>5112</c:v>
                </c:pt>
                <c:pt idx="899">
                  <c:v>5120</c:v>
                </c:pt>
                <c:pt idx="900">
                  <c:v>5129</c:v>
                </c:pt>
                <c:pt idx="901">
                  <c:v>5138</c:v>
                </c:pt>
                <c:pt idx="902">
                  <c:v>5146</c:v>
                </c:pt>
                <c:pt idx="903">
                  <c:v>5154</c:v>
                </c:pt>
                <c:pt idx="904">
                  <c:v>5171</c:v>
                </c:pt>
                <c:pt idx="905">
                  <c:v>5185</c:v>
                </c:pt>
                <c:pt idx="906">
                  <c:v>5197</c:v>
                </c:pt>
                <c:pt idx="907">
                  <c:v>5210</c:v>
                </c:pt>
                <c:pt idx="908">
                  <c:v>5222</c:v>
                </c:pt>
                <c:pt idx="909">
                  <c:v>5234</c:v>
                </c:pt>
                <c:pt idx="910">
                  <c:v>5241</c:v>
                </c:pt>
                <c:pt idx="911">
                  <c:v>5253</c:v>
                </c:pt>
                <c:pt idx="912">
                  <c:v>5263</c:v>
                </c:pt>
                <c:pt idx="913">
                  <c:v>5270</c:v>
                </c:pt>
                <c:pt idx="914">
                  <c:v>5282</c:v>
                </c:pt>
                <c:pt idx="915">
                  <c:v>5300</c:v>
                </c:pt>
                <c:pt idx="916">
                  <c:v>5317</c:v>
                </c:pt>
                <c:pt idx="917">
                  <c:v>5328</c:v>
                </c:pt>
                <c:pt idx="918">
                  <c:v>5349</c:v>
                </c:pt>
                <c:pt idx="919">
                  <c:v>5367</c:v>
                </c:pt>
                <c:pt idx="920">
                  <c:v>5380</c:v>
                </c:pt>
                <c:pt idx="921">
                  <c:v>5394</c:v>
                </c:pt>
                <c:pt idx="922">
                  <c:v>5403</c:v>
                </c:pt>
                <c:pt idx="923">
                  <c:v>5414</c:v>
                </c:pt>
                <c:pt idx="924">
                  <c:v>5423</c:v>
                </c:pt>
                <c:pt idx="925">
                  <c:v>5434</c:v>
                </c:pt>
                <c:pt idx="926">
                  <c:v>5449</c:v>
                </c:pt>
                <c:pt idx="927">
                  <c:v>5467</c:v>
                </c:pt>
                <c:pt idx="928">
                  <c:v>5489</c:v>
                </c:pt>
                <c:pt idx="929">
                  <c:v>5504</c:v>
                </c:pt>
                <c:pt idx="930">
                  <c:v>5522</c:v>
                </c:pt>
                <c:pt idx="931">
                  <c:v>5537</c:v>
                </c:pt>
                <c:pt idx="932">
                  <c:v>5551</c:v>
                </c:pt>
                <c:pt idx="933">
                  <c:v>5563</c:v>
                </c:pt>
                <c:pt idx="934">
                  <c:v>5572</c:v>
                </c:pt>
                <c:pt idx="935">
                  <c:v>5582</c:v>
                </c:pt>
                <c:pt idx="936">
                  <c:v>5592</c:v>
                </c:pt>
                <c:pt idx="937">
                  <c:v>5615</c:v>
                </c:pt>
                <c:pt idx="938">
                  <c:v>5638</c:v>
                </c:pt>
                <c:pt idx="939">
                  <c:v>5660</c:v>
                </c:pt>
                <c:pt idx="940">
                  <c:v>5676</c:v>
                </c:pt>
                <c:pt idx="941">
                  <c:v>5695</c:v>
                </c:pt>
                <c:pt idx="942">
                  <c:v>5712</c:v>
                </c:pt>
                <c:pt idx="943">
                  <c:v>5730</c:v>
                </c:pt>
                <c:pt idx="944">
                  <c:v>5739</c:v>
                </c:pt>
                <c:pt idx="945">
                  <c:v>5754</c:v>
                </c:pt>
                <c:pt idx="946">
                  <c:v>5763</c:v>
                </c:pt>
                <c:pt idx="947">
                  <c:v>5771</c:v>
                </c:pt>
                <c:pt idx="948">
                  <c:v>5799</c:v>
                </c:pt>
                <c:pt idx="949">
                  <c:v>5824</c:v>
                </c:pt>
                <c:pt idx="950">
                  <c:v>5849</c:v>
                </c:pt>
                <c:pt idx="951">
                  <c:v>5869</c:v>
                </c:pt>
                <c:pt idx="952">
                  <c:v>5887</c:v>
                </c:pt>
                <c:pt idx="953">
                  <c:v>5901</c:v>
                </c:pt>
                <c:pt idx="954">
                  <c:v>5915</c:v>
                </c:pt>
                <c:pt idx="955">
                  <c:v>5931</c:v>
                </c:pt>
                <c:pt idx="956">
                  <c:v>5943</c:v>
                </c:pt>
                <c:pt idx="957">
                  <c:v>5953</c:v>
                </c:pt>
                <c:pt idx="958">
                  <c:v>5964</c:v>
                </c:pt>
                <c:pt idx="959">
                  <c:v>5989</c:v>
                </c:pt>
                <c:pt idx="960">
                  <c:v>6020</c:v>
                </c:pt>
                <c:pt idx="961">
                  <c:v>6043</c:v>
                </c:pt>
                <c:pt idx="962">
                  <c:v>6069</c:v>
                </c:pt>
                <c:pt idx="963">
                  <c:v>6090</c:v>
                </c:pt>
                <c:pt idx="964">
                  <c:v>6104</c:v>
                </c:pt>
                <c:pt idx="965">
                  <c:v>6117</c:v>
                </c:pt>
                <c:pt idx="966">
                  <c:v>6131</c:v>
                </c:pt>
                <c:pt idx="967">
                  <c:v>6141</c:v>
                </c:pt>
                <c:pt idx="968">
                  <c:v>6154</c:v>
                </c:pt>
                <c:pt idx="969">
                  <c:v>6162</c:v>
                </c:pt>
                <c:pt idx="970">
                  <c:v>6188</c:v>
                </c:pt>
                <c:pt idx="971">
                  <c:v>6221</c:v>
                </c:pt>
                <c:pt idx="972">
                  <c:v>6238</c:v>
                </c:pt>
                <c:pt idx="973">
                  <c:v>6258</c:v>
                </c:pt>
                <c:pt idx="974">
                  <c:v>6276</c:v>
                </c:pt>
                <c:pt idx="975">
                  <c:v>6292</c:v>
                </c:pt>
                <c:pt idx="976">
                  <c:v>6309</c:v>
                </c:pt>
                <c:pt idx="977">
                  <c:v>6321</c:v>
                </c:pt>
                <c:pt idx="978">
                  <c:v>6336</c:v>
                </c:pt>
                <c:pt idx="979">
                  <c:v>6346</c:v>
                </c:pt>
                <c:pt idx="980">
                  <c:v>6357</c:v>
                </c:pt>
                <c:pt idx="981">
                  <c:v>6385</c:v>
                </c:pt>
                <c:pt idx="982">
                  <c:v>6417</c:v>
                </c:pt>
                <c:pt idx="983">
                  <c:v>6445</c:v>
                </c:pt>
                <c:pt idx="984">
                  <c:v>6471</c:v>
                </c:pt>
                <c:pt idx="985">
                  <c:v>6500</c:v>
                </c:pt>
                <c:pt idx="986">
                  <c:v>6524</c:v>
                </c:pt>
                <c:pt idx="987">
                  <c:v>6541</c:v>
                </c:pt>
                <c:pt idx="988">
                  <c:v>6557</c:v>
                </c:pt>
                <c:pt idx="989">
                  <c:v>6570</c:v>
                </c:pt>
                <c:pt idx="990">
                  <c:v>6586</c:v>
                </c:pt>
                <c:pt idx="991">
                  <c:v>6600</c:v>
                </c:pt>
                <c:pt idx="992">
                  <c:v>6632</c:v>
                </c:pt>
                <c:pt idx="993">
                  <c:v>6673</c:v>
                </c:pt>
                <c:pt idx="994">
                  <c:v>6714</c:v>
                </c:pt>
                <c:pt idx="995">
                  <c:v>6754</c:v>
                </c:pt>
                <c:pt idx="996">
                  <c:v>6789</c:v>
                </c:pt>
                <c:pt idx="997">
                  <c:v>6820</c:v>
                </c:pt>
                <c:pt idx="998">
                  <c:v>6847</c:v>
                </c:pt>
                <c:pt idx="999">
                  <c:v>6865</c:v>
                </c:pt>
                <c:pt idx="1000">
                  <c:v>6894</c:v>
                </c:pt>
                <c:pt idx="1001">
                  <c:v>6914</c:v>
                </c:pt>
                <c:pt idx="1002">
                  <c:v>6930</c:v>
                </c:pt>
                <c:pt idx="1003">
                  <c:v>6957</c:v>
                </c:pt>
                <c:pt idx="1004">
                  <c:v>7006</c:v>
                </c:pt>
                <c:pt idx="1005">
                  <c:v>7054</c:v>
                </c:pt>
                <c:pt idx="1006">
                  <c:v>7094</c:v>
                </c:pt>
                <c:pt idx="1007">
                  <c:v>7132</c:v>
                </c:pt>
                <c:pt idx="1008">
                  <c:v>7167</c:v>
                </c:pt>
                <c:pt idx="1009">
                  <c:v>7182</c:v>
                </c:pt>
                <c:pt idx="1010">
                  <c:v>7195</c:v>
                </c:pt>
                <c:pt idx="1011">
                  <c:v>7208</c:v>
                </c:pt>
                <c:pt idx="1012">
                  <c:v>7220</c:v>
                </c:pt>
                <c:pt idx="1013">
                  <c:v>7227</c:v>
                </c:pt>
                <c:pt idx="1014">
                  <c:v>7241</c:v>
                </c:pt>
                <c:pt idx="1015">
                  <c:v>7279</c:v>
                </c:pt>
                <c:pt idx="1016">
                  <c:v>7302</c:v>
                </c:pt>
                <c:pt idx="1017">
                  <c:v>7322</c:v>
                </c:pt>
                <c:pt idx="1018">
                  <c:v>7341</c:v>
                </c:pt>
                <c:pt idx="1019">
                  <c:v>7352</c:v>
                </c:pt>
                <c:pt idx="1020">
                  <c:v>7366</c:v>
                </c:pt>
                <c:pt idx="1021">
                  <c:v>7382</c:v>
                </c:pt>
                <c:pt idx="1022">
                  <c:v>7393</c:v>
                </c:pt>
                <c:pt idx="1023">
                  <c:v>7403</c:v>
                </c:pt>
                <c:pt idx="1024">
                  <c:v>7410</c:v>
                </c:pt>
                <c:pt idx="1025">
                  <c:v>7420</c:v>
                </c:pt>
                <c:pt idx="1026">
                  <c:v>7452</c:v>
                </c:pt>
                <c:pt idx="1027">
                  <c:v>7482</c:v>
                </c:pt>
                <c:pt idx="1028">
                  <c:v>7506</c:v>
                </c:pt>
                <c:pt idx="1029">
                  <c:v>7526</c:v>
                </c:pt>
                <c:pt idx="1030">
                  <c:v>7544</c:v>
                </c:pt>
                <c:pt idx="1031">
                  <c:v>7565</c:v>
                </c:pt>
                <c:pt idx="1032">
                  <c:v>7577</c:v>
                </c:pt>
                <c:pt idx="1033">
                  <c:v>7592</c:v>
                </c:pt>
                <c:pt idx="1034">
                  <c:v>7606</c:v>
                </c:pt>
                <c:pt idx="1035">
                  <c:v>7621</c:v>
                </c:pt>
                <c:pt idx="1036">
                  <c:v>7631</c:v>
                </c:pt>
                <c:pt idx="1037">
                  <c:v>7646</c:v>
                </c:pt>
                <c:pt idx="1038">
                  <c:v>7661</c:v>
                </c:pt>
                <c:pt idx="1039">
                  <c:v>7674</c:v>
                </c:pt>
                <c:pt idx="1040">
                  <c:v>7686</c:v>
                </c:pt>
                <c:pt idx="1041">
                  <c:v>7694</c:v>
                </c:pt>
                <c:pt idx="1042">
                  <c:v>7702</c:v>
                </c:pt>
                <c:pt idx="1043">
                  <c:v>7713</c:v>
                </c:pt>
                <c:pt idx="1044">
                  <c:v>7723</c:v>
                </c:pt>
                <c:pt idx="1045">
                  <c:v>7732</c:v>
                </c:pt>
                <c:pt idx="1046">
                  <c:v>7741</c:v>
                </c:pt>
                <c:pt idx="1047">
                  <c:v>7750</c:v>
                </c:pt>
                <c:pt idx="1048">
                  <c:v>7760</c:v>
                </c:pt>
                <c:pt idx="1049">
                  <c:v>7770</c:v>
                </c:pt>
                <c:pt idx="1050">
                  <c:v>7784</c:v>
                </c:pt>
                <c:pt idx="1051">
                  <c:v>7796</c:v>
                </c:pt>
                <c:pt idx="1052">
                  <c:v>7806</c:v>
                </c:pt>
                <c:pt idx="1053">
                  <c:v>7814</c:v>
                </c:pt>
                <c:pt idx="1054">
                  <c:v>7822</c:v>
                </c:pt>
                <c:pt idx="1055">
                  <c:v>7830</c:v>
                </c:pt>
                <c:pt idx="1056">
                  <c:v>7839</c:v>
                </c:pt>
                <c:pt idx="1057">
                  <c:v>7845</c:v>
                </c:pt>
                <c:pt idx="1058">
                  <c:v>7853</c:v>
                </c:pt>
                <c:pt idx="1059">
                  <c:v>7874</c:v>
                </c:pt>
                <c:pt idx="1060">
                  <c:v>7900</c:v>
                </c:pt>
                <c:pt idx="1061">
                  <c:v>7923</c:v>
                </c:pt>
                <c:pt idx="1062">
                  <c:v>7943</c:v>
                </c:pt>
                <c:pt idx="1063">
                  <c:v>7957</c:v>
                </c:pt>
                <c:pt idx="1064">
                  <c:v>7971</c:v>
                </c:pt>
                <c:pt idx="1065">
                  <c:v>7982</c:v>
                </c:pt>
                <c:pt idx="1066">
                  <c:v>7988</c:v>
                </c:pt>
                <c:pt idx="1067">
                  <c:v>7997</c:v>
                </c:pt>
                <c:pt idx="1068">
                  <c:v>8004</c:v>
                </c:pt>
                <c:pt idx="1069">
                  <c:v>8012</c:v>
                </c:pt>
                <c:pt idx="1070">
                  <c:v>8030</c:v>
                </c:pt>
                <c:pt idx="1071">
                  <c:v>8052</c:v>
                </c:pt>
                <c:pt idx="1072">
                  <c:v>8070</c:v>
                </c:pt>
                <c:pt idx="1073">
                  <c:v>8083</c:v>
                </c:pt>
                <c:pt idx="1074">
                  <c:v>8096</c:v>
                </c:pt>
                <c:pt idx="1075">
                  <c:v>8109</c:v>
                </c:pt>
                <c:pt idx="1076">
                  <c:v>8120</c:v>
                </c:pt>
                <c:pt idx="1077">
                  <c:v>8129</c:v>
                </c:pt>
                <c:pt idx="1078">
                  <c:v>8138</c:v>
                </c:pt>
                <c:pt idx="1079">
                  <c:v>8145</c:v>
                </c:pt>
                <c:pt idx="1080">
                  <c:v>8151</c:v>
                </c:pt>
                <c:pt idx="1081">
                  <c:v>8169</c:v>
                </c:pt>
                <c:pt idx="1082">
                  <c:v>8193</c:v>
                </c:pt>
                <c:pt idx="1083">
                  <c:v>8214</c:v>
                </c:pt>
                <c:pt idx="1084">
                  <c:v>8233</c:v>
                </c:pt>
                <c:pt idx="1085">
                  <c:v>8251</c:v>
                </c:pt>
                <c:pt idx="1086">
                  <c:v>8265</c:v>
                </c:pt>
                <c:pt idx="1087">
                  <c:v>8280</c:v>
                </c:pt>
                <c:pt idx="1088">
                  <c:v>8290</c:v>
                </c:pt>
                <c:pt idx="1089">
                  <c:v>8300</c:v>
                </c:pt>
                <c:pt idx="1090">
                  <c:v>8310</c:v>
                </c:pt>
                <c:pt idx="1091">
                  <c:v>8320</c:v>
                </c:pt>
                <c:pt idx="1092">
                  <c:v>8338</c:v>
                </c:pt>
                <c:pt idx="1093">
                  <c:v>8374</c:v>
                </c:pt>
                <c:pt idx="1094">
                  <c:v>8405</c:v>
                </c:pt>
                <c:pt idx="1095">
                  <c:v>8429</c:v>
                </c:pt>
                <c:pt idx="1096">
                  <c:v>8449</c:v>
                </c:pt>
                <c:pt idx="1097">
                  <c:v>8469</c:v>
                </c:pt>
                <c:pt idx="1098">
                  <c:v>8487</c:v>
                </c:pt>
                <c:pt idx="1099">
                  <c:v>8500</c:v>
                </c:pt>
                <c:pt idx="1100">
                  <c:v>8514</c:v>
                </c:pt>
                <c:pt idx="1101">
                  <c:v>8531</c:v>
                </c:pt>
                <c:pt idx="1102">
                  <c:v>8550</c:v>
                </c:pt>
                <c:pt idx="1103">
                  <c:v>8565</c:v>
                </c:pt>
                <c:pt idx="1104">
                  <c:v>8586</c:v>
                </c:pt>
                <c:pt idx="1105">
                  <c:v>8601</c:v>
                </c:pt>
                <c:pt idx="1106">
                  <c:v>8618</c:v>
                </c:pt>
                <c:pt idx="1107">
                  <c:v>8641</c:v>
                </c:pt>
                <c:pt idx="1108">
                  <c:v>8655</c:v>
                </c:pt>
                <c:pt idx="1109">
                  <c:v>8668</c:v>
                </c:pt>
                <c:pt idx="1110">
                  <c:v>8677</c:v>
                </c:pt>
                <c:pt idx="1111">
                  <c:v>8690</c:v>
                </c:pt>
                <c:pt idx="1112">
                  <c:v>8697</c:v>
                </c:pt>
                <c:pt idx="1113">
                  <c:v>8704</c:v>
                </c:pt>
                <c:pt idx="1114">
                  <c:v>8714</c:v>
                </c:pt>
                <c:pt idx="1115">
                  <c:v>8739</c:v>
                </c:pt>
                <c:pt idx="1116">
                  <c:v>8759</c:v>
                </c:pt>
                <c:pt idx="1117">
                  <c:v>8773</c:v>
                </c:pt>
                <c:pt idx="1118">
                  <c:v>8787</c:v>
                </c:pt>
                <c:pt idx="1119">
                  <c:v>8805</c:v>
                </c:pt>
                <c:pt idx="1120">
                  <c:v>8817</c:v>
                </c:pt>
                <c:pt idx="1121">
                  <c:v>8827</c:v>
                </c:pt>
                <c:pt idx="1122">
                  <c:v>8833</c:v>
                </c:pt>
                <c:pt idx="1123">
                  <c:v>8839</c:v>
                </c:pt>
                <c:pt idx="1124">
                  <c:v>8848</c:v>
                </c:pt>
                <c:pt idx="1125">
                  <c:v>8859</c:v>
                </c:pt>
                <c:pt idx="1126">
                  <c:v>8867</c:v>
                </c:pt>
                <c:pt idx="1127">
                  <c:v>8877</c:v>
                </c:pt>
                <c:pt idx="1128">
                  <c:v>8885</c:v>
                </c:pt>
                <c:pt idx="1129">
                  <c:v>8898</c:v>
                </c:pt>
                <c:pt idx="1130">
                  <c:v>8908</c:v>
                </c:pt>
                <c:pt idx="1131">
                  <c:v>8919</c:v>
                </c:pt>
                <c:pt idx="1132">
                  <c:v>8922</c:v>
                </c:pt>
                <c:pt idx="1133">
                  <c:v>8933</c:v>
                </c:pt>
              </c:numCache>
            </c:numRef>
          </c:yVal>
          <c:smooth val="1"/>
          <c:extLst>
            <c:ext xmlns:c16="http://schemas.microsoft.com/office/drawing/2014/chart" uri="{C3380CC4-5D6E-409C-BE32-E72D297353CC}">
              <c16:uniqueId val="{00000002-C3E7-472B-9B09-BC09A28A79E4}"/>
            </c:ext>
          </c:extLst>
        </c:ser>
        <c:dLbls>
          <c:showLegendKey val="0"/>
          <c:showVal val="0"/>
          <c:showCatName val="0"/>
          <c:showSerName val="0"/>
          <c:showPercent val="0"/>
          <c:showBubbleSize val="0"/>
        </c:dLbls>
        <c:axId val="793729039"/>
        <c:axId val="752418015"/>
      </c:scatterChart>
      <c:scatterChart>
        <c:scatterStyle val="lineMarker"/>
        <c:varyColors val="0"/>
        <c:ser>
          <c:idx val="4"/>
          <c:order val="3"/>
          <c:tx>
            <c:v>14C Age</c:v>
          </c:tx>
          <c:spPr>
            <a:ln w="25400" cap="rnd">
              <a:noFill/>
              <a:round/>
            </a:ln>
            <a:effectLst/>
          </c:spPr>
          <c:marker>
            <c:symbol val="circle"/>
            <c:size val="5"/>
            <c:spPr>
              <a:solidFill>
                <a:srgbClr val="FFC000"/>
              </a:solidFill>
              <a:ln w="9525">
                <a:solidFill>
                  <a:srgbClr val="FFC000"/>
                </a:solidFill>
              </a:ln>
              <a:effectLst/>
            </c:spPr>
          </c:marker>
          <c:errBars>
            <c:errDir val="y"/>
            <c:errBarType val="both"/>
            <c:errValType val="cust"/>
            <c:noEndCap val="1"/>
            <c:plus>
              <c:numRef>
                <c:f>'age model'!$J$2:$J$17</c:f>
                <c:numCache>
                  <c:formatCode>General</c:formatCode>
                  <c:ptCount val="16"/>
                  <c:pt idx="0">
                    <c:v>63</c:v>
                  </c:pt>
                  <c:pt idx="1">
                    <c:v>3</c:v>
                  </c:pt>
                  <c:pt idx="2">
                    <c:v>5</c:v>
                  </c:pt>
                  <c:pt idx="3">
                    <c:v>70</c:v>
                  </c:pt>
                  <c:pt idx="4">
                    <c:v>77</c:v>
                  </c:pt>
                  <c:pt idx="5">
                    <c:v>7</c:v>
                  </c:pt>
                  <c:pt idx="6">
                    <c:v>82</c:v>
                  </c:pt>
                  <c:pt idx="7">
                    <c:v>72</c:v>
                  </c:pt>
                  <c:pt idx="8">
                    <c:v>105.37004875258381</c:v>
                  </c:pt>
                  <c:pt idx="9">
                    <c:v>117.57917081908147</c:v>
                  </c:pt>
                  <c:pt idx="10">
                    <c:v>75.027808675840234</c:v>
                  </c:pt>
                  <c:pt idx="11">
                    <c:v>19.976035001554166</c:v>
                  </c:pt>
                  <c:pt idx="12">
                    <c:v>93</c:v>
                  </c:pt>
                  <c:pt idx="13">
                    <c:v>93</c:v>
                  </c:pt>
                  <c:pt idx="14">
                    <c:v>146.24704526592782</c:v>
                  </c:pt>
                  <c:pt idx="15">
                    <c:v>94.217701196290889</c:v>
                  </c:pt>
                </c:numCache>
              </c:numRef>
            </c:plus>
            <c:minus>
              <c:numRef>
                <c:f>'age model'!$J$2:$J$17</c:f>
                <c:numCache>
                  <c:formatCode>General</c:formatCode>
                  <c:ptCount val="16"/>
                  <c:pt idx="0">
                    <c:v>63</c:v>
                  </c:pt>
                  <c:pt idx="1">
                    <c:v>3</c:v>
                  </c:pt>
                  <c:pt idx="2">
                    <c:v>5</c:v>
                  </c:pt>
                  <c:pt idx="3">
                    <c:v>70</c:v>
                  </c:pt>
                  <c:pt idx="4">
                    <c:v>77</c:v>
                  </c:pt>
                  <c:pt idx="5">
                    <c:v>7</c:v>
                  </c:pt>
                  <c:pt idx="6">
                    <c:v>82</c:v>
                  </c:pt>
                  <c:pt idx="7">
                    <c:v>72</c:v>
                  </c:pt>
                  <c:pt idx="8">
                    <c:v>105.37004875258381</c:v>
                  </c:pt>
                  <c:pt idx="9">
                    <c:v>117.57917081908147</c:v>
                  </c:pt>
                  <c:pt idx="10">
                    <c:v>75.027808675840234</c:v>
                  </c:pt>
                  <c:pt idx="11">
                    <c:v>19.976035001554166</c:v>
                  </c:pt>
                  <c:pt idx="12">
                    <c:v>93</c:v>
                  </c:pt>
                  <c:pt idx="13">
                    <c:v>93</c:v>
                  </c:pt>
                  <c:pt idx="14">
                    <c:v>146.24704526592782</c:v>
                  </c:pt>
                  <c:pt idx="15">
                    <c:v>94.217701196290889</c:v>
                  </c:pt>
                </c:numCache>
              </c:numRef>
            </c:minus>
            <c:spPr>
              <a:noFill/>
              <a:ln w="25400" cap="flat" cmpd="sng" algn="ctr">
                <a:solidFill>
                  <a:srgbClr val="FFC000"/>
                </a:solidFill>
                <a:round/>
              </a:ln>
              <a:effectLst/>
            </c:spPr>
          </c:errBars>
          <c:xVal>
            <c:numRef>
              <c:f>'age model'!$H$2:$H$17</c:f>
              <c:numCache>
                <c:formatCode>General</c:formatCode>
                <c:ptCount val="16"/>
                <c:pt idx="0">
                  <c:v>79</c:v>
                </c:pt>
                <c:pt idx="1">
                  <c:v>144</c:v>
                </c:pt>
                <c:pt idx="2">
                  <c:v>336</c:v>
                </c:pt>
                <c:pt idx="3">
                  <c:v>380.5</c:v>
                </c:pt>
                <c:pt idx="4" formatCode="0">
                  <c:v>382</c:v>
                </c:pt>
                <c:pt idx="5" formatCode="0">
                  <c:v>438</c:v>
                </c:pt>
                <c:pt idx="6" formatCode="0">
                  <c:v>542</c:v>
                </c:pt>
                <c:pt idx="7" formatCode="0">
                  <c:v>747</c:v>
                </c:pt>
                <c:pt idx="8" formatCode="0">
                  <c:v>862</c:v>
                </c:pt>
                <c:pt idx="9" formatCode="0">
                  <c:v>943</c:v>
                </c:pt>
                <c:pt idx="10">
                  <c:v>989</c:v>
                </c:pt>
                <c:pt idx="11">
                  <c:v>1017</c:v>
                </c:pt>
                <c:pt idx="12">
                  <c:v>1043.5</c:v>
                </c:pt>
                <c:pt idx="13">
                  <c:v>1046</c:v>
                </c:pt>
                <c:pt idx="14">
                  <c:v>1082</c:v>
                </c:pt>
                <c:pt idx="15">
                  <c:v>1111</c:v>
                </c:pt>
              </c:numCache>
            </c:numRef>
          </c:xVal>
          <c:yVal>
            <c:numRef>
              <c:f>'age model'!$L$2:$L$17</c:f>
              <c:numCache>
                <c:formatCode>0</c:formatCode>
                <c:ptCount val="16"/>
                <c:pt idx="0">
                  <c:v>419</c:v>
                </c:pt>
                <c:pt idx="1">
                  <c:v>453.8</c:v>
                </c:pt>
                <c:pt idx="2">
                  <c:v>1312</c:v>
                </c:pt>
                <c:pt idx="3">
                  <c:v>2036</c:v>
                </c:pt>
                <c:pt idx="4" formatCode="General">
                  <c:v>2182</c:v>
                </c:pt>
                <c:pt idx="5" formatCode="General">
                  <c:v>1749</c:v>
                </c:pt>
                <c:pt idx="6" formatCode="General">
                  <c:v>3385</c:v>
                </c:pt>
                <c:pt idx="7" formatCode="General">
                  <c:v>3713</c:v>
                </c:pt>
                <c:pt idx="8" formatCode="General">
                  <c:v>4914</c:v>
                </c:pt>
                <c:pt idx="9" formatCode="General">
                  <c:v>6218</c:v>
                </c:pt>
                <c:pt idx="10" formatCode="General">
                  <c:v>7337</c:v>
                </c:pt>
                <c:pt idx="11" formatCode="General">
                  <c:v>8413</c:v>
                </c:pt>
                <c:pt idx="12" formatCode="General">
                  <c:v>7890</c:v>
                </c:pt>
                <c:pt idx="13" formatCode="General">
                  <c:v>7973</c:v>
                </c:pt>
                <c:pt idx="14" formatCode="General">
                  <c:v>8903</c:v>
                </c:pt>
                <c:pt idx="15" formatCode="General">
                  <c:v>9647</c:v>
                </c:pt>
              </c:numCache>
            </c:numRef>
          </c:yVal>
          <c:smooth val="0"/>
          <c:extLst>
            <c:ext xmlns:c16="http://schemas.microsoft.com/office/drawing/2014/chart" uri="{C3380CC4-5D6E-409C-BE32-E72D297353CC}">
              <c16:uniqueId val="{00000003-C3E7-472B-9B09-BC09A28A79E4}"/>
            </c:ext>
          </c:extLst>
        </c:ser>
        <c:ser>
          <c:idx val="0"/>
          <c:order val="4"/>
          <c:tx>
            <c:v>Tephra Age</c:v>
          </c:tx>
          <c:spPr>
            <a:ln w="25400" cap="rnd">
              <a:noFill/>
              <a:round/>
            </a:ln>
            <a:effectLst/>
          </c:spPr>
          <c:marker>
            <c:symbol val="circle"/>
            <c:size val="5"/>
            <c:spPr>
              <a:solidFill>
                <a:srgbClr val="002060"/>
              </a:solidFill>
              <a:ln w="9525">
                <a:solidFill>
                  <a:srgbClr val="002060"/>
                </a:solidFill>
              </a:ln>
              <a:effectLst/>
            </c:spPr>
          </c:marker>
          <c:errBars>
            <c:errDir val="y"/>
            <c:errBarType val="both"/>
            <c:errValType val="cust"/>
            <c:noEndCap val="1"/>
            <c:plus>
              <c:numRef>
                <c:f>Sheet1!$F$6:$F$12</c:f>
                <c:numCache>
                  <c:formatCode>General</c:formatCode>
                  <c:ptCount val="7"/>
                  <c:pt idx="0">
                    <c:v>3</c:v>
                  </c:pt>
                  <c:pt idx="1">
                    <c:v>3</c:v>
                  </c:pt>
                  <c:pt idx="2">
                    <c:v>5</c:v>
                  </c:pt>
                  <c:pt idx="3">
                    <c:v>7</c:v>
                  </c:pt>
                  <c:pt idx="5">
                    <c:v>72</c:v>
                  </c:pt>
                </c:numCache>
              </c:numRef>
            </c:plus>
            <c:minus>
              <c:numRef>
                <c:f>Sheet1!$F$6:$F$12</c:f>
                <c:numCache>
                  <c:formatCode>General</c:formatCode>
                  <c:ptCount val="7"/>
                  <c:pt idx="0">
                    <c:v>3</c:v>
                  </c:pt>
                  <c:pt idx="1">
                    <c:v>3</c:v>
                  </c:pt>
                  <c:pt idx="2">
                    <c:v>5</c:v>
                  </c:pt>
                  <c:pt idx="3">
                    <c:v>7</c:v>
                  </c:pt>
                  <c:pt idx="5">
                    <c:v>72</c:v>
                  </c:pt>
                </c:numCache>
              </c:numRef>
            </c:minus>
            <c:spPr>
              <a:noFill/>
              <a:ln w="9525" cap="flat" cmpd="sng" algn="ctr">
                <a:solidFill>
                  <a:srgbClr val="002060"/>
                </a:solidFill>
                <a:round/>
              </a:ln>
              <a:effectLst/>
            </c:spPr>
          </c:errBars>
          <c:errBars>
            <c:errDir val="x"/>
            <c:errBarType val="both"/>
            <c:errValType val="fixedVal"/>
            <c:noEndCap val="0"/>
            <c:val val="1"/>
            <c:spPr>
              <a:noFill/>
              <a:ln w="9525" cap="flat" cmpd="sng" algn="ctr">
                <a:solidFill>
                  <a:schemeClr val="tx1">
                    <a:lumMod val="65000"/>
                    <a:lumOff val="35000"/>
                  </a:schemeClr>
                </a:solidFill>
                <a:round/>
              </a:ln>
              <a:effectLst/>
            </c:spPr>
          </c:errBars>
          <c:xVal>
            <c:numRef>
              <c:f>Sheet1!$D$6:$D$12</c:f>
              <c:numCache>
                <c:formatCode>General</c:formatCode>
                <c:ptCount val="7"/>
                <c:pt idx="0">
                  <c:v>44.5</c:v>
                </c:pt>
                <c:pt idx="1">
                  <c:v>144</c:v>
                </c:pt>
                <c:pt idx="2">
                  <c:v>336</c:v>
                </c:pt>
                <c:pt idx="3">
                  <c:v>438</c:v>
                </c:pt>
                <c:pt idx="4">
                  <c:v>601</c:v>
                </c:pt>
                <c:pt idx="5">
                  <c:v>747</c:v>
                </c:pt>
                <c:pt idx="6">
                  <c:v>942</c:v>
                </c:pt>
              </c:numCache>
            </c:numRef>
          </c:xVal>
          <c:yVal>
            <c:numRef>
              <c:f>Sheet1!$E$6:$E$12</c:f>
              <c:numCache>
                <c:formatCode>General</c:formatCode>
                <c:ptCount val="7"/>
                <c:pt idx="0">
                  <c:v>63</c:v>
                </c:pt>
                <c:pt idx="1">
                  <c:v>453.8</c:v>
                </c:pt>
                <c:pt idx="2">
                  <c:v>1312</c:v>
                </c:pt>
                <c:pt idx="3">
                  <c:v>1749</c:v>
                </c:pt>
                <c:pt idx="5">
                  <c:v>3713</c:v>
                </c:pt>
              </c:numCache>
            </c:numRef>
          </c:yVal>
          <c:smooth val="0"/>
          <c:extLst>
            <c:ext xmlns:c16="http://schemas.microsoft.com/office/drawing/2014/chart" uri="{C3380CC4-5D6E-409C-BE32-E72D297353CC}">
              <c16:uniqueId val="{00000004-C3E7-472B-9B09-BC09A28A79E4}"/>
            </c:ext>
          </c:extLst>
        </c:ser>
        <c:dLbls>
          <c:showLegendKey val="0"/>
          <c:showVal val="0"/>
          <c:showCatName val="0"/>
          <c:showSerName val="0"/>
          <c:showPercent val="0"/>
          <c:showBubbleSize val="0"/>
        </c:dLbls>
        <c:axId val="793729039"/>
        <c:axId val="752418015"/>
      </c:scatterChart>
      <c:valAx>
        <c:axId val="793729039"/>
        <c:scaling>
          <c:orientation val="minMax"/>
        </c:scaling>
        <c:delete val="0"/>
        <c:axPos val="t"/>
        <c:title>
          <c:tx>
            <c:rich>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r>
                  <a:rPr lang="en-US" sz="1200"/>
                  <a:t>Depth (cm)</a:t>
                </a:r>
              </a:p>
            </c:rich>
          </c:tx>
          <c:layout>
            <c:manualLayout>
              <c:xMode val="edge"/>
              <c:yMode val="edge"/>
              <c:x val="0.41902145180194783"/>
              <c:y val="5.6885180462652896E-2"/>
            </c:manualLayout>
          </c:layout>
          <c:overlay val="0"/>
          <c:spPr>
            <a:solidFill>
              <a:sysClr val="window" lastClr="FFFFFF"/>
            </a:solid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52418015"/>
        <c:crosses val="autoZero"/>
        <c:crossBetween val="midCat"/>
      </c:valAx>
      <c:valAx>
        <c:axId val="752418015"/>
        <c:scaling>
          <c:orientation val="maxMin"/>
          <c:max val="9800"/>
          <c:min val="0"/>
        </c:scaling>
        <c:delete val="0"/>
        <c:axPos val="l"/>
        <c:title>
          <c:tx>
            <c:rich>
              <a:bodyPr rot="-5400000" spcFirstLastPara="1" vertOverflow="ellipsis" vert="horz" wrap="square" anchor="ctr" anchorCtr="1"/>
              <a:lstStyle/>
              <a:p>
                <a:pPr>
                  <a:defRPr sz="1300" b="0" i="0" u="none" strike="noStrike" kern="1200" baseline="0">
                    <a:solidFill>
                      <a:schemeClr val="tx1"/>
                    </a:solidFill>
                    <a:latin typeface="Arial" panose="020B0604020202020204" pitchFamily="34" charset="0"/>
                    <a:ea typeface="+mn-ea"/>
                    <a:cs typeface="Arial" panose="020B0604020202020204" pitchFamily="34" charset="0"/>
                  </a:defRPr>
                </a:pPr>
                <a:r>
                  <a:rPr lang="en-US" sz="1300"/>
                  <a:t>Age (cal yr BP)</a:t>
                </a:r>
              </a:p>
            </c:rich>
          </c:tx>
          <c:overlay val="0"/>
          <c:spPr>
            <a:noFill/>
            <a:ln>
              <a:noFill/>
            </a:ln>
            <a:effectLst/>
          </c:spPr>
          <c:txPr>
            <a:bodyPr rot="-5400000" spcFirstLastPara="1" vertOverflow="ellipsis" vert="horz" wrap="square" anchor="ctr" anchorCtr="1"/>
            <a:lstStyle/>
            <a:p>
              <a:pPr>
                <a:defRPr sz="13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93729039"/>
        <c:crosses val="autoZero"/>
        <c:crossBetween val="midCat"/>
      </c:valAx>
      <c:spPr>
        <a:noFill/>
        <a:ln>
          <a:noFill/>
        </a:ln>
        <a:effectLst/>
      </c:spPr>
    </c:plotArea>
    <c:legend>
      <c:legendPos val="r"/>
      <c:layout>
        <c:manualLayout>
          <c:xMode val="edge"/>
          <c:yMode val="edge"/>
          <c:x val="0.70793796613037752"/>
          <c:y val="0.35729805133415499"/>
          <c:w val="0.29206203386962248"/>
          <c:h val="0.3608166604944897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500" baseline="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t" anchorCtr="1"/>
          <a:lstStyle/>
          <a:p>
            <a:pPr>
              <a:defRPr sz="1500" b="1" i="0" u="none" strike="noStrike" kern="1200" spc="0" baseline="0">
                <a:solidFill>
                  <a:schemeClr val="tx1"/>
                </a:solidFill>
                <a:latin typeface="Arial" panose="020B0604020202020204" pitchFamily="34" charset="0"/>
                <a:ea typeface="+mn-ea"/>
                <a:cs typeface="Arial" panose="020B0604020202020204" pitchFamily="34" charset="0"/>
              </a:defRPr>
            </a:pPr>
            <a:r>
              <a:rPr lang="en-US" sz="1500" b="1"/>
              <a:t>Age-Depth Model</a:t>
            </a:r>
          </a:p>
        </c:rich>
      </c:tx>
      <c:layout>
        <c:manualLayout>
          <c:xMode val="edge"/>
          <c:yMode val="edge"/>
          <c:x val="0.31718358392356011"/>
          <c:y val="1.409241931166459E-2"/>
        </c:manualLayout>
      </c:layout>
      <c:overlay val="0"/>
      <c:spPr>
        <a:noFill/>
        <a:ln>
          <a:noFill/>
        </a:ln>
        <a:effectLst/>
      </c:spPr>
      <c:txPr>
        <a:bodyPr rot="0" spcFirstLastPara="1" vertOverflow="ellipsis" vert="horz" wrap="square" anchor="t" anchorCtr="1"/>
        <a:lstStyle/>
        <a:p>
          <a:pPr>
            <a:defRPr sz="15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20520456426583109"/>
          <c:y val="0.145152555796386"/>
          <c:w val="0.65446619757846558"/>
          <c:h val="0.8217821837817666"/>
        </c:manualLayout>
      </c:layout>
      <c:scatterChart>
        <c:scatterStyle val="smoothMarker"/>
        <c:varyColors val="0"/>
        <c:ser>
          <c:idx val="2"/>
          <c:order val="0"/>
          <c:tx>
            <c:v>Maximum Age</c:v>
          </c:tx>
          <c:spPr>
            <a:ln w="12700" cap="rnd">
              <a:solidFill>
                <a:schemeClr val="tx1"/>
              </a:solidFill>
              <a:prstDash val="dash"/>
              <a:round/>
            </a:ln>
            <a:effectLst/>
          </c:spPr>
          <c:marker>
            <c:symbol val="none"/>
          </c:marker>
          <c:xVal>
            <c:numRef>
              <c:f>'age model'!$A$2:$A$1135</c:f>
              <c:numCache>
                <c:formatCode>General</c:formatCode>
                <c:ptCount val="113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18.0000090009001</c:v>
                </c:pt>
                <c:pt idx="20">
                  <c:v>19</c:v>
                </c:pt>
                <c:pt idx="21">
                  <c:v>19.0000090009001</c:v>
                </c:pt>
                <c:pt idx="22">
                  <c:v>20</c:v>
                </c:pt>
                <c:pt idx="23">
                  <c:v>21</c:v>
                </c:pt>
                <c:pt idx="24">
                  <c:v>22</c:v>
                </c:pt>
                <c:pt idx="25">
                  <c:v>23</c:v>
                </c:pt>
                <c:pt idx="26">
                  <c:v>24</c:v>
                </c:pt>
                <c:pt idx="27">
                  <c:v>25</c:v>
                </c:pt>
                <c:pt idx="28">
                  <c:v>26</c:v>
                </c:pt>
                <c:pt idx="29">
                  <c:v>26.5</c:v>
                </c:pt>
                <c:pt idx="30">
                  <c:v>26.5000090009001</c:v>
                </c:pt>
                <c:pt idx="31">
                  <c:v>27</c:v>
                </c:pt>
                <c:pt idx="32">
                  <c:v>27.0000090009001</c:v>
                </c:pt>
                <c:pt idx="33">
                  <c:v>28</c:v>
                </c:pt>
                <c:pt idx="34">
                  <c:v>29</c:v>
                </c:pt>
                <c:pt idx="35">
                  <c:v>30</c:v>
                </c:pt>
                <c:pt idx="36">
                  <c:v>30.0000090009001</c:v>
                </c:pt>
                <c:pt idx="37">
                  <c:v>31</c:v>
                </c:pt>
                <c:pt idx="38">
                  <c:v>31.0000090009001</c:v>
                </c:pt>
                <c:pt idx="39">
                  <c:v>32</c:v>
                </c:pt>
                <c:pt idx="40">
                  <c:v>33</c:v>
                </c:pt>
                <c:pt idx="41">
                  <c:v>34</c:v>
                </c:pt>
                <c:pt idx="42">
                  <c:v>35</c:v>
                </c:pt>
                <c:pt idx="43">
                  <c:v>36</c:v>
                </c:pt>
                <c:pt idx="44">
                  <c:v>37</c:v>
                </c:pt>
                <c:pt idx="45">
                  <c:v>38</c:v>
                </c:pt>
                <c:pt idx="46">
                  <c:v>39</c:v>
                </c:pt>
                <c:pt idx="47">
                  <c:v>40</c:v>
                </c:pt>
                <c:pt idx="48">
                  <c:v>41</c:v>
                </c:pt>
                <c:pt idx="49">
                  <c:v>42</c:v>
                </c:pt>
                <c:pt idx="50">
                  <c:v>43</c:v>
                </c:pt>
                <c:pt idx="51">
                  <c:v>44</c:v>
                </c:pt>
                <c:pt idx="52">
                  <c:v>44.5</c:v>
                </c:pt>
                <c:pt idx="53">
                  <c:v>44.5000090009001</c:v>
                </c:pt>
                <c:pt idx="54">
                  <c:v>45</c:v>
                </c:pt>
                <c:pt idx="55">
                  <c:v>45.0000090009001</c:v>
                </c:pt>
                <c:pt idx="56">
                  <c:v>46</c:v>
                </c:pt>
                <c:pt idx="57">
                  <c:v>47</c:v>
                </c:pt>
                <c:pt idx="58">
                  <c:v>48</c:v>
                </c:pt>
                <c:pt idx="59">
                  <c:v>49</c:v>
                </c:pt>
                <c:pt idx="60">
                  <c:v>50</c:v>
                </c:pt>
                <c:pt idx="61">
                  <c:v>51</c:v>
                </c:pt>
                <c:pt idx="62">
                  <c:v>52</c:v>
                </c:pt>
                <c:pt idx="63">
                  <c:v>53</c:v>
                </c:pt>
                <c:pt idx="64">
                  <c:v>54</c:v>
                </c:pt>
                <c:pt idx="65">
                  <c:v>55</c:v>
                </c:pt>
                <c:pt idx="66">
                  <c:v>56</c:v>
                </c:pt>
                <c:pt idx="67">
                  <c:v>57</c:v>
                </c:pt>
                <c:pt idx="68">
                  <c:v>58</c:v>
                </c:pt>
                <c:pt idx="69">
                  <c:v>59</c:v>
                </c:pt>
                <c:pt idx="70">
                  <c:v>60</c:v>
                </c:pt>
                <c:pt idx="71">
                  <c:v>61</c:v>
                </c:pt>
                <c:pt idx="72">
                  <c:v>62</c:v>
                </c:pt>
                <c:pt idx="73">
                  <c:v>63</c:v>
                </c:pt>
                <c:pt idx="74">
                  <c:v>64</c:v>
                </c:pt>
                <c:pt idx="75">
                  <c:v>65</c:v>
                </c:pt>
                <c:pt idx="76">
                  <c:v>66</c:v>
                </c:pt>
                <c:pt idx="77">
                  <c:v>67</c:v>
                </c:pt>
                <c:pt idx="78">
                  <c:v>68</c:v>
                </c:pt>
                <c:pt idx="79">
                  <c:v>69</c:v>
                </c:pt>
                <c:pt idx="80">
                  <c:v>70</c:v>
                </c:pt>
                <c:pt idx="81">
                  <c:v>71</c:v>
                </c:pt>
                <c:pt idx="82">
                  <c:v>72</c:v>
                </c:pt>
                <c:pt idx="83">
                  <c:v>73</c:v>
                </c:pt>
                <c:pt idx="84">
                  <c:v>74</c:v>
                </c:pt>
                <c:pt idx="85">
                  <c:v>75</c:v>
                </c:pt>
                <c:pt idx="86">
                  <c:v>76</c:v>
                </c:pt>
                <c:pt idx="87">
                  <c:v>77</c:v>
                </c:pt>
                <c:pt idx="88">
                  <c:v>78</c:v>
                </c:pt>
                <c:pt idx="89">
                  <c:v>79</c:v>
                </c:pt>
                <c:pt idx="90">
                  <c:v>80</c:v>
                </c:pt>
                <c:pt idx="91">
                  <c:v>81</c:v>
                </c:pt>
                <c:pt idx="92">
                  <c:v>82</c:v>
                </c:pt>
                <c:pt idx="93">
                  <c:v>83</c:v>
                </c:pt>
                <c:pt idx="94">
                  <c:v>84</c:v>
                </c:pt>
                <c:pt idx="95">
                  <c:v>85</c:v>
                </c:pt>
                <c:pt idx="96">
                  <c:v>86</c:v>
                </c:pt>
                <c:pt idx="97">
                  <c:v>87</c:v>
                </c:pt>
                <c:pt idx="98">
                  <c:v>88</c:v>
                </c:pt>
                <c:pt idx="99">
                  <c:v>89</c:v>
                </c:pt>
                <c:pt idx="100">
                  <c:v>90</c:v>
                </c:pt>
                <c:pt idx="101">
                  <c:v>91</c:v>
                </c:pt>
                <c:pt idx="102">
                  <c:v>92</c:v>
                </c:pt>
                <c:pt idx="103">
                  <c:v>93</c:v>
                </c:pt>
                <c:pt idx="104">
                  <c:v>94</c:v>
                </c:pt>
                <c:pt idx="105">
                  <c:v>95</c:v>
                </c:pt>
                <c:pt idx="106">
                  <c:v>96</c:v>
                </c:pt>
                <c:pt idx="107">
                  <c:v>97</c:v>
                </c:pt>
                <c:pt idx="108">
                  <c:v>98</c:v>
                </c:pt>
                <c:pt idx="109">
                  <c:v>99</c:v>
                </c:pt>
                <c:pt idx="110">
                  <c:v>100</c:v>
                </c:pt>
                <c:pt idx="111">
                  <c:v>101</c:v>
                </c:pt>
                <c:pt idx="112">
                  <c:v>102</c:v>
                </c:pt>
                <c:pt idx="113">
                  <c:v>103</c:v>
                </c:pt>
                <c:pt idx="114">
                  <c:v>104</c:v>
                </c:pt>
                <c:pt idx="115">
                  <c:v>105</c:v>
                </c:pt>
                <c:pt idx="116">
                  <c:v>106</c:v>
                </c:pt>
                <c:pt idx="117">
                  <c:v>107</c:v>
                </c:pt>
                <c:pt idx="118">
                  <c:v>108</c:v>
                </c:pt>
                <c:pt idx="119">
                  <c:v>109</c:v>
                </c:pt>
                <c:pt idx="120">
                  <c:v>110</c:v>
                </c:pt>
                <c:pt idx="121">
                  <c:v>111</c:v>
                </c:pt>
                <c:pt idx="122">
                  <c:v>112</c:v>
                </c:pt>
                <c:pt idx="123">
                  <c:v>113</c:v>
                </c:pt>
                <c:pt idx="124">
                  <c:v>114</c:v>
                </c:pt>
                <c:pt idx="125">
                  <c:v>115</c:v>
                </c:pt>
                <c:pt idx="126">
                  <c:v>116</c:v>
                </c:pt>
                <c:pt idx="127">
                  <c:v>117</c:v>
                </c:pt>
                <c:pt idx="128">
                  <c:v>118</c:v>
                </c:pt>
                <c:pt idx="129">
                  <c:v>119</c:v>
                </c:pt>
                <c:pt idx="130">
                  <c:v>120</c:v>
                </c:pt>
                <c:pt idx="131">
                  <c:v>121</c:v>
                </c:pt>
                <c:pt idx="132">
                  <c:v>122</c:v>
                </c:pt>
                <c:pt idx="133">
                  <c:v>123</c:v>
                </c:pt>
                <c:pt idx="134">
                  <c:v>124</c:v>
                </c:pt>
                <c:pt idx="135">
                  <c:v>125</c:v>
                </c:pt>
                <c:pt idx="136">
                  <c:v>126</c:v>
                </c:pt>
                <c:pt idx="137">
                  <c:v>127</c:v>
                </c:pt>
                <c:pt idx="138">
                  <c:v>128</c:v>
                </c:pt>
                <c:pt idx="139">
                  <c:v>129</c:v>
                </c:pt>
                <c:pt idx="140">
                  <c:v>130</c:v>
                </c:pt>
                <c:pt idx="141">
                  <c:v>131</c:v>
                </c:pt>
                <c:pt idx="142">
                  <c:v>132</c:v>
                </c:pt>
                <c:pt idx="143">
                  <c:v>133</c:v>
                </c:pt>
                <c:pt idx="144">
                  <c:v>134</c:v>
                </c:pt>
                <c:pt idx="145">
                  <c:v>135</c:v>
                </c:pt>
                <c:pt idx="146">
                  <c:v>136</c:v>
                </c:pt>
                <c:pt idx="147">
                  <c:v>137</c:v>
                </c:pt>
                <c:pt idx="148">
                  <c:v>138</c:v>
                </c:pt>
                <c:pt idx="149">
                  <c:v>139</c:v>
                </c:pt>
                <c:pt idx="150">
                  <c:v>140</c:v>
                </c:pt>
                <c:pt idx="151">
                  <c:v>141</c:v>
                </c:pt>
                <c:pt idx="152">
                  <c:v>142</c:v>
                </c:pt>
                <c:pt idx="153">
                  <c:v>143</c:v>
                </c:pt>
                <c:pt idx="154">
                  <c:v>144</c:v>
                </c:pt>
                <c:pt idx="155">
                  <c:v>144.00000900090001</c:v>
                </c:pt>
                <c:pt idx="156">
                  <c:v>145</c:v>
                </c:pt>
                <c:pt idx="157">
                  <c:v>145.00000900090001</c:v>
                </c:pt>
                <c:pt idx="158">
                  <c:v>146</c:v>
                </c:pt>
                <c:pt idx="159">
                  <c:v>147</c:v>
                </c:pt>
                <c:pt idx="160">
                  <c:v>148</c:v>
                </c:pt>
                <c:pt idx="161">
                  <c:v>149</c:v>
                </c:pt>
                <c:pt idx="162">
                  <c:v>150</c:v>
                </c:pt>
                <c:pt idx="163">
                  <c:v>151</c:v>
                </c:pt>
                <c:pt idx="164">
                  <c:v>152</c:v>
                </c:pt>
                <c:pt idx="165">
                  <c:v>153</c:v>
                </c:pt>
                <c:pt idx="166">
                  <c:v>154</c:v>
                </c:pt>
                <c:pt idx="167">
                  <c:v>155</c:v>
                </c:pt>
                <c:pt idx="168">
                  <c:v>156</c:v>
                </c:pt>
                <c:pt idx="169">
                  <c:v>157</c:v>
                </c:pt>
                <c:pt idx="170">
                  <c:v>158</c:v>
                </c:pt>
                <c:pt idx="171">
                  <c:v>159</c:v>
                </c:pt>
                <c:pt idx="172">
                  <c:v>160</c:v>
                </c:pt>
                <c:pt idx="173">
                  <c:v>161</c:v>
                </c:pt>
                <c:pt idx="174">
                  <c:v>162</c:v>
                </c:pt>
                <c:pt idx="175">
                  <c:v>163</c:v>
                </c:pt>
                <c:pt idx="176">
                  <c:v>164</c:v>
                </c:pt>
                <c:pt idx="177">
                  <c:v>165</c:v>
                </c:pt>
                <c:pt idx="178">
                  <c:v>166</c:v>
                </c:pt>
                <c:pt idx="179">
                  <c:v>167</c:v>
                </c:pt>
                <c:pt idx="180">
                  <c:v>168</c:v>
                </c:pt>
                <c:pt idx="181">
                  <c:v>169</c:v>
                </c:pt>
                <c:pt idx="182">
                  <c:v>170</c:v>
                </c:pt>
                <c:pt idx="183">
                  <c:v>171</c:v>
                </c:pt>
                <c:pt idx="184">
                  <c:v>172</c:v>
                </c:pt>
                <c:pt idx="185">
                  <c:v>173</c:v>
                </c:pt>
                <c:pt idx="186">
                  <c:v>174</c:v>
                </c:pt>
                <c:pt idx="187">
                  <c:v>175</c:v>
                </c:pt>
                <c:pt idx="188">
                  <c:v>176</c:v>
                </c:pt>
                <c:pt idx="189">
                  <c:v>177</c:v>
                </c:pt>
                <c:pt idx="190">
                  <c:v>178</c:v>
                </c:pt>
                <c:pt idx="191">
                  <c:v>179</c:v>
                </c:pt>
                <c:pt idx="192">
                  <c:v>180</c:v>
                </c:pt>
                <c:pt idx="193">
                  <c:v>181</c:v>
                </c:pt>
                <c:pt idx="194">
                  <c:v>182</c:v>
                </c:pt>
                <c:pt idx="195">
                  <c:v>183</c:v>
                </c:pt>
                <c:pt idx="196">
                  <c:v>184</c:v>
                </c:pt>
                <c:pt idx="197">
                  <c:v>185</c:v>
                </c:pt>
                <c:pt idx="198">
                  <c:v>186</c:v>
                </c:pt>
                <c:pt idx="199">
                  <c:v>187</c:v>
                </c:pt>
                <c:pt idx="200">
                  <c:v>188</c:v>
                </c:pt>
                <c:pt idx="201">
                  <c:v>189</c:v>
                </c:pt>
                <c:pt idx="202">
                  <c:v>190</c:v>
                </c:pt>
                <c:pt idx="203">
                  <c:v>191</c:v>
                </c:pt>
                <c:pt idx="204">
                  <c:v>192</c:v>
                </c:pt>
                <c:pt idx="205">
                  <c:v>193</c:v>
                </c:pt>
                <c:pt idx="206">
                  <c:v>194</c:v>
                </c:pt>
                <c:pt idx="207">
                  <c:v>195</c:v>
                </c:pt>
                <c:pt idx="208">
                  <c:v>196</c:v>
                </c:pt>
                <c:pt idx="209">
                  <c:v>197</c:v>
                </c:pt>
                <c:pt idx="210">
                  <c:v>198</c:v>
                </c:pt>
                <c:pt idx="211">
                  <c:v>199</c:v>
                </c:pt>
                <c:pt idx="212">
                  <c:v>200</c:v>
                </c:pt>
                <c:pt idx="213">
                  <c:v>201</c:v>
                </c:pt>
                <c:pt idx="214">
                  <c:v>202</c:v>
                </c:pt>
                <c:pt idx="215">
                  <c:v>203</c:v>
                </c:pt>
                <c:pt idx="216">
                  <c:v>204</c:v>
                </c:pt>
                <c:pt idx="217">
                  <c:v>205</c:v>
                </c:pt>
                <c:pt idx="218">
                  <c:v>206</c:v>
                </c:pt>
                <c:pt idx="219">
                  <c:v>207</c:v>
                </c:pt>
                <c:pt idx="220">
                  <c:v>208</c:v>
                </c:pt>
                <c:pt idx="221">
                  <c:v>209</c:v>
                </c:pt>
                <c:pt idx="222">
                  <c:v>210</c:v>
                </c:pt>
                <c:pt idx="223">
                  <c:v>211</c:v>
                </c:pt>
                <c:pt idx="224">
                  <c:v>212</c:v>
                </c:pt>
                <c:pt idx="225">
                  <c:v>213</c:v>
                </c:pt>
                <c:pt idx="226">
                  <c:v>214</c:v>
                </c:pt>
                <c:pt idx="227">
                  <c:v>215</c:v>
                </c:pt>
                <c:pt idx="228">
                  <c:v>216</c:v>
                </c:pt>
                <c:pt idx="229">
                  <c:v>217</c:v>
                </c:pt>
                <c:pt idx="230">
                  <c:v>218</c:v>
                </c:pt>
                <c:pt idx="231">
                  <c:v>219</c:v>
                </c:pt>
                <c:pt idx="232">
                  <c:v>220</c:v>
                </c:pt>
                <c:pt idx="233">
                  <c:v>221</c:v>
                </c:pt>
                <c:pt idx="234">
                  <c:v>222</c:v>
                </c:pt>
                <c:pt idx="235">
                  <c:v>223</c:v>
                </c:pt>
                <c:pt idx="236">
                  <c:v>224</c:v>
                </c:pt>
                <c:pt idx="237">
                  <c:v>225</c:v>
                </c:pt>
                <c:pt idx="238">
                  <c:v>226</c:v>
                </c:pt>
                <c:pt idx="239">
                  <c:v>227</c:v>
                </c:pt>
                <c:pt idx="240">
                  <c:v>228</c:v>
                </c:pt>
                <c:pt idx="241">
                  <c:v>229</c:v>
                </c:pt>
                <c:pt idx="242">
                  <c:v>230</c:v>
                </c:pt>
                <c:pt idx="243">
                  <c:v>231</c:v>
                </c:pt>
                <c:pt idx="244">
                  <c:v>232</c:v>
                </c:pt>
                <c:pt idx="245">
                  <c:v>233</c:v>
                </c:pt>
                <c:pt idx="246">
                  <c:v>234</c:v>
                </c:pt>
                <c:pt idx="247">
                  <c:v>235</c:v>
                </c:pt>
                <c:pt idx="248">
                  <c:v>236</c:v>
                </c:pt>
                <c:pt idx="249">
                  <c:v>237</c:v>
                </c:pt>
                <c:pt idx="250">
                  <c:v>238</c:v>
                </c:pt>
                <c:pt idx="251">
                  <c:v>239</c:v>
                </c:pt>
                <c:pt idx="252">
                  <c:v>240</c:v>
                </c:pt>
                <c:pt idx="253">
                  <c:v>241</c:v>
                </c:pt>
                <c:pt idx="254">
                  <c:v>242</c:v>
                </c:pt>
                <c:pt idx="255">
                  <c:v>243</c:v>
                </c:pt>
                <c:pt idx="256">
                  <c:v>244</c:v>
                </c:pt>
                <c:pt idx="257">
                  <c:v>245</c:v>
                </c:pt>
                <c:pt idx="258">
                  <c:v>246</c:v>
                </c:pt>
                <c:pt idx="259">
                  <c:v>247</c:v>
                </c:pt>
                <c:pt idx="260">
                  <c:v>248</c:v>
                </c:pt>
                <c:pt idx="261">
                  <c:v>249</c:v>
                </c:pt>
                <c:pt idx="262">
                  <c:v>250</c:v>
                </c:pt>
                <c:pt idx="263">
                  <c:v>251</c:v>
                </c:pt>
                <c:pt idx="264">
                  <c:v>252</c:v>
                </c:pt>
                <c:pt idx="265">
                  <c:v>253</c:v>
                </c:pt>
                <c:pt idx="266">
                  <c:v>254</c:v>
                </c:pt>
                <c:pt idx="267">
                  <c:v>255</c:v>
                </c:pt>
                <c:pt idx="268">
                  <c:v>256</c:v>
                </c:pt>
                <c:pt idx="269">
                  <c:v>257</c:v>
                </c:pt>
                <c:pt idx="270">
                  <c:v>258</c:v>
                </c:pt>
                <c:pt idx="271">
                  <c:v>259</c:v>
                </c:pt>
                <c:pt idx="272">
                  <c:v>260</c:v>
                </c:pt>
                <c:pt idx="273">
                  <c:v>261</c:v>
                </c:pt>
                <c:pt idx="274">
                  <c:v>262</c:v>
                </c:pt>
                <c:pt idx="275">
                  <c:v>263</c:v>
                </c:pt>
                <c:pt idx="276">
                  <c:v>264</c:v>
                </c:pt>
                <c:pt idx="277">
                  <c:v>265</c:v>
                </c:pt>
                <c:pt idx="278">
                  <c:v>266</c:v>
                </c:pt>
                <c:pt idx="279">
                  <c:v>267</c:v>
                </c:pt>
                <c:pt idx="280">
                  <c:v>268</c:v>
                </c:pt>
                <c:pt idx="281">
                  <c:v>269</c:v>
                </c:pt>
                <c:pt idx="282">
                  <c:v>270</c:v>
                </c:pt>
                <c:pt idx="283">
                  <c:v>271</c:v>
                </c:pt>
                <c:pt idx="284">
                  <c:v>272</c:v>
                </c:pt>
                <c:pt idx="285">
                  <c:v>273</c:v>
                </c:pt>
                <c:pt idx="286">
                  <c:v>274</c:v>
                </c:pt>
                <c:pt idx="287">
                  <c:v>275</c:v>
                </c:pt>
                <c:pt idx="288">
                  <c:v>276</c:v>
                </c:pt>
                <c:pt idx="289">
                  <c:v>277</c:v>
                </c:pt>
                <c:pt idx="290">
                  <c:v>278</c:v>
                </c:pt>
                <c:pt idx="291">
                  <c:v>279</c:v>
                </c:pt>
                <c:pt idx="292">
                  <c:v>280</c:v>
                </c:pt>
                <c:pt idx="293">
                  <c:v>281</c:v>
                </c:pt>
                <c:pt idx="294">
                  <c:v>282</c:v>
                </c:pt>
                <c:pt idx="295">
                  <c:v>283</c:v>
                </c:pt>
                <c:pt idx="296">
                  <c:v>284</c:v>
                </c:pt>
                <c:pt idx="297">
                  <c:v>285</c:v>
                </c:pt>
                <c:pt idx="298">
                  <c:v>286</c:v>
                </c:pt>
                <c:pt idx="299">
                  <c:v>287</c:v>
                </c:pt>
                <c:pt idx="300">
                  <c:v>288</c:v>
                </c:pt>
                <c:pt idx="301">
                  <c:v>289</c:v>
                </c:pt>
                <c:pt idx="302">
                  <c:v>290</c:v>
                </c:pt>
                <c:pt idx="303">
                  <c:v>291</c:v>
                </c:pt>
                <c:pt idx="304">
                  <c:v>292</c:v>
                </c:pt>
                <c:pt idx="305">
                  <c:v>293</c:v>
                </c:pt>
                <c:pt idx="306">
                  <c:v>294</c:v>
                </c:pt>
                <c:pt idx="307">
                  <c:v>295</c:v>
                </c:pt>
                <c:pt idx="308">
                  <c:v>296</c:v>
                </c:pt>
                <c:pt idx="309">
                  <c:v>297</c:v>
                </c:pt>
                <c:pt idx="310">
                  <c:v>298</c:v>
                </c:pt>
                <c:pt idx="311">
                  <c:v>299</c:v>
                </c:pt>
                <c:pt idx="312">
                  <c:v>300</c:v>
                </c:pt>
                <c:pt idx="313">
                  <c:v>301</c:v>
                </c:pt>
                <c:pt idx="314">
                  <c:v>302</c:v>
                </c:pt>
                <c:pt idx="315">
                  <c:v>303</c:v>
                </c:pt>
                <c:pt idx="316">
                  <c:v>304</c:v>
                </c:pt>
                <c:pt idx="317">
                  <c:v>305</c:v>
                </c:pt>
                <c:pt idx="318">
                  <c:v>306</c:v>
                </c:pt>
                <c:pt idx="319">
                  <c:v>307</c:v>
                </c:pt>
                <c:pt idx="320">
                  <c:v>308</c:v>
                </c:pt>
                <c:pt idx="321">
                  <c:v>309</c:v>
                </c:pt>
                <c:pt idx="322">
                  <c:v>310</c:v>
                </c:pt>
                <c:pt idx="323">
                  <c:v>311</c:v>
                </c:pt>
                <c:pt idx="324">
                  <c:v>312</c:v>
                </c:pt>
                <c:pt idx="325">
                  <c:v>313</c:v>
                </c:pt>
                <c:pt idx="326">
                  <c:v>314</c:v>
                </c:pt>
                <c:pt idx="327">
                  <c:v>315</c:v>
                </c:pt>
                <c:pt idx="328">
                  <c:v>316</c:v>
                </c:pt>
                <c:pt idx="329">
                  <c:v>317</c:v>
                </c:pt>
                <c:pt idx="330">
                  <c:v>318</c:v>
                </c:pt>
                <c:pt idx="331">
                  <c:v>319</c:v>
                </c:pt>
                <c:pt idx="332">
                  <c:v>320</c:v>
                </c:pt>
                <c:pt idx="333">
                  <c:v>321</c:v>
                </c:pt>
                <c:pt idx="334">
                  <c:v>322</c:v>
                </c:pt>
                <c:pt idx="335">
                  <c:v>323</c:v>
                </c:pt>
                <c:pt idx="336">
                  <c:v>324</c:v>
                </c:pt>
                <c:pt idx="337">
                  <c:v>325</c:v>
                </c:pt>
                <c:pt idx="338">
                  <c:v>326</c:v>
                </c:pt>
                <c:pt idx="339">
                  <c:v>327</c:v>
                </c:pt>
                <c:pt idx="340">
                  <c:v>328</c:v>
                </c:pt>
                <c:pt idx="341">
                  <c:v>329</c:v>
                </c:pt>
                <c:pt idx="342">
                  <c:v>330</c:v>
                </c:pt>
                <c:pt idx="343">
                  <c:v>331</c:v>
                </c:pt>
                <c:pt idx="344">
                  <c:v>332</c:v>
                </c:pt>
                <c:pt idx="345">
                  <c:v>333</c:v>
                </c:pt>
                <c:pt idx="346">
                  <c:v>334</c:v>
                </c:pt>
                <c:pt idx="347">
                  <c:v>335</c:v>
                </c:pt>
                <c:pt idx="348">
                  <c:v>336</c:v>
                </c:pt>
                <c:pt idx="349">
                  <c:v>336.00000900089998</c:v>
                </c:pt>
                <c:pt idx="350">
                  <c:v>337</c:v>
                </c:pt>
                <c:pt idx="351">
                  <c:v>337.00000900089998</c:v>
                </c:pt>
                <c:pt idx="352">
                  <c:v>338</c:v>
                </c:pt>
                <c:pt idx="353">
                  <c:v>339</c:v>
                </c:pt>
                <c:pt idx="354">
                  <c:v>340</c:v>
                </c:pt>
                <c:pt idx="355">
                  <c:v>341</c:v>
                </c:pt>
                <c:pt idx="356">
                  <c:v>342</c:v>
                </c:pt>
                <c:pt idx="357">
                  <c:v>343</c:v>
                </c:pt>
                <c:pt idx="358">
                  <c:v>344</c:v>
                </c:pt>
                <c:pt idx="359">
                  <c:v>345</c:v>
                </c:pt>
                <c:pt idx="360">
                  <c:v>346</c:v>
                </c:pt>
                <c:pt idx="361">
                  <c:v>347</c:v>
                </c:pt>
                <c:pt idx="362">
                  <c:v>348</c:v>
                </c:pt>
                <c:pt idx="363">
                  <c:v>349</c:v>
                </c:pt>
                <c:pt idx="364">
                  <c:v>350</c:v>
                </c:pt>
                <c:pt idx="365">
                  <c:v>351</c:v>
                </c:pt>
                <c:pt idx="366">
                  <c:v>352</c:v>
                </c:pt>
                <c:pt idx="367">
                  <c:v>353</c:v>
                </c:pt>
                <c:pt idx="368">
                  <c:v>354</c:v>
                </c:pt>
                <c:pt idx="369">
                  <c:v>355</c:v>
                </c:pt>
                <c:pt idx="370">
                  <c:v>356</c:v>
                </c:pt>
                <c:pt idx="371">
                  <c:v>357</c:v>
                </c:pt>
                <c:pt idx="372">
                  <c:v>358</c:v>
                </c:pt>
                <c:pt idx="373">
                  <c:v>359</c:v>
                </c:pt>
                <c:pt idx="374">
                  <c:v>360</c:v>
                </c:pt>
                <c:pt idx="375">
                  <c:v>361</c:v>
                </c:pt>
                <c:pt idx="376">
                  <c:v>362</c:v>
                </c:pt>
                <c:pt idx="377">
                  <c:v>363</c:v>
                </c:pt>
                <c:pt idx="378">
                  <c:v>364</c:v>
                </c:pt>
                <c:pt idx="379">
                  <c:v>365</c:v>
                </c:pt>
                <c:pt idx="380">
                  <c:v>366</c:v>
                </c:pt>
                <c:pt idx="381">
                  <c:v>367</c:v>
                </c:pt>
                <c:pt idx="382">
                  <c:v>368</c:v>
                </c:pt>
                <c:pt idx="383">
                  <c:v>369</c:v>
                </c:pt>
                <c:pt idx="384">
                  <c:v>370</c:v>
                </c:pt>
                <c:pt idx="385">
                  <c:v>371</c:v>
                </c:pt>
                <c:pt idx="386">
                  <c:v>372</c:v>
                </c:pt>
                <c:pt idx="387">
                  <c:v>373</c:v>
                </c:pt>
                <c:pt idx="388">
                  <c:v>374</c:v>
                </c:pt>
                <c:pt idx="389">
                  <c:v>375</c:v>
                </c:pt>
                <c:pt idx="390">
                  <c:v>376</c:v>
                </c:pt>
                <c:pt idx="391">
                  <c:v>377</c:v>
                </c:pt>
                <c:pt idx="392">
                  <c:v>378</c:v>
                </c:pt>
                <c:pt idx="393">
                  <c:v>379</c:v>
                </c:pt>
                <c:pt idx="394">
                  <c:v>380</c:v>
                </c:pt>
                <c:pt idx="395">
                  <c:v>381</c:v>
                </c:pt>
                <c:pt idx="396">
                  <c:v>382</c:v>
                </c:pt>
                <c:pt idx="397">
                  <c:v>383</c:v>
                </c:pt>
                <c:pt idx="398">
                  <c:v>384</c:v>
                </c:pt>
                <c:pt idx="399">
                  <c:v>385</c:v>
                </c:pt>
                <c:pt idx="400">
                  <c:v>386</c:v>
                </c:pt>
                <c:pt idx="401">
                  <c:v>387</c:v>
                </c:pt>
                <c:pt idx="402">
                  <c:v>388</c:v>
                </c:pt>
                <c:pt idx="403">
                  <c:v>389</c:v>
                </c:pt>
                <c:pt idx="404">
                  <c:v>390</c:v>
                </c:pt>
                <c:pt idx="405">
                  <c:v>391</c:v>
                </c:pt>
                <c:pt idx="406">
                  <c:v>392</c:v>
                </c:pt>
                <c:pt idx="407">
                  <c:v>393</c:v>
                </c:pt>
                <c:pt idx="408">
                  <c:v>394</c:v>
                </c:pt>
                <c:pt idx="409">
                  <c:v>395</c:v>
                </c:pt>
                <c:pt idx="410">
                  <c:v>396</c:v>
                </c:pt>
                <c:pt idx="411">
                  <c:v>397</c:v>
                </c:pt>
                <c:pt idx="412">
                  <c:v>398</c:v>
                </c:pt>
                <c:pt idx="413">
                  <c:v>399</c:v>
                </c:pt>
                <c:pt idx="414">
                  <c:v>400</c:v>
                </c:pt>
                <c:pt idx="415">
                  <c:v>401</c:v>
                </c:pt>
                <c:pt idx="416">
                  <c:v>402</c:v>
                </c:pt>
                <c:pt idx="417">
                  <c:v>403</c:v>
                </c:pt>
                <c:pt idx="418">
                  <c:v>404</c:v>
                </c:pt>
                <c:pt idx="419">
                  <c:v>405</c:v>
                </c:pt>
                <c:pt idx="420">
                  <c:v>406</c:v>
                </c:pt>
                <c:pt idx="421">
                  <c:v>407</c:v>
                </c:pt>
                <c:pt idx="422">
                  <c:v>408</c:v>
                </c:pt>
                <c:pt idx="423">
                  <c:v>409</c:v>
                </c:pt>
                <c:pt idx="424">
                  <c:v>410</c:v>
                </c:pt>
                <c:pt idx="425">
                  <c:v>411</c:v>
                </c:pt>
                <c:pt idx="426">
                  <c:v>412</c:v>
                </c:pt>
                <c:pt idx="427">
                  <c:v>413</c:v>
                </c:pt>
                <c:pt idx="428">
                  <c:v>414</c:v>
                </c:pt>
                <c:pt idx="429">
                  <c:v>415</c:v>
                </c:pt>
                <c:pt idx="430">
                  <c:v>416</c:v>
                </c:pt>
                <c:pt idx="431">
                  <c:v>417</c:v>
                </c:pt>
                <c:pt idx="432">
                  <c:v>418</c:v>
                </c:pt>
                <c:pt idx="433">
                  <c:v>419</c:v>
                </c:pt>
                <c:pt idx="434">
                  <c:v>420</c:v>
                </c:pt>
                <c:pt idx="435">
                  <c:v>421</c:v>
                </c:pt>
                <c:pt idx="436">
                  <c:v>422</c:v>
                </c:pt>
                <c:pt idx="437">
                  <c:v>423</c:v>
                </c:pt>
                <c:pt idx="438">
                  <c:v>424</c:v>
                </c:pt>
                <c:pt idx="439">
                  <c:v>425</c:v>
                </c:pt>
                <c:pt idx="440">
                  <c:v>426</c:v>
                </c:pt>
                <c:pt idx="441">
                  <c:v>427</c:v>
                </c:pt>
                <c:pt idx="442">
                  <c:v>428</c:v>
                </c:pt>
                <c:pt idx="443">
                  <c:v>429</c:v>
                </c:pt>
                <c:pt idx="444">
                  <c:v>430</c:v>
                </c:pt>
                <c:pt idx="445">
                  <c:v>431</c:v>
                </c:pt>
                <c:pt idx="446">
                  <c:v>432</c:v>
                </c:pt>
                <c:pt idx="447">
                  <c:v>433</c:v>
                </c:pt>
                <c:pt idx="448">
                  <c:v>434</c:v>
                </c:pt>
                <c:pt idx="449">
                  <c:v>435</c:v>
                </c:pt>
                <c:pt idx="450">
                  <c:v>436</c:v>
                </c:pt>
                <c:pt idx="451">
                  <c:v>437</c:v>
                </c:pt>
                <c:pt idx="452">
                  <c:v>438</c:v>
                </c:pt>
                <c:pt idx="453">
                  <c:v>438.00000900089998</c:v>
                </c:pt>
                <c:pt idx="454">
                  <c:v>439</c:v>
                </c:pt>
                <c:pt idx="455">
                  <c:v>439.00000900089998</c:v>
                </c:pt>
                <c:pt idx="456">
                  <c:v>440</c:v>
                </c:pt>
                <c:pt idx="457">
                  <c:v>441</c:v>
                </c:pt>
                <c:pt idx="458">
                  <c:v>442</c:v>
                </c:pt>
                <c:pt idx="459">
                  <c:v>443</c:v>
                </c:pt>
                <c:pt idx="460">
                  <c:v>444</c:v>
                </c:pt>
                <c:pt idx="461">
                  <c:v>445</c:v>
                </c:pt>
                <c:pt idx="462">
                  <c:v>446</c:v>
                </c:pt>
                <c:pt idx="463">
                  <c:v>447</c:v>
                </c:pt>
                <c:pt idx="464">
                  <c:v>448</c:v>
                </c:pt>
                <c:pt idx="465">
                  <c:v>449</c:v>
                </c:pt>
                <c:pt idx="466">
                  <c:v>450</c:v>
                </c:pt>
                <c:pt idx="467">
                  <c:v>451</c:v>
                </c:pt>
                <c:pt idx="468">
                  <c:v>452</c:v>
                </c:pt>
                <c:pt idx="469">
                  <c:v>453</c:v>
                </c:pt>
                <c:pt idx="470">
                  <c:v>454</c:v>
                </c:pt>
                <c:pt idx="471">
                  <c:v>455</c:v>
                </c:pt>
                <c:pt idx="472">
                  <c:v>456</c:v>
                </c:pt>
                <c:pt idx="473">
                  <c:v>457</c:v>
                </c:pt>
                <c:pt idx="474">
                  <c:v>458</c:v>
                </c:pt>
                <c:pt idx="475">
                  <c:v>459</c:v>
                </c:pt>
                <c:pt idx="476">
                  <c:v>460</c:v>
                </c:pt>
                <c:pt idx="477">
                  <c:v>461</c:v>
                </c:pt>
                <c:pt idx="478">
                  <c:v>462</c:v>
                </c:pt>
                <c:pt idx="479">
                  <c:v>463</c:v>
                </c:pt>
                <c:pt idx="480">
                  <c:v>464</c:v>
                </c:pt>
                <c:pt idx="481">
                  <c:v>465</c:v>
                </c:pt>
                <c:pt idx="482">
                  <c:v>466</c:v>
                </c:pt>
                <c:pt idx="483">
                  <c:v>467</c:v>
                </c:pt>
                <c:pt idx="484">
                  <c:v>468</c:v>
                </c:pt>
                <c:pt idx="485">
                  <c:v>469</c:v>
                </c:pt>
                <c:pt idx="486">
                  <c:v>470</c:v>
                </c:pt>
                <c:pt idx="487">
                  <c:v>471</c:v>
                </c:pt>
                <c:pt idx="488">
                  <c:v>472</c:v>
                </c:pt>
                <c:pt idx="489">
                  <c:v>473</c:v>
                </c:pt>
                <c:pt idx="490">
                  <c:v>474</c:v>
                </c:pt>
                <c:pt idx="491">
                  <c:v>475</c:v>
                </c:pt>
                <c:pt idx="492">
                  <c:v>476</c:v>
                </c:pt>
                <c:pt idx="493">
                  <c:v>477</c:v>
                </c:pt>
                <c:pt idx="494">
                  <c:v>478</c:v>
                </c:pt>
                <c:pt idx="495">
                  <c:v>479</c:v>
                </c:pt>
                <c:pt idx="496">
                  <c:v>480</c:v>
                </c:pt>
                <c:pt idx="497">
                  <c:v>481</c:v>
                </c:pt>
                <c:pt idx="498">
                  <c:v>482</c:v>
                </c:pt>
                <c:pt idx="499">
                  <c:v>483</c:v>
                </c:pt>
                <c:pt idx="500">
                  <c:v>484</c:v>
                </c:pt>
                <c:pt idx="501">
                  <c:v>485</c:v>
                </c:pt>
                <c:pt idx="502">
                  <c:v>486</c:v>
                </c:pt>
                <c:pt idx="503">
                  <c:v>487</c:v>
                </c:pt>
                <c:pt idx="504">
                  <c:v>488</c:v>
                </c:pt>
                <c:pt idx="505">
                  <c:v>489</c:v>
                </c:pt>
                <c:pt idx="506">
                  <c:v>490</c:v>
                </c:pt>
                <c:pt idx="507">
                  <c:v>491</c:v>
                </c:pt>
                <c:pt idx="508">
                  <c:v>492</c:v>
                </c:pt>
                <c:pt idx="509">
                  <c:v>493</c:v>
                </c:pt>
                <c:pt idx="510">
                  <c:v>494</c:v>
                </c:pt>
                <c:pt idx="511">
                  <c:v>495</c:v>
                </c:pt>
                <c:pt idx="512">
                  <c:v>496</c:v>
                </c:pt>
                <c:pt idx="513">
                  <c:v>497</c:v>
                </c:pt>
                <c:pt idx="514">
                  <c:v>498</c:v>
                </c:pt>
                <c:pt idx="515">
                  <c:v>499</c:v>
                </c:pt>
                <c:pt idx="516">
                  <c:v>500</c:v>
                </c:pt>
                <c:pt idx="517">
                  <c:v>501</c:v>
                </c:pt>
                <c:pt idx="518">
                  <c:v>502</c:v>
                </c:pt>
                <c:pt idx="519">
                  <c:v>503</c:v>
                </c:pt>
                <c:pt idx="520">
                  <c:v>504</c:v>
                </c:pt>
                <c:pt idx="521">
                  <c:v>505</c:v>
                </c:pt>
                <c:pt idx="522">
                  <c:v>506</c:v>
                </c:pt>
                <c:pt idx="523">
                  <c:v>507</c:v>
                </c:pt>
                <c:pt idx="524">
                  <c:v>508</c:v>
                </c:pt>
                <c:pt idx="525">
                  <c:v>509</c:v>
                </c:pt>
                <c:pt idx="526">
                  <c:v>510</c:v>
                </c:pt>
                <c:pt idx="527">
                  <c:v>511</c:v>
                </c:pt>
                <c:pt idx="528">
                  <c:v>512</c:v>
                </c:pt>
                <c:pt idx="529">
                  <c:v>513</c:v>
                </c:pt>
                <c:pt idx="530">
                  <c:v>514</c:v>
                </c:pt>
                <c:pt idx="531">
                  <c:v>515</c:v>
                </c:pt>
                <c:pt idx="532">
                  <c:v>516</c:v>
                </c:pt>
                <c:pt idx="533">
                  <c:v>517</c:v>
                </c:pt>
                <c:pt idx="534">
                  <c:v>518</c:v>
                </c:pt>
                <c:pt idx="535">
                  <c:v>519</c:v>
                </c:pt>
                <c:pt idx="536">
                  <c:v>520</c:v>
                </c:pt>
                <c:pt idx="537">
                  <c:v>521</c:v>
                </c:pt>
                <c:pt idx="538">
                  <c:v>522</c:v>
                </c:pt>
                <c:pt idx="539">
                  <c:v>523</c:v>
                </c:pt>
                <c:pt idx="540">
                  <c:v>524</c:v>
                </c:pt>
                <c:pt idx="541">
                  <c:v>525</c:v>
                </c:pt>
                <c:pt idx="542">
                  <c:v>526</c:v>
                </c:pt>
                <c:pt idx="543">
                  <c:v>527</c:v>
                </c:pt>
                <c:pt idx="544">
                  <c:v>528</c:v>
                </c:pt>
                <c:pt idx="545">
                  <c:v>529</c:v>
                </c:pt>
                <c:pt idx="546">
                  <c:v>530</c:v>
                </c:pt>
                <c:pt idx="547">
                  <c:v>531</c:v>
                </c:pt>
                <c:pt idx="548">
                  <c:v>532</c:v>
                </c:pt>
                <c:pt idx="549">
                  <c:v>533</c:v>
                </c:pt>
                <c:pt idx="550">
                  <c:v>534</c:v>
                </c:pt>
                <c:pt idx="551">
                  <c:v>535</c:v>
                </c:pt>
                <c:pt idx="552">
                  <c:v>536</c:v>
                </c:pt>
                <c:pt idx="553">
                  <c:v>537</c:v>
                </c:pt>
                <c:pt idx="554">
                  <c:v>538</c:v>
                </c:pt>
                <c:pt idx="555">
                  <c:v>539</c:v>
                </c:pt>
                <c:pt idx="556">
                  <c:v>540</c:v>
                </c:pt>
                <c:pt idx="557">
                  <c:v>541</c:v>
                </c:pt>
                <c:pt idx="558">
                  <c:v>542</c:v>
                </c:pt>
                <c:pt idx="559">
                  <c:v>543</c:v>
                </c:pt>
                <c:pt idx="560">
                  <c:v>544</c:v>
                </c:pt>
                <c:pt idx="561">
                  <c:v>545</c:v>
                </c:pt>
                <c:pt idx="562">
                  <c:v>546</c:v>
                </c:pt>
                <c:pt idx="563">
                  <c:v>547</c:v>
                </c:pt>
                <c:pt idx="564">
                  <c:v>548</c:v>
                </c:pt>
                <c:pt idx="565">
                  <c:v>549</c:v>
                </c:pt>
                <c:pt idx="566">
                  <c:v>550</c:v>
                </c:pt>
                <c:pt idx="567">
                  <c:v>551</c:v>
                </c:pt>
                <c:pt idx="568">
                  <c:v>552</c:v>
                </c:pt>
                <c:pt idx="569">
                  <c:v>553</c:v>
                </c:pt>
                <c:pt idx="570">
                  <c:v>554</c:v>
                </c:pt>
                <c:pt idx="571">
                  <c:v>555</c:v>
                </c:pt>
                <c:pt idx="572">
                  <c:v>556</c:v>
                </c:pt>
                <c:pt idx="573">
                  <c:v>557</c:v>
                </c:pt>
                <c:pt idx="574">
                  <c:v>558</c:v>
                </c:pt>
                <c:pt idx="575">
                  <c:v>559</c:v>
                </c:pt>
                <c:pt idx="576">
                  <c:v>560</c:v>
                </c:pt>
                <c:pt idx="577">
                  <c:v>561</c:v>
                </c:pt>
                <c:pt idx="578">
                  <c:v>562</c:v>
                </c:pt>
                <c:pt idx="579">
                  <c:v>563</c:v>
                </c:pt>
                <c:pt idx="580">
                  <c:v>564</c:v>
                </c:pt>
                <c:pt idx="581">
                  <c:v>565</c:v>
                </c:pt>
                <c:pt idx="582">
                  <c:v>566</c:v>
                </c:pt>
                <c:pt idx="583">
                  <c:v>567</c:v>
                </c:pt>
                <c:pt idx="584">
                  <c:v>568</c:v>
                </c:pt>
                <c:pt idx="585">
                  <c:v>569</c:v>
                </c:pt>
                <c:pt idx="586">
                  <c:v>570</c:v>
                </c:pt>
                <c:pt idx="587">
                  <c:v>571</c:v>
                </c:pt>
                <c:pt idx="588">
                  <c:v>572</c:v>
                </c:pt>
                <c:pt idx="589">
                  <c:v>573</c:v>
                </c:pt>
                <c:pt idx="590">
                  <c:v>574</c:v>
                </c:pt>
                <c:pt idx="591">
                  <c:v>575</c:v>
                </c:pt>
                <c:pt idx="592">
                  <c:v>576</c:v>
                </c:pt>
                <c:pt idx="593">
                  <c:v>577</c:v>
                </c:pt>
                <c:pt idx="594">
                  <c:v>578</c:v>
                </c:pt>
                <c:pt idx="595">
                  <c:v>579</c:v>
                </c:pt>
                <c:pt idx="596">
                  <c:v>580</c:v>
                </c:pt>
                <c:pt idx="597">
                  <c:v>581</c:v>
                </c:pt>
                <c:pt idx="598">
                  <c:v>582</c:v>
                </c:pt>
                <c:pt idx="599">
                  <c:v>583</c:v>
                </c:pt>
                <c:pt idx="600">
                  <c:v>584</c:v>
                </c:pt>
                <c:pt idx="601">
                  <c:v>585</c:v>
                </c:pt>
                <c:pt idx="602">
                  <c:v>586</c:v>
                </c:pt>
                <c:pt idx="603">
                  <c:v>587</c:v>
                </c:pt>
                <c:pt idx="604">
                  <c:v>588</c:v>
                </c:pt>
                <c:pt idx="605">
                  <c:v>589</c:v>
                </c:pt>
                <c:pt idx="606">
                  <c:v>590</c:v>
                </c:pt>
                <c:pt idx="607">
                  <c:v>591</c:v>
                </c:pt>
                <c:pt idx="608">
                  <c:v>592</c:v>
                </c:pt>
                <c:pt idx="609">
                  <c:v>593</c:v>
                </c:pt>
                <c:pt idx="610">
                  <c:v>594</c:v>
                </c:pt>
                <c:pt idx="611">
                  <c:v>595</c:v>
                </c:pt>
                <c:pt idx="612">
                  <c:v>596</c:v>
                </c:pt>
                <c:pt idx="613">
                  <c:v>597</c:v>
                </c:pt>
                <c:pt idx="614">
                  <c:v>598</c:v>
                </c:pt>
                <c:pt idx="615">
                  <c:v>599</c:v>
                </c:pt>
                <c:pt idx="616">
                  <c:v>600</c:v>
                </c:pt>
                <c:pt idx="617">
                  <c:v>601</c:v>
                </c:pt>
                <c:pt idx="618">
                  <c:v>602</c:v>
                </c:pt>
                <c:pt idx="619">
                  <c:v>603</c:v>
                </c:pt>
                <c:pt idx="620">
                  <c:v>604</c:v>
                </c:pt>
                <c:pt idx="621">
                  <c:v>605</c:v>
                </c:pt>
                <c:pt idx="622">
                  <c:v>606</c:v>
                </c:pt>
                <c:pt idx="623">
                  <c:v>607</c:v>
                </c:pt>
                <c:pt idx="624">
                  <c:v>608</c:v>
                </c:pt>
                <c:pt idx="625">
                  <c:v>609</c:v>
                </c:pt>
                <c:pt idx="626">
                  <c:v>610</c:v>
                </c:pt>
                <c:pt idx="627">
                  <c:v>611</c:v>
                </c:pt>
                <c:pt idx="628">
                  <c:v>612</c:v>
                </c:pt>
                <c:pt idx="629">
                  <c:v>613</c:v>
                </c:pt>
                <c:pt idx="630">
                  <c:v>614</c:v>
                </c:pt>
                <c:pt idx="631">
                  <c:v>615</c:v>
                </c:pt>
                <c:pt idx="632">
                  <c:v>616</c:v>
                </c:pt>
                <c:pt idx="633">
                  <c:v>617</c:v>
                </c:pt>
                <c:pt idx="634">
                  <c:v>618</c:v>
                </c:pt>
                <c:pt idx="635">
                  <c:v>619</c:v>
                </c:pt>
                <c:pt idx="636">
                  <c:v>620</c:v>
                </c:pt>
                <c:pt idx="637">
                  <c:v>621</c:v>
                </c:pt>
                <c:pt idx="638">
                  <c:v>622</c:v>
                </c:pt>
                <c:pt idx="639">
                  <c:v>623</c:v>
                </c:pt>
                <c:pt idx="640">
                  <c:v>624</c:v>
                </c:pt>
                <c:pt idx="641">
                  <c:v>625</c:v>
                </c:pt>
                <c:pt idx="642">
                  <c:v>626</c:v>
                </c:pt>
                <c:pt idx="643">
                  <c:v>627</c:v>
                </c:pt>
                <c:pt idx="644">
                  <c:v>628</c:v>
                </c:pt>
                <c:pt idx="645">
                  <c:v>629</c:v>
                </c:pt>
                <c:pt idx="646">
                  <c:v>630</c:v>
                </c:pt>
                <c:pt idx="647">
                  <c:v>631</c:v>
                </c:pt>
                <c:pt idx="648">
                  <c:v>632</c:v>
                </c:pt>
                <c:pt idx="649">
                  <c:v>633</c:v>
                </c:pt>
                <c:pt idx="650">
                  <c:v>634</c:v>
                </c:pt>
                <c:pt idx="651">
                  <c:v>635</c:v>
                </c:pt>
                <c:pt idx="652">
                  <c:v>636</c:v>
                </c:pt>
                <c:pt idx="653">
                  <c:v>637</c:v>
                </c:pt>
                <c:pt idx="654">
                  <c:v>638</c:v>
                </c:pt>
                <c:pt idx="655">
                  <c:v>639</c:v>
                </c:pt>
                <c:pt idx="656">
                  <c:v>640</c:v>
                </c:pt>
                <c:pt idx="657">
                  <c:v>641</c:v>
                </c:pt>
                <c:pt idx="658">
                  <c:v>642</c:v>
                </c:pt>
                <c:pt idx="659">
                  <c:v>643</c:v>
                </c:pt>
                <c:pt idx="660">
                  <c:v>644</c:v>
                </c:pt>
                <c:pt idx="661">
                  <c:v>645</c:v>
                </c:pt>
                <c:pt idx="662">
                  <c:v>646</c:v>
                </c:pt>
                <c:pt idx="663">
                  <c:v>647</c:v>
                </c:pt>
                <c:pt idx="664">
                  <c:v>648</c:v>
                </c:pt>
                <c:pt idx="665">
                  <c:v>649</c:v>
                </c:pt>
                <c:pt idx="666">
                  <c:v>650</c:v>
                </c:pt>
                <c:pt idx="667">
                  <c:v>651</c:v>
                </c:pt>
                <c:pt idx="668">
                  <c:v>652</c:v>
                </c:pt>
                <c:pt idx="669">
                  <c:v>653</c:v>
                </c:pt>
                <c:pt idx="670">
                  <c:v>654</c:v>
                </c:pt>
                <c:pt idx="671">
                  <c:v>655</c:v>
                </c:pt>
                <c:pt idx="672">
                  <c:v>656</c:v>
                </c:pt>
                <c:pt idx="673">
                  <c:v>657</c:v>
                </c:pt>
                <c:pt idx="674">
                  <c:v>658</c:v>
                </c:pt>
                <c:pt idx="675">
                  <c:v>659</c:v>
                </c:pt>
                <c:pt idx="676">
                  <c:v>660</c:v>
                </c:pt>
                <c:pt idx="677">
                  <c:v>661</c:v>
                </c:pt>
                <c:pt idx="678">
                  <c:v>662</c:v>
                </c:pt>
                <c:pt idx="679">
                  <c:v>663</c:v>
                </c:pt>
                <c:pt idx="680">
                  <c:v>664</c:v>
                </c:pt>
                <c:pt idx="681">
                  <c:v>665</c:v>
                </c:pt>
                <c:pt idx="682">
                  <c:v>666</c:v>
                </c:pt>
                <c:pt idx="683">
                  <c:v>667</c:v>
                </c:pt>
                <c:pt idx="684">
                  <c:v>668</c:v>
                </c:pt>
                <c:pt idx="685">
                  <c:v>669</c:v>
                </c:pt>
                <c:pt idx="686">
                  <c:v>670</c:v>
                </c:pt>
                <c:pt idx="687">
                  <c:v>671</c:v>
                </c:pt>
                <c:pt idx="688">
                  <c:v>672</c:v>
                </c:pt>
                <c:pt idx="689">
                  <c:v>673</c:v>
                </c:pt>
                <c:pt idx="690">
                  <c:v>674</c:v>
                </c:pt>
                <c:pt idx="691">
                  <c:v>675</c:v>
                </c:pt>
                <c:pt idx="692">
                  <c:v>676</c:v>
                </c:pt>
                <c:pt idx="693">
                  <c:v>677</c:v>
                </c:pt>
                <c:pt idx="694">
                  <c:v>678</c:v>
                </c:pt>
                <c:pt idx="695">
                  <c:v>679</c:v>
                </c:pt>
                <c:pt idx="696">
                  <c:v>680</c:v>
                </c:pt>
                <c:pt idx="697">
                  <c:v>681</c:v>
                </c:pt>
                <c:pt idx="698">
                  <c:v>682</c:v>
                </c:pt>
                <c:pt idx="699">
                  <c:v>683</c:v>
                </c:pt>
                <c:pt idx="700">
                  <c:v>684</c:v>
                </c:pt>
                <c:pt idx="701">
                  <c:v>685</c:v>
                </c:pt>
                <c:pt idx="702">
                  <c:v>686</c:v>
                </c:pt>
                <c:pt idx="703">
                  <c:v>687</c:v>
                </c:pt>
                <c:pt idx="704">
                  <c:v>688</c:v>
                </c:pt>
                <c:pt idx="705">
                  <c:v>689</c:v>
                </c:pt>
                <c:pt idx="706">
                  <c:v>690</c:v>
                </c:pt>
                <c:pt idx="707">
                  <c:v>691</c:v>
                </c:pt>
                <c:pt idx="708">
                  <c:v>692</c:v>
                </c:pt>
                <c:pt idx="709">
                  <c:v>693</c:v>
                </c:pt>
                <c:pt idx="710">
                  <c:v>694</c:v>
                </c:pt>
                <c:pt idx="711">
                  <c:v>695</c:v>
                </c:pt>
                <c:pt idx="712">
                  <c:v>696</c:v>
                </c:pt>
                <c:pt idx="713">
                  <c:v>697</c:v>
                </c:pt>
                <c:pt idx="714">
                  <c:v>698</c:v>
                </c:pt>
                <c:pt idx="715">
                  <c:v>699</c:v>
                </c:pt>
                <c:pt idx="716">
                  <c:v>700</c:v>
                </c:pt>
                <c:pt idx="717">
                  <c:v>701</c:v>
                </c:pt>
                <c:pt idx="718">
                  <c:v>702</c:v>
                </c:pt>
                <c:pt idx="719">
                  <c:v>703</c:v>
                </c:pt>
                <c:pt idx="720">
                  <c:v>704</c:v>
                </c:pt>
                <c:pt idx="721">
                  <c:v>705</c:v>
                </c:pt>
                <c:pt idx="722">
                  <c:v>706</c:v>
                </c:pt>
                <c:pt idx="723">
                  <c:v>707</c:v>
                </c:pt>
                <c:pt idx="724">
                  <c:v>708</c:v>
                </c:pt>
                <c:pt idx="725">
                  <c:v>709</c:v>
                </c:pt>
                <c:pt idx="726">
                  <c:v>710</c:v>
                </c:pt>
                <c:pt idx="727">
                  <c:v>711</c:v>
                </c:pt>
                <c:pt idx="728">
                  <c:v>712</c:v>
                </c:pt>
                <c:pt idx="729">
                  <c:v>713</c:v>
                </c:pt>
                <c:pt idx="730">
                  <c:v>714</c:v>
                </c:pt>
                <c:pt idx="731">
                  <c:v>715</c:v>
                </c:pt>
                <c:pt idx="732">
                  <c:v>716</c:v>
                </c:pt>
                <c:pt idx="733">
                  <c:v>717</c:v>
                </c:pt>
                <c:pt idx="734">
                  <c:v>718</c:v>
                </c:pt>
                <c:pt idx="735">
                  <c:v>719</c:v>
                </c:pt>
                <c:pt idx="736">
                  <c:v>720</c:v>
                </c:pt>
                <c:pt idx="737">
                  <c:v>721</c:v>
                </c:pt>
                <c:pt idx="738">
                  <c:v>722</c:v>
                </c:pt>
                <c:pt idx="739">
                  <c:v>723</c:v>
                </c:pt>
                <c:pt idx="740">
                  <c:v>724</c:v>
                </c:pt>
                <c:pt idx="741">
                  <c:v>725</c:v>
                </c:pt>
                <c:pt idx="742">
                  <c:v>726</c:v>
                </c:pt>
                <c:pt idx="743">
                  <c:v>727</c:v>
                </c:pt>
                <c:pt idx="744">
                  <c:v>728</c:v>
                </c:pt>
                <c:pt idx="745">
                  <c:v>729</c:v>
                </c:pt>
                <c:pt idx="746">
                  <c:v>730</c:v>
                </c:pt>
                <c:pt idx="747">
                  <c:v>731</c:v>
                </c:pt>
                <c:pt idx="748">
                  <c:v>732</c:v>
                </c:pt>
                <c:pt idx="749">
                  <c:v>733</c:v>
                </c:pt>
                <c:pt idx="750">
                  <c:v>734</c:v>
                </c:pt>
                <c:pt idx="751">
                  <c:v>735</c:v>
                </c:pt>
                <c:pt idx="752">
                  <c:v>736</c:v>
                </c:pt>
                <c:pt idx="753">
                  <c:v>737</c:v>
                </c:pt>
                <c:pt idx="754">
                  <c:v>738</c:v>
                </c:pt>
                <c:pt idx="755">
                  <c:v>739</c:v>
                </c:pt>
                <c:pt idx="756">
                  <c:v>740</c:v>
                </c:pt>
                <c:pt idx="757">
                  <c:v>741</c:v>
                </c:pt>
                <c:pt idx="758">
                  <c:v>742</c:v>
                </c:pt>
                <c:pt idx="759">
                  <c:v>743</c:v>
                </c:pt>
                <c:pt idx="760">
                  <c:v>744</c:v>
                </c:pt>
                <c:pt idx="761">
                  <c:v>745</c:v>
                </c:pt>
                <c:pt idx="762">
                  <c:v>746</c:v>
                </c:pt>
                <c:pt idx="763">
                  <c:v>747</c:v>
                </c:pt>
                <c:pt idx="764">
                  <c:v>747.00000900090004</c:v>
                </c:pt>
                <c:pt idx="765">
                  <c:v>748</c:v>
                </c:pt>
                <c:pt idx="766">
                  <c:v>748.00000900090004</c:v>
                </c:pt>
                <c:pt idx="767">
                  <c:v>749</c:v>
                </c:pt>
                <c:pt idx="768">
                  <c:v>750</c:v>
                </c:pt>
                <c:pt idx="769">
                  <c:v>751</c:v>
                </c:pt>
                <c:pt idx="770">
                  <c:v>752</c:v>
                </c:pt>
                <c:pt idx="771">
                  <c:v>753</c:v>
                </c:pt>
                <c:pt idx="772">
                  <c:v>754</c:v>
                </c:pt>
                <c:pt idx="773">
                  <c:v>755</c:v>
                </c:pt>
                <c:pt idx="774">
                  <c:v>756</c:v>
                </c:pt>
                <c:pt idx="775">
                  <c:v>757</c:v>
                </c:pt>
                <c:pt idx="776">
                  <c:v>758</c:v>
                </c:pt>
                <c:pt idx="777">
                  <c:v>759</c:v>
                </c:pt>
                <c:pt idx="778">
                  <c:v>760</c:v>
                </c:pt>
                <c:pt idx="779">
                  <c:v>761</c:v>
                </c:pt>
                <c:pt idx="780">
                  <c:v>762</c:v>
                </c:pt>
                <c:pt idx="781">
                  <c:v>763</c:v>
                </c:pt>
                <c:pt idx="782">
                  <c:v>764</c:v>
                </c:pt>
                <c:pt idx="783">
                  <c:v>765</c:v>
                </c:pt>
                <c:pt idx="784">
                  <c:v>766</c:v>
                </c:pt>
                <c:pt idx="785">
                  <c:v>767</c:v>
                </c:pt>
                <c:pt idx="786">
                  <c:v>768</c:v>
                </c:pt>
                <c:pt idx="787">
                  <c:v>769</c:v>
                </c:pt>
                <c:pt idx="788">
                  <c:v>770</c:v>
                </c:pt>
                <c:pt idx="789">
                  <c:v>771</c:v>
                </c:pt>
                <c:pt idx="790">
                  <c:v>772</c:v>
                </c:pt>
                <c:pt idx="791">
                  <c:v>773</c:v>
                </c:pt>
                <c:pt idx="792">
                  <c:v>774</c:v>
                </c:pt>
                <c:pt idx="793">
                  <c:v>775</c:v>
                </c:pt>
                <c:pt idx="794">
                  <c:v>776</c:v>
                </c:pt>
                <c:pt idx="795">
                  <c:v>777</c:v>
                </c:pt>
                <c:pt idx="796">
                  <c:v>778</c:v>
                </c:pt>
                <c:pt idx="797">
                  <c:v>779</c:v>
                </c:pt>
                <c:pt idx="798">
                  <c:v>780</c:v>
                </c:pt>
                <c:pt idx="799">
                  <c:v>781</c:v>
                </c:pt>
                <c:pt idx="800">
                  <c:v>782</c:v>
                </c:pt>
                <c:pt idx="801">
                  <c:v>783</c:v>
                </c:pt>
                <c:pt idx="802">
                  <c:v>784</c:v>
                </c:pt>
                <c:pt idx="803">
                  <c:v>785</c:v>
                </c:pt>
                <c:pt idx="804">
                  <c:v>786</c:v>
                </c:pt>
                <c:pt idx="805">
                  <c:v>787</c:v>
                </c:pt>
                <c:pt idx="806">
                  <c:v>788</c:v>
                </c:pt>
                <c:pt idx="807">
                  <c:v>789</c:v>
                </c:pt>
                <c:pt idx="808">
                  <c:v>790</c:v>
                </c:pt>
                <c:pt idx="809">
                  <c:v>791</c:v>
                </c:pt>
                <c:pt idx="810">
                  <c:v>792</c:v>
                </c:pt>
                <c:pt idx="811">
                  <c:v>793</c:v>
                </c:pt>
                <c:pt idx="812">
                  <c:v>794</c:v>
                </c:pt>
                <c:pt idx="813">
                  <c:v>795</c:v>
                </c:pt>
                <c:pt idx="814">
                  <c:v>796</c:v>
                </c:pt>
                <c:pt idx="815">
                  <c:v>797</c:v>
                </c:pt>
                <c:pt idx="816">
                  <c:v>798</c:v>
                </c:pt>
                <c:pt idx="817">
                  <c:v>799</c:v>
                </c:pt>
                <c:pt idx="818">
                  <c:v>800</c:v>
                </c:pt>
                <c:pt idx="819">
                  <c:v>801</c:v>
                </c:pt>
                <c:pt idx="820">
                  <c:v>802</c:v>
                </c:pt>
                <c:pt idx="821">
                  <c:v>803</c:v>
                </c:pt>
                <c:pt idx="822">
                  <c:v>804</c:v>
                </c:pt>
                <c:pt idx="823">
                  <c:v>805</c:v>
                </c:pt>
                <c:pt idx="824">
                  <c:v>806</c:v>
                </c:pt>
                <c:pt idx="825">
                  <c:v>807</c:v>
                </c:pt>
                <c:pt idx="826">
                  <c:v>808</c:v>
                </c:pt>
                <c:pt idx="827">
                  <c:v>809</c:v>
                </c:pt>
                <c:pt idx="828">
                  <c:v>810</c:v>
                </c:pt>
                <c:pt idx="829">
                  <c:v>811</c:v>
                </c:pt>
                <c:pt idx="830">
                  <c:v>812</c:v>
                </c:pt>
                <c:pt idx="831">
                  <c:v>813</c:v>
                </c:pt>
                <c:pt idx="832">
                  <c:v>814</c:v>
                </c:pt>
                <c:pt idx="833">
                  <c:v>815</c:v>
                </c:pt>
                <c:pt idx="834">
                  <c:v>816</c:v>
                </c:pt>
                <c:pt idx="835">
                  <c:v>817</c:v>
                </c:pt>
                <c:pt idx="836">
                  <c:v>818</c:v>
                </c:pt>
                <c:pt idx="837">
                  <c:v>819</c:v>
                </c:pt>
                <c:pt idx="838">
                  <c:v>820</c:v>
                </c:pt>
                <c:pt idx="839">
                  <c:v>821</c:v>
                </c:pt>
                <c:pt idx="840">
                  <c:v>822</c:v>
                </c:pt>
                <c:pt idx="841">
                  <c:v>823</c:v>
                </c:pt>
                <c:pt idx="842">
                  <c:v>824</c:v>
                </c:pt>
                <c:pt idx="843">
                  <c:v>825</c:v>
                </c:pt>
                <c:pt idx="844">
                  <c:v>826</c:v>
                </c:pt>
                <c:pt idx="845">
                  <c:v>827</c:v>
                </c:pt>
                <c:pt idx="846">
                  <c:v>828</c:v>
                </c:pt>
                <c:pt idx="847">
                  <c:v>829</c:v>
                </c:pt>
                <c:pt idx="848">
                  <c:v>830</c:v>
                </c:pt>
                <c:pt idx="849">
                  <c:v>831</c:v>
                </c:pt>
                <c:pt idx="850">
                  <c:v>832</c:v>
                </c:pt>
                <c:pt idx="851">
                  <c:v>833</c:v>
                </c:pt>
                <c:pt idx="852">
                  <c:v>834</c:v>
                </c:pt>
                <c:pt idx="853">
                  <c:v>835</c:v>
                </c:pt>
                <c:pt idx="854">
                  <c:v>836</c:v>
                </c:pt>
                <c:pt idx="855">
                  <c:v>837</c:v>
                </c:pt>
                <c:pt idx="856">
                  <c:v>838</c:v>
                </c:pt>
                <c:pt idx="857">
                  <c:v>839</c:v>
                </c:pt>
                <c:pt idx="858">
                  <c:v>840</c:v>
                </c:pt>
                <c:pt idx="859">
                  <c:v>841</c:v>
                </c:pt>
                <c:pt idx="860">
                  <c:v>842</c:v>
                </c:pt>
                <c:pt idx="861">
                  <c:v>843</c:v>
                </c:pt>
                <c:pt idx="862">
                  <c:v>844</c:v>
                </c:pt>
                <c:pt idx="863">
                  <c:v>845</c:v>
                </c:pt>
                <c:pt idx="864">
                  <c:v>846</c:v>
                </c:pt>
                <c:pt idx="865">
                  <c:v>847</c:v>
                </c:pt>
                <c:pt idx="866">
                  <c:v>848</c:v>
                </c:pt>
                <c:pt idx="867">
                  <c:v>849</c:v>
                </c:pt>
                <c:pt idx="868">
                  <c:v>850</c:v>
                </c:pt>
                <c:pt idx="869">
                  <c:v>851</c:v>
                </c:pt>
                <c:pt idx="870">
                  <c:v>852</c:v>
                </c:pt>
                <c:pt idx="871">
                  <c:v>853</c:v>
                </c:pt>
                <c:pt idx="872">
                  <c:v>854</c:v>
                </c:pt>
                <c:pt idx="873">
                  <c:v>855</c:v>
                </c:pt>
                <c:pt idx="874">
                  <c:v>856</c:v>
                </c:pt>
                <c:pt idx="875">
                  <c:v>857</c:v>
                </c:pt>
                <c:pt idx="876">
                  <c:v>858</c:v>
                </c:pt>
                <c:pt idx="877">
                  <c:v>859</c:v>
                </c:pt>
                <c:pt idx="878">
                  <c:v>860</c:v>
                </c:pt>
                <c:pt idx="879">
                  <c:v>861</c:v>
                </c:pt>
                <c:pt idx="880">
                  <c:v>862</c:v>
                </c:pt>
                <c:pt idx="881">
                  <c:v>863</c:v>
                </c:pt>
                <c:pt idx="882">
                  <c:v>864</c:v>
                </c:pt>
                <c:pt idx="883">
                  <c:v>865</c:v>
                </c:pt>
                <c:pt idx="884">
                  <c:v>866</c:v>
                </c:pt>
                <c:pt idx="885">
                  <c:v>867</c:v>
                </c:pt>
                <c:pt idx="886">
                  <c:v>868</c:v>
                </c:pt>
                <c:pt idx="887">
                  <c:v>869</c:v>
                </c:pt>
                <c:pt idx="888">
                  <c:v>870</c:v>
                </c:pt>
                <c:pt idx="889">
                  <c:v>871</c:v>
                </c:pt>
                <c:pt idx="890">
                  <c:v>872</c:v>
                </c:pt>
                <c:pt idx="891">
                  <c:v>873</c:v>
                </c:pt>
                <c:pt idx="892">
                  <c:v>874</c:v>
                </c:pt>
                <c:pt idx="893">
                  <c:v>875</c:v>
                </c:pt>
                <c:pt idx="894">
                  <c:v>876</c:v>
                </c:pt>
                <c:pt idx="895">
                  <c:v>877</c:v>
                </c:pt>
                <c:pt idx="896">
                  <c:v>878</c:v>
                </c:pt>
                <c:pt idx="897">
                  <c:v>879</c:v>
                </c:pt>
                <c:pt idx="898">
                  <c:v>880</c:v>
                </c:pt>
                <c:pt idx="899">
                  <c:v>881</c:v>
                </c:pt>
                <c:pt idx="900">
                  <c:v>882</c:v>
                </c:pt>
                <c:pt idx="901">
                  <c:v>883</c:v>
                </c:pt>
                <c:pt idx="902">
                  <c:v>884</c:v>
                </c:pt>
                <c:pt idx="903">
                  <c:v>885</c:v>
                </c:pt>
                <c:pt idx="904">
                  <c:v>886</c:v>
                </c:pt>
                <c:pt idx="905">
                  <c:v>887</c:v>
                </c:pt>
                <c:pt idx="906">
                  <c:v>888</c:v>
                </c:pt>
                <c:pt idx="907">
                  <c:v>889</c:v>
                </c:pt>
                <c:pt idx="908">
                  <c:v>890</c:v>
                </c:pt>
                <c:pt idx="909">
                  <c:v>891</c:v>
                </c:pt>
                <c:pt idx="910">
                  <c:v>892</c:v>
                </c:pt>
                <c:pt idx="911">
                  <c:v>893</c:v>
                </c:pt>
                <c:pt idx="912">
                  <c:v>894</c:v>
                </c:pt>
                <c:pt idx="913">
                  <c:v>895</c:v>
                </c:pt>
                <c:pt idx="914">
                  <c:v>896</c:v>
                </c:pt>
                <c:pt idx="915">
                  <c:v>897</c:v>
                </c:pt>
                <c:pt idx="916">
                  <c:v>898</c:v>
                </c:pt>
                <c:pt idx="917">
                  <c:v>899</c:v>
                </c:pt>
                <c:pt idx="918">
                  <c:v>900</c:v>
                </c:pt>
                <c:pt idx="919">
                  <c:v>901</c:v>
                </c:pt>
                <c:pt idx="920">
                  <c:v>902</c:v>
                </c:pt>
                <c:pt idx="921">
                  <c:v>903</c:v>
                </c:pt>
                <c:pt idx="922">
                  <c:v>904</c:v>
                </c:pt>
                <c:pt idx="923">
                  <c:v>905</c:v>
                </c:pt>
                <c:pt idx="924">
                  <c:v>906</c:v>
                </c:pt>
                <c:pt idx="925">
                  <c:v>907</c:v>
                </c:pt>
                <c:pt idx="926">
                  <c:v>908</c:v>
                </c:pt>
                <c:pt idx="927">
                  <c:v>909</c:v>
                </c:pt>
                <c:pt idx="928">
                  <c:v>910</c:v>
                </c:pt>
                <c:pt idx="929">
                  <c:v>911</c:v>
                </c:pt>
                <c:pt idx="930">
                  <c:v>912</c:v>
                </c:pt>
                <c:pt idx="931">
                  <c:v>913</c:v>
                </c:pt>
                <c:pt idx="932">
                  <c:v>914</c:v>
                </c:pt>
                <c:pt idx="933">
                  <c:v>915</c:v>
                </c:pt>
                <c:pt idx="934">
                  <c:v>916</c:v>
                </c:pt>
                <c:pt idx="935">
                  <c:v>917</c:v>
                </c:pt>
                <c:pt idx="936">
                  <c:v>918</c:v>
                </c:pt>
                <c:pt idx="937">
                  <c:v>919</c:v>
                </c:pt>
                <c:pt idx="938">
                  <c:v>920</c:v>
                </c:pt>
                <c:pt idx="939">
                  <c:v>921</c:v>
                </c:pt>
                <c:pt idx="940">
                  <c:v>922</c:v>
                </c:pt>
                <c:pt idx="941">
                  <c:v>923</c:v>
                </c:pt>
                <c:pt idx="942">
                  <c:v>924</c:v>
                </c:pt>
                <c:pt idx="943">
                  <c:v>925</c:v>
                </c:pt>
                <c:pt idx="944">
                  <c:v>926</c:v>
                </c:pt>
                <c:pt idx="945">
                  <c:v>927</c:v>
                </c:pt>
                <c:pt idx="946">
                  <c:v>928</c:v>
                </c:pt>
                <c:pt idx="947">
                  <c:v>929</c:v>
                </c:pt>
                <c:pt idx="948">
                  <c:v>930</c:v>
                </c:pt>
                <c:pt idx="949">
                  <c:v>931</c:v>
                </c:pt>
                <c:pt idx="950">
                  <c:v>932</c:v>
                </c:pt>
                <c:pt idx="951">
                  <c:v>933</c:v>
                </c:pt>
                <c:pt idx="952">
                  <c:v>934</c:v>
                </c:pt>
                <c:pt idx="953">
                  <c:v>935</c:v>
                </c:pt>
                <c:pt idx="954">
                  <c:v>936</c:v>
                </c:pt>
                <c:pt idx="955">
                  <c:v>937</c:v>
                </c:pt>
                <c:pt idx="956">
                  <c:v>938</c:v>
                </c:pt>
                <c:pt idx="957">
                  <c:v>939</c:v>
                </c:pt>
                <c:pt idx="958">
                  <c:v>940</c:v>
                </c:pt>
                <c:pt idx="959">
                  <c:v>941</c:v>
                </c:pt>
                <c:pt idx="960">
                  <c:v>942</c:v>
                </c:pt>
                <c:pt idx="961">
                  <c:v>943</c:v>
                </c:pt>
                <c:pt idx="962">
                  <c:v>944</c:v>
                </c:pt>
                <c:pt idx="963">
                  <c:v>945</c:v>
                </c:pt>
                <c:pt idx="964">
                  <c:v>946</c:v>
                </c:pt>
                <c:pt idx="965">
                  <c:v>947</c:v>
                </c:pt>
                <c:pt idx="966">
                  <c:v>948</c:v>
                </c:pt>
                <c:pt idx="967">
                  <c:v>949</c:v>
                </c:pt>
                <c:pt idx="968">
                  <c:v>950</c:v>
                </c:pt>
                <c:pt idx="969">
                  <c:v>951</c:v>
                </c:pt>
                <c:pt idx="970">
                  <c:v>952</c:v>
                </c:pt>
                <c:pt idx="971">
                  <c:v>953</c:v>
                </c:pt>
                <c:pt idx="972">
                  <c:v>954</c:v>
                </c:pt>
                <c:pt idx="973">
                  <c:v>955</c:v>
                </c:pt>
                <c:pt idx="974">
                  <c:v>956</c:v>
                </c:pt>
                <c:pt idx="975">
                  <c:v>957</c:v>
                </c:pt>
                <c:pt idx="976">
                  <c:v>958</c:v>
                </c:pt>
                <c:pt idx="977">
                  <c:v>959</c:v>
                </c:pt>
                <c:pt idx="978">
                  <c:v>960</c:v>
                </c:pt>
                <c:pt idx="979">
                  <c:v>961</c:v>
                </c:pt>
                <c:pt idx="980">
                  <c:v>962</c:v>
                </c:pt>
                <c:pt idx="981">
                  <c:v>963</c:v>
                </c:pt>
                <c:pt idx="982">
                  <c:v>964</c:v>
                </c:pt>
                <c:pt idx="983">
                  <c:v>965</c:v>
                </c:pt>
                <c:pt idx="984">
                  <c:v>966</c:v>
                </c:pt>
                <c:pt idx="985">
                  <c:v>967</c:v>
                </c:pt>
                <c:pt idx="986">
                  <c:v>968</c:v>
                </c:pt>
                <c:pt idx="987">
                  <c:v>969</c:v>
                </c:pt>
                <c:pt idx="988">
                  <c:v>970</c:v>
                </c:pt>
                <c:pt idx="989">
                  <c:v>971</c:v>
                </c:pt>
                <c:pt idx="990">
                  <c:v>972</c:v>
                </c:pt>
                <c:pt idx="991">
                  <c:v>973</c:v>
                </c:pt>
                <c:pt idx="992">
                  <c:v>974</c:v>
                </c:pt>
                <c:pt idx="993">
                  <c:v>975</c:v>
                </c:pt>
                <c:pt idx="994">
                  <c:v>976</c:v>
                </c:pt>
                <c:pt idx="995">
                  <c:v>977</c:v>
                </c:pt>
                <c:pt idx="996">
                  <c:v>978</c:v>
                </c:pt>
                <c:pt idx="997">
                  <c:v>979</c:v>
                </c:pt>
                <c:pt idx="998">
                  <c:v>980</c:v>
                </c:pt>
                <c:pt idx="999">
                  <c:v>981</c:v>
                </c:pt>
                <c:pt idx="1000">
                  <c:v>982</c:v>
                </c:pt>
                <c:pt idx="1001">
                  <c:v>983</c:v>
                </c:pt>
                <c:pt idx="1002">
                  <c:v>984</c:v>
                </c:pt>
                <c:pt idx="1003">
                  <c:v>985</c:v>
                </c:pt>
                <c:pt idx="1004">
                  <c:v>986</c:v>
                </c:pt>
                <c:pt idx="1005">
                  <c:v>987</c:v>
                </c:pt>
                <c:pt idx="1006">
                  <c:v>988</c:v>
                </c:pt>
                <c:pt idx="1007">
                  <c:v>989</c:v>
                </c:pt>
                <c:pt idx="1008">
                  <c:v>990</c:v>
                </c:pt>
                <c:pt idx="1009">
                  <c:v>991</c:v>
                </c:pt>
                <c:pt idx="1010">
                  <c:v>992</c:v>
                </c:pt>
                <c:pt idx="1011">
                  <c:v>993</c:v>
                </c:pt>
                <c:pt idx="1012">
                  <c:v>994</c:v>
                </c:pt>
                <c:pt idx="1013">
                  <c:v>995</c:v>
                </c:pt>
                <c:pt idx="1014">
                  <c:v>996</c:v>
                </c:pt>
                <c:pt idx="1015">
                  <c:v>997</c:v>
                </c:pt>
                <c:pt idx="1016">
                  <c:v>998</c:v>
                </c:pt>
                <c:pt idx="1017">
                  <c:v>999</c:v>
                </c:pt>
                <c:pt idx="1018">
                  <c:v>1000</c:v>
                </c:pt>
                <c:pt idx="1019">
                  <c:v>1001</c:v>
                </c:pt>
                <c:pt idx="1020">
                  <c:v>1002</c:v>
                </c:pt>
                <c:pt idx="1021">
                  <c:v>1003</c:v>
                </c:pt>
                <c:pt idx="1022">
                  <c:v>1004</c:v>
                </c:pt>
                <c:pt idx="1023">
                  <c:v>1005</c:v>
                </c:pt>
                <c:pt idx="1024">
                  <c:v>1006</c:v>
                </c:pt>
                <c:pt idx="1025">
                  <c:v>1007</c:v>
                </c:pt>
                <c:pt idx="1026">
                  <c:v>1008</c:v>
                </c:pt>
                <c:pt idx="1027">
                  <c:v>1009</c:v>
                </c:pt>
                <c:pt idx="1028">
                  <c:v>1010</c:v>
                </c:pt>
                <c:pt idx="1029">
                  <c:v>1011</c:v>
                </c:pt>
                <c:pt idx="1030">
                  <c:v>1012</c:v>
                </c:pt>
                <c:pt idx="1031">
                  <c:v>1013</c:v>
                </c:pt>
                <c:pt idx="1032">
                  <c:v>1014</c:v>
                </c:pt>
                <c:pt idx="1033">
                  <c:v>1015</c:v>
                </c:pt>
                <c:pt idx="1034">
                  <c:v>1016</c:v>
                </c:pt>
                <c:pt idx="1035">
                  <c:v>1017</c:v>
                </c:pt>
                <c:pt idx="1036">
                  <c:v>1018</c:v>
                </c:pt>
                <c:pt idx="1037">
                  <c:v>1019</c:v>
                </c:pt>
                <c:pt idx="1038">
                  <c:v>1020</c:v>
                </c:pt>
                <c:pt idx="1039">
                  <c:v>1021</c:v>
                </c:pt>
                <c:pt idx="1040">
                  <c:v>1022</c:v>
                </c:pt>
                <c:pt idx="1041">
                  <c:v>1023</c:v>
                </c:pt>
                <c:pt idx="1042">
                  <c:v>1024</c:v>
                </c:pt>
                <c:pt idx="1043">
                  <c:v>1025</c:v>
                </c:pt>
                <c:pt idx="1044">
                  <c:v>1026</c:v>
                </c:pt>
                <c:pt idx="1045">
                  <c:v>1027</c:v>
                </c:pt>
                <c:pt idx="1046">
                  <c:v>1028</c:v>
                </c:pt>
                <c:pt idx="1047">
                  <c:v>1029</c:v>
                </c:pt>
                <c:pt idx="1048">
                  <c:v>1030</c:v>
                </c:pt>
                <c:pt idx="1049">
                  <c:v>1031</c:v>
                </c:pt>
                <c:pt idx="1050">
                  <c:v>1032</c:v>
                </c:pt>
                <c:pt idx="1051">
                  <c:v>1033</c:v>
                </c:pt>
                <c:pt idx="1052">
                  <c:v>1034</c:v>
                </c:pt>
                <c:pt idx="1053">
                  <c:v>1035</c:v>
                </c:pt>
                <c:pt idx="1054">
                  <c:v>1036</c:v>
                </c:pt>
                <c:pt idx="1055">
                  <c:v>1037</c:v>
                </c:pt>
                <c:pt idx="1056">
                  <c:v>1038</c:v>
                </c:pt>
                <c:pt idx="1057">
                  <c:v>1039</c:v>
                </c:pt>
                <c:pt idx="1058">
                  <c:v>1040</c:v>
                </c:pt>
                <c:pt idx="1059">
                  <c:v>1041</c:v>
                </c:pt>
                <c:pt idx="1060">
                  <c:v>1042</c:v>
                </c:pt>
                <c:pt idx="1061">
                  <c:v>1043</c:v>
                </c:pt>
                <c:pt idx="1062">
                  <c:v>1044</c:v>
                </c:pt>
                <c:pt idx="1063">
                  <c:v>1045</c:v>
                </c:pt>
                <c:pt idx="1064">
                  <c:v>1046</c:v>
                </c:pt>
                <c:pt idx="1065">
                  <c:v>1047</c:v>
                </c:pt>
                <c:pt idx="1066">
                  <c:v>1048</c:v>
                </c:pt>
                <c:pt idx="1067">
                  <c:v>1049</c:v>
                </c:pt>
                <c:pt idx="1068">
                  <c:v>1050</c:v>
                </c:pt>
                <c:pt idx="1069">
                  <c:v>1051</c:v>
                </c:pt>
                <c:pt idx="1070">
                  <c:v>1052</c:v>
                </c:pt>
                <c:pt idx="1071">
                  <c:v>1053</c:v>
                </c:pt>
                <c:pt idx="1072">
                  <c:v>1054</c:v>
                </c:pt>
                <c:pt idx="1073">
                  <c:v>1055</c:v>
                </c:pt>
                <c:pt idx="1074">
                  <c:v>1056</c:v>
                </c:pt>
                <c:pt idx="1075">
                  <c:v>1057</c:v>
                </c:pt>
                <c:pt idx="1076">
                  <c:v>1058</c:v>
                </c:pt>
                <c:pt idx="1077">
                  <c:v>1059</c:v>
                </c:pt>
                <c:pt idx="1078">
                  <c:v>1060</c:v>
                </c:pt>
                <c:pt idx="1079">
                  <c:v>1061</c:v>
                </c:pt>
                <c:pt idx="1080">
                  <c:v>1062</c:v>
                </c:pt>
                <c:pt idx="1081">
                  <c:v>1063</c:v>
                </c:pt>
                <c:pt idx="1082">
                  <c:v>1064</c:v>
                </c:pt>
                <c:pt idx="1083">
                  <c:v>1065</c:v>
                </c:pt>
                <c:pt idx="1084">
                  <c:v>1066</c:v>
                </c:pt>
                <c:pt idx="1085">
                  <c:v>1067</c:v>
                </c:pt>
                <c:pt idx="1086">
                  <c:v>1068</c:v>
                </c:pt>
                <c:pt idx="1087">
                  <c:v>1069</c:v>
                </c:pt>
                <c:pt idx="1088">
                  <c:v>1070</c:v>
                </c:pt>
                <c:pt idx="1089">
                  <c:v>1071</c:v>
                </c:pt>
                <c:pt idx="1090">
                  <c:v>1072</c:v>
                </c:pt>
                <c:pt idx="1091">
                  <c:v>1073</c:v>
                </c:pt>
                <c:pt idx="1092">
                  <c:v>1074</c:v>
                </c:pt>
                <c:pt idx="1093">
                  <c:v>1075</c:v>
                </c:pt>
                <c:pt idx="1094">
                  <c:v>1076</c:v>
                </c:pt>
                <c:pt idx="1095">
                  <c:v>1077</c:v>
                </c:pt>
                <c:pt idx="1096">
                  <c:v>1078</c:v>
                </c:pt>
                <c:pt idx="1097">
                  <c:v>1079</c:v>
                </c:pt>
                <c:pt idx="1098">
                  <c:v>1080</c:v>
                </c:pt>
                <c:pt idx="1099">
                  <c:v>1081</c:v>
                </c:pt>
                <c:pt idx="1100">
                  <c:v>1082</c:v>
                </c:pt>
                <c:pt idx="1101">
                  <c:v>1083</c:v>
                </c:pt>
                <c:pt idx="1102">
                  <c:v>1084</c:v>
                </c:pt>
                <c:pt idx="1103">
                  <c:v>1085</c:v>
                </c:pt>
                <c:pt idx="1104">
                  <c:v>1086</c:v>
                </c:pt>
                <c:pt idx="1105">
                  <c:v>1087</c:v>
                </c:pt>
                <c:pt idx="1106">
                  <c:v>1088</c:v>
                </c:pt>
                <c:pt idx="1107">
                  <c:v>1089</c:v>
                </c:pt>
                <c:pt idx="1108">
                  <c:v>1090</c:v>
                </c:pt>
                <c:pt idx="1109">
                  <c:v>1091</c:v>
                </c:pt>
                <c:pt idx="1110">
                  <c:v>1092</c:v>
                </c:pt>
                <c:pt idx="1111">
                  <c:v>1093</c:v>
                </c:pt>
                <c:pt idx="1112">
                  <c:v>1094</c:v>
                </c:pt>
                <c:pt idx="1113">
                  <c:v>1095</c:v>
                </c:pt>
                <c:pt idx="1114">
                  <c:v>1096</c:v>
                </c:pt>
                <c:pt idx="1115">
                  <c:v>1097</c:v>
                </c:pt>
                <c:pt idx="1116">
                  <c:v>1098</c:v>
                </c:pt>
                <c:pt idx="1117">
                  <c:v>1099</c:v>
                </c:pt>
                <c:pt idx="1118">
                  <c:v>1100</c:v>
                </c:pt>
                <c:pt idx="1119">
                  <c:v>1101</c:v>
                </c:pt>
                <c:pt idx="1120">
                  <c:v>1102</c:v>
                </c:pt>
                <c:pt idx="1121">
                  <c:v>1103</c:v>
                </c:pt>
                <c:pt idx="1122">
                  <c:v>1104</c:v>
                </c:pt>
                <c:pt idx="1123">
                  <c:v>1105</c:v>
                </c:pt>
                <c:pt idx="1124">
                  <c:v>1106</c:v>
                </c:pt>
                <c:pt idx="1125">
                  <c:v>1107</c:v>
                </c:pt>
                <c:pt idx="1126">
                  <c:v>1108</c:v>
                </c:pt>
                <c:pt idx="1127">
                  <c:v>1109</c:v>
                </c:pt>
                <c:pt idx="1128">
                  <c:v>1110</c:v>
                </c:pt>
                <c:pt idx="1129">
                  <c:v>1111</c:v>
                </c:pt>
                <c:pt idx="1130">
                  <c:v>1112</c:v>
                </c:pt>
                <c:pt idx="1131">
                  <c:v>1113</c:v>
                </c:pt>
                <c:pt idx="1132">
                  <c:v>1114</c:v>
                </c:pt>
                <c:pt idx="1133">
                  <c:v>1115</c:v>
                </c:pt>
              </c:numCache>
            </c:numRef>
          </c:xVal>
          <c:yVal>
            <c:numRef>
              <c:f>'age model'!$C$2:$C$1135</c:f>
              <c:numCache>
                <c:formatCode>General</c:formatCode>
                <c:ptCount val="1134"/>
                <c:pt idx="0">
                  <c:v>-69</c:v>
                </c:pt>
                <c:pt idx="1">
                  <c:v>-65</c:v>
                </c:pt>
                <c:pt idx="2">
                  <c:v>-61</c:v>
                </c:pt>
                <c:pt idx="3">
                  <c:v>-57</c:v>
                </c:pt>
                <c:pt idx="4">
                  <c:v>-53</c:v>
                </c:pt>
                <c:pt idx="5">
                  <c:v>-49</c:v>
                </c:pt>
                <c:pt idx="6">
                  <c:v>-45</c:v>
                </c:pt>
                <c:pt idx="7">
                  <c:v>-41</c:v>
                </c:pt>
                <c:pt idx="8">
                  <c:v>-38</c:v>
                </c:pt>
                <c:pt idx="9">
                  <c:v>-34</c:v>
                </c:pt>
                <c:pt idx="10">
                  <c:v>-30</c:v>
                </c:pt>
                <c:pt idx="11">
                  <c:v>-26</c:v>
                </c:pt>
                <c:pt idx="12">
                  <c:v>-23</c:v>
                </c:pt>
                <c:pt idx="13">
                  <c:v>-20</c:v>
                </c:pt>
                <c:pt idx="14">
                  <c:v>-17</c:v>
                </c:pt>
                <c:pt idx="15">
                  <c:v>-14</c:v>
                </c:pt>
                <c:pt idx="16">
                  <c:v>-11</c:v>
                </c:pt>
                <c:pt idx="17">
                  <c:v>-8</c:v>
                </c:pt>
                <c:pt idx="18">
                  <c:v>-5</c:v>
                </c:pt>
                <c:pt idx="19">
                  <c:v>-5</c:v>
                </c:pt>
                <c:pt idx="20">
                  <c:v>-5</c:v>
                </c:pt>
                <c:pt idx="21">
                  <c:v>-5</c:v>
                </c:pt>
                <c:pt idx="22">
                  <c:v>4</c:v>
                </c:pt>
                <c:pt idx="23">
                  <c:v>13</c:v>
                </c:pt>
                <c:pt idx="24">
                  <c:v>21</c:v>
                </c:pt>
                <c:pt idx="25">
                  <c:v>30</c:v>
                </c:pt>
                <c:pt idx="26">
                  <c:v>36</c:v>
                </c:pt>
                <c:pt idx="27">
                  <c:v>42</c:v>
                </c:pt>
                <c:pt idx="28">
                  <c:v>59</c:v>
                </c:pt>
                <c:pt idx="29">
                  <c:v>69</c:v>
                </c:pt>
                <c:pt idx="30">
                  <c:v>69</c:v>
                </c:pt>
                <c:pt idx="31">
                  <c:v>69</c:v>
                </c:pt>
                <c:pt idx="32">
                  <c:v>69</c:v>
                </c:pt>
                <c:pt idx="33">
                  <c:v>88</c:v>
                </c:pt>
                <c:pt idx="34">
                  <c:v>107</c:v>
                </c:pt>
                <c:pt idx="35">
                  <c:v>126</c:v>
                </c:pt>
                <c:pt idx="36">
                  <c:v>126</c:v>
                </c:pt>
                <c:pt idx="37">
                  <c:v>126</c:v>
                </c:pt>
                <c:pt idx="38">
                  <c:v>126</c:v>
                </c:pt>
                <c:pt idx="39">
                  <c:v>145</c:v>
                </c:pt>
                <c:pt idx="40">
                  <c:v>164</c:v>
                </c:pt>
                <c:pt idx="41">
                  <c:v>183</c:v>
                </c:pt>
                <c:pt idx="42">
                  <c:v>201</c:v>
                </c:pt>
                <c:pt idx="43">
                  <c:v>218</c:v>
                </c:pt>
                <c:pt idx="44">
                  <c:v>220</c:v>
                </c:pt>
                <c:pt idx="45">
                  <c:v>222</c:v>
                </c:pt>
                <c:pt idx="46">
                  <c:v>225</c:v>
                </c:pt>
                <c:pt idx="47">
                  <c:v>227</c:v>
                </c:pt>
                <c:pt idx="48">
                  <c:v>230</c:v>
                </c:pt>
                <c:pt idx="49">
                  <c:v>233</c:v>
                </c:pt>
                <c:pt idx="50">
                  <c:v>236</c:v>
                </c:pt>
                <c:pt idx="51">
                  <c:v>242</c:v>
                </c:pt>
                <c:pt idx="52">
                  <c:v>246</c:v>
                </c:pt>
                <c:pt idx="53">
                  <c:v>246</c:v>
                </c:pt>
                <c:pt idx="54">
                  <c:v>246</c:v>
                </c:pt>
                <c:pt idx="55">
                  <c:v>246</c:v>
                </c:pt>
                <c:pt idx="56">
                  <c:v>255</c:v>
                </c:pt>
                <c:pt idx="57">
                  <c:v>268</c:v>
                </c:pt>
                <c:pt idx="58">
                  <c:v>276</c:v>
                </c:pt>
                <c:pt idx="59">
                  <c:v>278</c:v>
                </c:pt>
                <c:pt idx="60">
                  <c:v>280</c:v>
                </c:pt>
                <c:pt idx="61">
                  <c:v>283</c:v>
                </c:pt>
                <c:pt idx="62">
                  <c:v>285</c:v>
                </c:pt>
                <c:pt idx="63">
                  <c:v>288</c:v>
                </c:pt>
                <c:pt idx="64">
                  <c:v>291</c:v>
                </c:pt>
                <c:pt idx="65">
                  <c:v>294</c:v>
                </c:pt>
                <c:pt idx="66">
                  <c:v>298</c:v>
                </c:pt>
                <c:pt idx="67">
                  <c:v>302</c:v>
                </c:pt>
                <c:pt idx="68">
                  <c:v>306</c:v>
                </c:pt>
                <c:pt idx="69">
                  <c:v>310</c:v>
                </c:pt>
                <c:pt idx="70">
                  <c:v>313</c:v>
                </c:pt>
                <c:pt idx="71">
                  <c:v>316</c:v>
                </c:pt>
                <c:pt idx="72">
                  <c:v>319</c:v>
                </c:pt>
                <c:pt idx="73">
                  <c:v>324</c:v>
                </c:pt>
                <c:pt idx="74">
                  <c:v>327</c:v>
                </c:pt>
                <c:pt idx="75">
                  <c:v>333</c:v>
                </c:pt>
                <c:pt idx="76">
                  <c:v>337</c:v>
                </c:pt>
                <c:pt idx="77">
                  <c:v>342</c:v>
                </c:pt>
                <c:pt idx="78">
                  <c:v>347</c:v>
                </c:pt>
                <c:pt idx="79">
                  <c:v>353</c:v>
                </c:pt>
                <c:pt idx="80">
                  <c:v>356</c:v>
                </c:pt>
                <c:pt idx="81">
                  <c:v>357</c:v>
                </c:pt>
                <c:pt idx="82">
                  <c:v>359</c:v>
                </c:pt>
                <c:pt idx="83">
                  <c:v>360</c:v>
                </c:pt>
                <c:pt idx="84">
                  <c:v>362</c:v>
                </c:pt>
                <c:pt idx="85">
                  <c:v>365</c:v>
                </c:pt>
                <c:pt idx="86">
                  <c:v>367</c:v>
                </c:pt>
                <c:pt idx="87">
                  <c:v>370</c:v>
                </c:pt>
                <c:pt idx="88">
                  <c:v>373</c:v>
                </c:pt>
                <c:pt idx="89">
                  <c:v>377</c:v>
                </c:pt>
                <c:pt idx="90">
                  <c:v>381</c:v>
                </c:pt>
                <c:pt idx="91">
                  <c:v>387</c:v>
                </c:pt>
                <c:pt idx="92">
                  <c:v>388</c:v>
                </c:pt>
                <c:pt idx="93">
                  <c:v>390</c:v>
                </c:pt>
                <c:pt idx="94">
                  <c:v>392</c:v>
                </c:pt>
                <c:pt idx="95">
                  <c:v>395</c:v>
                </c:pt>
                <c:pt idx="96">
                  <c:v>397</c:v>
                </c:pt>
                <c:pt idx="97">
                  <c:v>401</c:v>
                </c:pt>
                <c:pt idx="98">
                  <c:v>405</c:v>
                </c:pt>
                <c:pt idx="99">
                  <c:v>408</c:v>
                </c:pt>
                <c:pt idx="100">
                  <c:v>412</c:v>
                </c:pt>
                <c:pt idx="101">
                  <c:v>417</c:v>
                </c:pt>
                <c:pt idx="102">
                  <c:v>422</c:v>
                </c:pt>
                <c:pt idx="103">
                  <c:v>423</c:v>
                </c:pt>
                <c:pt idx="104">
                  <c:v>425</c:v>
                </c:pt>
                <c:pt idx="105">
                  <c:v>427</c:v>
                </c:pt>
                <c:pt idx="106">
                  <c:v>429</c:v>
                </c:pt>
                <c:pt idx="107">
                  <c:v>432</c:v>
                </c:pt>
                <c:pt idx="108">
                  <c:v>435</c:v>
                </c:pt>
                <c:pt idx="109">
                  <c:v>439</c:v>
                </c:pt>
                <c:pt idx="110">
                  <c:v>443</c:v>
                </c:pt>
                <c:pt idx="111">
                  <c:v>446</c:v>
                </c:pt>
                <c:pt idx="112">
                  <c:v>451</c:v>
                </c:pt>
                <c:pt idx="113">
                  <c:v>456</c:v>
                </c:pt>
                <c:pt idx="114">
                  <c:v>457</c:v>
                </c:pt>
                <c:pt idx="115">
                  <c:v>459</c:v>
                </c:pt>
                <c:pt idx="116">
                  <c:v>461</c:v>
                </c:pt>
                <c:pt idx="117">
                  <c:v>462</c:v>
                </c:pt>
                <c:pt idx="118">
                  <c:v>464</c:v>
                </c:pt>
                <c:pt idx="119">
                  <c:v>466</c:v>
                </c:pt>
                <c:pt idx="120">
                  <c:v>468</c:v>
                </c:pt>
                <c:pt idx="121">
                  <c:v>470</c:v>
                </c:pt>
                <c:pt idx="122">
                  <c:v>472</c:v>
                </c:pt>
                <c:pt idx="123">
                  <c:v>475</c:v>
                </c:pt>
                <c:pt idx="124">
                  <c:v>478</c:v>
                </c:pt>
                <c:pt idx="125">
                  <c:v>480</c:v>
                </c:pt>
                <c:pt idx="126">
                  <c:v>481</c:v>
                </c:pt>
                <c:pt idx="127">
                  <c:v>482</c:v>
                </c:pt>
                <c:pt idx="128">
                  <c:v>483</c:v>
                </c:pt>
                <c:pt idx="129">
                  <c:v>484</c:v>
                </c:pt>
                <c:pt idx="130">
                  <c:v>485</c:v>
                </c:pt>
                <c:pt idx="131">
                  <c:v>487</c:v>
                </c:pt>
                <c:pt idx="132">
                  <c:v>489</c:v>
                </c:pt>
                <c:pt idx="133">
                  <c:v>490</c:v>
                </c:pt>
                <c:pt idx="134">
                  <c:v>493</c:v>
                </c:pt>
                <c:pt idx="135">
                  <c:v>496</c:v>
                </c:pt>
                <c:pt idx="136">
                  <c:v>497</c:v>
                </c:pt>
                <c:pt idx="137">
                  <c:v>498</c:v>
                </c:pt>
                <c:pt idx="138">
                  <c:v>498</c:v>
                </c:pt>
                <c:pt idx="139">
                  <c:v>499</c:v>
                </c:pt>
                <c:pt idx="140">
                  <c:v>500</c:v>
                </c:pt>
                <c:pt idx="141">
                  <c:v>501</c:v>
                </c:pt>
                <c:pt idx="142">
                  <c:v>501</c:v>
                </c:pt>
                <c:pt idx="143">
                  <c:v>503</c:v>
                </c:pt>
                <c:pt idx="144">
                  <c:v>504</c:v>
                </c:pt>
                <c:pt idx="145">
                  <c:v>506</c:v>
                </c:pt>
                <c:pt idx="146">
                  <c:v>508</c:v>
                </c:pt>
                <c:pt idx="147">
                  <c:v>510</c:v>
                </c:pt>
                <c:pt idx="148">
                  <c:v>510</c:v>
                </c:pt>
                <c:pt idx="149">
                  <c:v>511</c:v>
                </c:pt>
                <c:pt idx="150">
                  <c:v>512</c:v>
                </c:pt>
                <c:pt idx="151">
                  <c:v>513</c:v>
                </c:pt>
                <c:pt idx="152">
                  <c:v>515</c:v>
                </c:pt>
                <c:pt idx="153">
                  <c:v>517</c:v>
                </c:pt>
                <c:pt idx="154">
                  <c:v>520</c:v>
                </c:pt>
                <c:pt idx="155">
                  <c:v>520</c:v>
                </c:pt>
                <c:pt idx="156">
                  <c:v>520</c:v>
                </c:pt>
                <c:pt idx="157">
                  <c:v>520</c:v>
                </c:pt>
                <c:pt idx="158">
                  <c:v>524</c:v>
                </c:pt>
                <c:pt idx="159">
                  <c:v>533</c:v>
                </c:pt>
                <c:pt idx="160">
                  <c:v>543</c:v>
                </c:pt>
                <c:pt idx="161">
                  <c:v>550</c:v>
                </c:pt>
                <c:pt idx="162">
                  <c:v>555</c:v>
                </c:pt>
                <c:pt idx="163">
                  <c:v>562</c:v>
                </c:pt>
                <c:pt idx="164">
                  <c:v>570</c:v>
                </c:pt>
                <c:pt idx="165">
                  <c:v>578</c:v>
                </c:pt>
                <c:pt idx="166">
                  <c:v>587</c:v>
                </c:pt>
                <c:pt idx="167">
                  <c:v>596</c:v>
                </c:pt>
                <c:pt idx="168">
                  <c:v>604</c:v>
                </c:pt>
                <c:pt idx="169">
                  <c:v>614</c:v>
                </c:pt>
                <c:pt idx="170">
                  <c:v>623</c:v>
                </c:pt>
                <c:pt idx="171">
                  <c:v>634</c:v>
                </c:pt>
                <c:pt idx="172">
                  <c:v>641</c:v>
                </c:pt>
                <c:pt idx="173">
                  <c:v>648</c:v>
                </c:pt>
                <c:pt idx="174">
                  <c:v>655</c:v>
                </c:pt>
                <c:pt idx="175">
                  <c:v>662</c:v>
                </c:pt>
                <c:pt idx="176">
                  <c:v>669</c:v>
                </c:pt>
                <c:pt idx="177">
                  <c:v>676</c:v>
                </c:pt>
                <c:pt idx="178">
                  <c:v>682</c:v>
                </c:pt>
                <c:pt idx="179">
                  <c:v>686</c:v>
                </c:pt>
                <c:pt idx="180">
                  <c:v>692</c:v>
                </c:pt>
                <c:pt idx="181">
                  <c:v>698</c:v>
                </c:pt>
                <c:pt idx="182">
                  <c:v>705</c:v>
                </c:pt>
                <c:pt idx="183">
                  <c:v>712</c:v>
                </c:pt>
                <c:pt idx="184">
                  <c:v>717</c:v>
                </c:pt>
                <c:pt idx="185">
                  <c:v>722</c:v>
                </c:pt>
                <c:pt idx="186">
                  <c:v>728</c:v>
                </c:pt>
                <c:pt idx="187">
                  <c:v>733</c:v>
                </c:pt>
                <c:pt idx="188">
                  <c:v>738</c:v>
                </c:pt>
                <c:pt idx="189">
                  <c:v>742</c:v>
                </c:pt>
                <c:pt idx="190">
                  <c:v>748</c:v>
                </c:pt>
                <c:pt idx="191">
                  <c:v>754</c:v>
                </c:pt>
                <c:pt idx="192">
                  <c:v>762</c:v>
                </c:pt>
                <c:pt idx="193">
                  <c:v>771</c:v>
                </c:pt>
                <c:pt idx="194">
                  <c:v>779</c:v>
                </c:pt>
                <c:pt idx="195">
                  <c:v>782</c:v>
                </c:pt>
                <c:pt idx="196">
                  <c:v>785</c:v>
                </c:pt>
                <c:pt idx="197">
                  <c:v>788</c:v>
                </c:pt>
                <c:pt idx="198">
                  <c:v>791</c:v>
                </c:pt>
                <c:pt idx="199">
                  <c:v>795</c:v>
                </c:pt>
                <c:pt idx="200">
                  <c:v>798</c:v>
                </c:pt>
                <c:pt idx="201">
                  <c:v>802</c:v>
                </c:pt>
                <c:pt idx="202">
                  <c:v>808</c:v>
                </c:pt>
                <c:pt idx="203">
                  <c:v>814</c:v>
                </c:pt>
                <c:pt idx="204">
                  <c:v>818</c:v>
                </c:pt>
                <c:pt idx="205">
                  <c:v>825</c:v>
                </c:pt>
                <c:pt idx="206">
                  <c:v>828</c:v>
                </c:pt>
                <c:pt idx="207">
                  <c:v>830</c:v>
                </c:pt>
                <c:pt idx="208">
                  <c:v>837</c:v>
                </c:pt>
                <c:pt idx="209">
                  <c:v>840</c:v>
                </c:pt>
                <c:pt idx="210">
                  <c:v>844</c:v>
                </c:pt>
                <c:pt idx="211">
                  <c:v>849</c:v>
                </c:pt>
                <c:pt idx="212">
                  <c:v>854</c:v>
                </c:pt>
                <c:pt idx="213">
                  <c:v>859</c:v>
                </c:pt>
                <c:pt idx="214">
                  <c:v>864</c:v>
                </c:pt>
                <c:pt idx="215">
                  <c:v>869</c:v>
                </c:pt>
                <c:pt idx="216">
                  <c:v>875</c:v>
                </c:pt>
                <c:pt idx="217">
                  <c:v>878</c:v>
                </c:pt>
                <c:pt idx="218">
                  <c:v>880</c:v>
                </c:pt>
                <c:pt idx="219">
                  <c:v>885</c:v>
                </c:pt>
                <c:pt idx="220">
                  <c:v>889</c:v>
                </c:pt>
                <c:pt idx="221">
                  <c:v>893</c:v>
                </c:pt>
                <c:pt idx="222">
                  <c:v>898</c:v>
                </c:pt>
                <c:pt idx="223">
                  <c:v>901</c:v>
                </c:pt>
                <c:pt idx="224">
                  <c:v>907</c:v>
                </c:pt>
                <c:pt idx="225">
                  <c:v>913</c:v>
                </c:pt>
                <c:pt idx="226">
                  <c:v>917</c:v>
                </c:pt>
                <c:pt idx="227">
                  <c:v>923</c:v>
                </c:pt>
                <c:pt idx="228">
                  <c:v>926</c:v>
                </c:pt>
                <c:pt idx="229">
                  <c:v>930</c:v>
                </c:pt>
                <c:pt idx="230">
                  <c:v>934</c:v>
                </c:pt>
                <c:pt idx="231">
                  <c:v>937</c:v>
                </c:pt>
                <c:pt idx="232">
                  <c:v>941</c:v>
                </c:pt>
                <c:pt idx="233">
                  <c:v>944</c:v>
                </c:pt>
                <c:pt idx="234">
                  <c:v>947</c:v>
                </c:pt>
                <c:pt idx="235">
                  <c:v>952</c:v>
                </c:pt>
                <c:pt idx="236">
                  <c:v>957</c:v>
                </c:pt>
                <c:pt idx="237">
                  <c:v>962</c:v>
                </c:pt>
                <c:pt idx="238">
                  <c:v>968</c:v>
                </c:pt>
                <c:pt idx="239">
                  <c:v>973</c:v>
                </c:pt>
                <c:pt idx="240">
                  <c:v>976</c:v>
                </c:pt>
                <c:pt idx="241">
                  <c:v>979</c:v>
                </c:pt>
                <c:pt idx="242">
                  <c:v>984</c:v>
                </c:pt>
                <c:pt idx="243">
                  <c:v>987</c:v>
                </c:pt>
                <c:pt idx="244">
                  <c:v>991</c:v>
                </c:pt>
                <c:pt idx="245">
                  <c:v>996</c:v>
                </c:pt>
                <c:pt idx="246">
                  <c:v>1002</c:v>
                </c:pt>
                <c:pt idx="247">
                  <c:v>1007</c:v>
                </c:pt>
                <c:pt idx="248">
                  <c:v>1013</c:v>
                </c:pt>
                <c:pt idx="249">
                  <c:v>1019</c:v>
                </c:pt>
                <c:pt idx="250">
                  <c:v>1022</c:v>
                </c:pt>
                <c:pt idx="251">
                  <c:v>1024</c:v>
                </c:pt>
                <c:pt idx="252">
                  <c:v>1028</c:v>
                </c:pt>
                <c:pt idx="253">
                  <c:v>1030</c:v>
                </c:pt>
                <c:pt idx="254">
                  <c:v>1034</c:v>
                </c:pt>
                <c:pt idx="255">
                  <c:v>1037</c:v>
                </c:pt>
                <c:pt idx="256">
                  <c:v>1041</c:v>
                </c:pt>
                <c:pt idx="257">
                  <c:v>1045</c:v>
                </c:pt>
                <c:pt idx="258">
                  <c:v>1049</c:v>
                </c:pt>
                <c:pt idx="259">
                  <c:v>1053</c:v>
                </c:pt>
                <c:pt idx="260">
                  <c:v>1056</c:v>
                </c:pt>
                <c:pt idx="261">
                  <c:v>1060</c:v>
                </c:pt>
                <c:pt idx="262">
                  <c:v>1062</c:v>
                </c:pt>
                <c:pt idx="263">
                  <c:v>1065</c:v>
                </c:pt>
                <c:pt idx="264">
                  <c:v>1068</c:v>
                </c:pt>
                <c:pt idx="265">
                  <c:v>1072</c:v>
                </c:pt>
                <c:pt idx="266">
                  <c:v>1074</c:v>
                </c:pt>
                <c:pt idx="267">
                  <c:v>1078</c:v>
                </c:pt>
                <c:pt idx="268">
                  <c:v>1080</c:v>
                </c:pt>
                <c:pt idx="269">
                  <c:v>1082</c:v>
                </c:pt>
                <c:pt idx="270">
                  <c:v>1086</c:v>
                </c:pt>
                <c:pt idx="271">
                  <c:v>1091</c:v>
                </c:pt>
                <c:pt idx="272">
                  <c:v>1095</c:v>
                </c:pt>
                <c:pt idx="273">
                  <c:v>1097</c:v>
                </c:pt>
                <c:pt idx="274">
                  <c:v>1101</c:v>
                </c:pt>
                <c:pt idx="275">
                  <c:v>1104</c:v>
                </c:pt>
                <c:pt idx="276">
                  <c:v>1107</c:v>
                </c:pt>
                <c:pt idx="277">
                  <c:v>1111</c:v>
                </c:pt>
                <c:pt idx="278">
                  <c:v>1114</c:v>
                </c:pt>
                <c:pt idx="279">
                  <c:v>1117</c:v>
                </c:pt>
                <c:pt idx="280">
                  <c:v>1120</c:v>
                </c:pt>
                <c:pt idx="281">
                  <c:v>1126</c:v>
                </c:pt>
                <c:pt idx="282">
                  <c:v>1131</c:v>
                </c:pt>
                <c:pt idx="283">
                  <c:v>1136</c:v>
                </c:pt>
                <c:pt idx="284">
                  <c:v>1139</c:v>
                </c:pt>
                <c:pt idx="285">
                  <c:v>1141</c:v>
                </c:pt>
                <c:pt idx="286">
                  <c:v>1144</c:v>
                </c:pt>
                <c:pt idx="287">
                  <c:v>1146</c:v>
                </c:pt>
                <c:pt idx="288">
                  <c:v>1148</c:v>
                </c:pt>
                <c:pt idx="289">
                  <c:v>1152</c:v>
                </c:pt>
                <c:pt idx="290">
                  <c:v>1157</c:v>
                </c:pt>
                <c:pt idx="291">
                  <c:v>1161</c:v>
                </c:pt>
                <c:pt idx="292">
                  <c:v>1165</c:v>
                </c:pt>
                <c:pt idx="293">
                  <c:v>1170</c:v>
                </c:pt>
                <c:pt idx="294">
                  <c:v>1174</c:v>
                </c:pt>
                <c:pt idx="295">
                  <c:v>1176</c:v>
                </c:pt>
                <c:pt idx="296">
                  <c:v>1178</c:v>
                </c:pt>
                <c:pt idx="297">
                  <c:v>1179</c:v>
                </c:pt>
                <c:pt idx="298">
                  <c:v>1182</c:v>
                </c:pt>
                <c:pt idx="299">
                  <c:v>1183</c:v>
                </c:pt>
                <c:pt idx="300">
                  <c:v>1186</c:v>
                </c:pt>
                <c:pt idx="301">
                  <c:v>1190</c:v>
                </c:pt>
                <c:pt idx="302">
                  <c:v>1192</c:v>
                </c:pt>
                <c:pt idx="303">
                  <c:v>1195</c:v>
                </c:pt>
                <c:pt idx="304">
                  <c:v>1200</c:v>
                </c:pt>
                <c:pt idx="305">
                  <c:v>1203</c:v>
                </c:pt>
                <c:pt idx="306">
                  <c:v>1205</c:v>
                </c:pt>
                <c:pt idx="307">
                  <c:v>1206</c:v>
                </c:pt>
                <c:pt idx="308">
                  <c:v>1210</c:v>
                </c:pt>
                <c:pt idx="309">
                  <c:v>1212</c:v>
                </c:pt>
                <c:pt idx="310">
                  <c:v>1215</c:v>
                </c:pt>
                <c:pt idx="311">
                  <c:v>1218</c:v>
                </c:pt>
                <c:pt idx="312">
                  <c:v>1220</c:v>
                </c:pt>
                <c:pt idx="313">
                  <c:v>1224</c:v>
                </c:pt>
                <c:pt idx="314">
                  <c:v>1227</c:v>
                </c:pt>
                <c:pt idx="315">
                  <c:v>1231</c:v>
                </c:pt>
                <c:pt idx="316">
                  <c:v>1235</c:v>
                </c:pt>
                <c:pt idx="317">
                  <c:v>1236</c:v>
                </c:pt>
                <c:pt idx="318">
                  <c:v>1238</c:v>
                </c:pt>
                <c:pt idx="319">
                  <c:v>1240</c:v>
                </c:pt>
                <c:pt idx="320">
                  <c:v>1242</c:v>
                </c:pt>
                <c:pt idx="321">
                  <c:v>1244</c:v>
                </c:pt>
                <c:pt idx="322">
                  <c:v>1246</c:v>
                </c:pt>
                <c:pt idx="323">
                  <c:v>1247</c:v>
                </c:pt>
                <c:pt idx="324">
                  <c:v>1250</c:v>
                </c:pt>
                <c:pt idx="325">
                  <c:v>1253</c:v>
                </c:pt>
                <c:pt idx="326">
                  <c:v>1256</c:v>
                </c:pt>
                <c:pt idx="327">
                  <c:v>1259</c:v>
                </c:pt>
                <c:pt idx="328">
                  <c:v>1260</c:v>
                </c:pt>
                <c:pt idx="329">
                  <c:v>1261</c:v>
                </c:pt>
                <c:pt idx="330">
                  <c:v>1262</c:v>
                </c:pt>
                <c:pt idx="331">
                  <c:v>1263</c:v>
                </c:pt>
                <c:pt idx="332">
                  <c:v>1264</c:v>
                </c:pt>
                <c:pt idx="333">
                  <c:v>1265</c:v>
                </c:pt>
                <c:pt idx="334">
                  <c:v>1267</c:v>
                </c:pt>
                <c:pt idx="335">
                  <c:v>1268</c:v>
                </c:pt>
                <c:pt idx="336">
                  <c:v>1270</c:v>
                </c:pt>
                <c:pt idx="337">
                  <c:v>1273</c:v>
                </c:pt>
                <c:pt idx="338">
                  <c:v>1276</c:v>
                </c:pt>
                <c:pt idx="339">
                  <c:v>1277</c:v>
                </c:pt>
                <c:pt idx="340">
                  <c:v>1277</c:v>
                </c:pt>
                <c:pt idx="341">
                  <c:v>1278</c:v>
                </c:pt>
                <c:pt idx="342">
                  <c:v>1279</c:v>
                </c:pt>
                <c:pt idx="343">
                  <c:v>1280</c:v>
                </c:pt>
                <c:pt idx="344">
                  <c:v>1281</c:v>
                </c:pt>
                <c:pt idx="345">
                  <c:v>1282</c:v>
                </c:pt>
                <c:pt idx="346">
                  <c:v>1284</c:v>
                </c:pt>
                <c:pt idx="347">
                  <c:v>1286</c:v>
                </c:pt>
                <c:pt idx="348">
                  <c:v>1289</c:v>
                </c:pt>
                <c:pt idx="349">
                  <c:v>1289</c:v>
                </c:pt>
                <c:pt idx="350">
                  <c:v>1289</c:v>
                </c:pt>
                <c:pt idx="351">
                  <c:v>1289</c:v>
                </c:pt>
                <c:pt idx="352">
                  <c:v>1295</c:v>
                </c:pt>
                <c:pt idx="353">
                  <c:v>1306</c:v>
                </c:pt>
                <c:pt idx="354">
                  <c:v>1329</c:v>
                </c:pt>
                <c:pt idx="355">
                  <c:v>1353</c:v>
                </c:pt>
                <c:pt idx="356">
                  <c:v>1380</c:v>
                </c:pt>
                <c:pt idx="357">
                  <c:v>1405</c:v>
                </c:pt>
                <c:pt idx="358">
                  <c:v>1432</c:v>
                </c:pt>
                <c:pt idx="359">
                  <c:v>1459</c:v>
                </c:pt>
                <c:pt idx="360">
                  <c:v>1484</c:v>
                </c:pt>
                <c:pt idx="361">
                  <c:v>1509</c:v>
                </c:pt>
                <c:pt idx="362">
                  <c:v>1534</c:v>
                </c:pt>
                <c:pt idx="363">
                  <c:v>1561</c:v>
                </c:pt>
                <c:pt idx="364">
                  <c:v>1580</c:v>
                </c:pt>
                <c:pt idx="365">
                  <c:v>1595</c:v>
                </c:pt>
                <c:pt idx="366">
                  <c:v>1611</c:v>
                </c:pt>
                <c:pt idx="367">
                  <c:v>1632</c:v>
                </c:pt>
                <c:pt idx="368">
                  <c:v>1654</c:v>
                </c:pt>
                <c:pt idx="369">
                  <c:v>1673</c:v>
                </c:pt>
                <c:pt idx="370">
                  <c:v>1695</c:v>
                </c:pt>
                <c:pt idx="371">
                  <c:v>1714</c:v>
                </c:pt>
                <c:pt idx="372">
                  <c:v>1742</c:v>
                </c:pt>
                <c:pt idx="373">
                  <c:v>1766</c:v>
                </c:pt>
                <c:pt idx="374">
                  <c:v>1798</c:v>
                </c:pt>
                <c:pt idx="375">
                  <c:v>1818</c:v>
                </c:pt>
                <c:pt idx="376">
                  <c:v>1826</c:v>
                </c:pt>
                <c:pt idx="377">
                  <c:v>1833</c:v>
                </c:pt>
                <c:pt idx="378">
                  <c:v>1845</c:v>
                </c:pt>
                <c:pt idx="379">
                  <c:v>1858</c:v>
                </c:pt>
                <c:pt idx="380">
                  <c:v>1871</c:v>
                </c:pt>
                <c:pt idx="381">
                  <c:v>1883</c:v>
                </c:pt>
                <c:pt idx="382">
                  <c:v>1898</c:v>
                </c:pt>
                <c:pt idx="383">
                  <c:v>1910</c:v>
                </c:pt>
                <c:pt idx="384">
                  <c:v>1924</c:v>
                </c:pt>
                <c:pt idx="385">
                  <c:v>1939</c:v>
                </c:pt>
                <c:pt idx="386">
                  <c:v>1954</c:v>
                </c:pt>
                <c:pt idx="387">
                  <c:v>1964</c:v>
                </c:pt>
                <c:pt idx="388">
                  <c:v>1977</c:v>
                </c:pt>
                <c:pt idx="389">
                  <c:v>1988</c:v>
                </c:pt>
                <c:pt idx="390">
                  <c:v>1997</c:v>
                </c:pt>
                <c:pt idx="391">
                  <c:v>2009</c:v>
                </c:pt>
                <c:pt idx="392">
                  <c:v>2019</c:v>
                </c:pt>
                <c:pt idx="393">
                  <c:v>2031</c:v>
                </c:pt>
                <c:pt idx="394">
                  <c:v>2045</c:v>
                </c:pt>
                <c:pt idx="395">
                  <c:v>2060</c:v>
                </c:pt>
                <c:pt idx="396">
                  <c:v>2079</c:v>
                </c:pt>
                <c:pt idx="397">
                  <c:v>2094</c:v>
                </c:pt>
                <c:pt idx="398">
                  <c:v>2099</c:v>
                </c:pt>
                <c:pt idx="399">
                  <c:v>2104</c:v>
                </c:pt>
                <c:pt idx="400">
                  <c:v>2108</c:v>
                </c:pt>
                <c:pt idx="401">
                  <c:v>2112</c:v>
                </c:pt>
                <c:pt idx="402">
                  <c:v>2118</c:v>
                </c:pt>
                <c:pt idx="403">
                  <c:v>2125</c:v>
                </c:pt>
                <c:pt idx="404">
                  <c:v>2133</c:v>
                </c:pt>
                <c:pt idx="405">
                  <c:v>2140</c:v>
                </c:pt>
                <c:pt idx="406">
                  <c:v>2147</c:v>
                </c:pt>
                <c:pt idx="407">
                  <c:v>2155</c:v>
                </c:pt>
                <c:pt idx="408">
                  <c:v>2161</c:v>
                </c:pt>
                <c:pt idx="409">
                  <c:v>2165</c:v>
                </c:pt>
                <c:pt idx="410">
                  <c:v>2167</c:v>
                </c:pt>
                <c:pt idx="411">
                  <c:v>2170</c:v>
                </c:pt>
                <c:pt idx="412">
                  <c:v>2174</c:v>
                </c:pt>
                <c:pt idx="413">
                  <c:v>2177</c:v>
                </c:pt>
                <c:pt idx="414">
                  <c:v>2182</c:v>
                </c:pt>
                <c:pt idx="415">
                  <c:v>2185</c:v>
                </c:pt>
                <c:pt idx="416">
                  <c:v>2191</c:v>
                </c:pt>
                <c:pt idx="417">
                  <c:v>2196</c:v>
                </c:pt>
                <c:pt idx="418">
                  <c:v>2201</c:v>
                </c:pt>
                <c:pt idx="419">
                  <c:v>2205</c:v>
                </c:pt>
                <c:pt idx="420">
                  <c:v>2208</c:v>
                </c:pt>
                <c:pt idx="421">
                  <c:v>2214</c:v>
                </c:pt>
                <c:pt idx="422">
                  <c:v>2216</c:v>
                </c:pt>
                <c:pt idx="423">
                  <c:v>2220</c:v>
                </c:pt>
                <c:pt idx="424">
                  <c:v>2224</c:v>
                </c:pt>
                <c:pt idx="425">
                  <c:v>2227</c:v>
                </c:pt>
                <c:pt idx="426">
                  <c:v>2231</c:v>
                </c:pt>
                <c:pt idx="427">
                  <c:v>2235</c:v>
                </c:pt>
                <c:pt idx="428">
                  <c:v>2240</c:v>
                </c:pt>
                <c:pt idx="429">
                  <c:v>2245</c:v>
                </c:pt>
                <c:pt idx="430">
                  <c:v>2254</c:v>
                </c:pt>
                <c:pt idx="431">
                  <c:v>2256</c:v>
                </c:pt>
                <c:pt idx="432">
                  <c:v>2259</c:v>
                </c:pt>
                <c:pt idx="433">
                  <c:v>2262</c:v>
                </c:pt>
                <c:pt idx="434">
                  <c:v>2266</c:v>
                </c:pt>
                <c:pt idx="435">
                  <c:v>2269</c:v>
                </c:pt>
                <c:pt idx="436">
                  <c:v>2274</c:v>
                </c:pt>
                <c:pt idx="437">
                  <c:v>2281</c:v>
                </c:pt>
                <c:pt idx="438">
                  <c:v>2291</c:v>
                </c:pt>
                <c:pt idx="439">
                  <c:v>2294</c:v>
                </c:pt>
                <c:pt idx="440">
                  <c:v>2300</c:v>
                </c:pt>
                <c:pt idx="441">
                  <c:v>2307</c:v>
                </c:pt>
                <c:pt idx="442">
                  <c:v>2311</c:v>
                </c:pt>
                <c:pt idx="443">
                  <c:v>2317</c:v>
                </c:pt>
                <c:pt idx="444">
                  <c:v>2320</c:v>
                </c:pt>
                <c:pt idx="445">
                  <c:v>2323</c:v>
                </c:pt>
                <c:pt idx="446">
                  <c:v>2325</c:v>
                </c:pt>
                <c:pt idx="447">
                  <c:v>2327</c:v>
                </c:pt>
                <c:pt idx="448">
                  <c:v>2330</c:v>
                </c:pt>
                <c:pt idx="449">
                  <c:v>2337</c:v>
                </c:pt>
                <c:pt idx="450">
                  <c:v>2338</c:v>
                </c:pt>
                <c:pt idx="451">
                  <c:v>2339</c:v>
                </c:pt>
                <c:pt idx="452">
                  <c:v>2349</c:v>
                </c:pt>
                <c:pt idx="453">
                  <c:v>2349</c:v>
                </c:pt>
                <c:pt idx="454">
                  <c:v>2349</c:v>
                </c:pt>
                <c:pt idx="455">
                  <c:v>2349</c:v>
                </c:pt>
                <c:pt idx="456">
                  <c:v>2356</c:v>
                </c:pt>
                <c:pt idx="457">
                  <c:v>2366</c:v>
                </c:pt>
                <c:pt idx="458">
                  <c:v>2377</c:v>
                </c:pt>
                <c:pt idx="459">
                  <c:v>2391</c:v>
                </c:pt>
                <c:pt idx="460">
                  <c:v>2404</c:v>
                </c:pt>
                <c:pt idx="461">
                  <c:v>2414</c:v>
                </c:pt>
                <c:pt idx="462">
                  <c:v>2422</c:v>
                </c:pt>
                <c:pt idx="463">
                  <c:v>2434</c:v>
                </c:pt>
                <c:pt idx="464">
                  <c:v>2450</c:v>
                </c:pt>
                <c:pt idx="465">
                  <c:v>2462</c:v>
                </c:pt>
                <c:pt idx="466">
                  <c:v>2478</c:v>
                </c:pt>
                <c:pt idx="467">
                  <c:v>2487</c:v>
                </c:pt>
                <c:pt idx="468">
                  <c:v>2494</c:v>
                </c:pt>
                <c:pt idx="469">
                  <c:v>2506</c:v>
                </c:pt>
                <c:pt idx="470">
                  <c:v>2512</c:v>
                </c:pt>
                <c:pt idx="471">
                  <c:v>2519</c:v>
                </c:pt>
                <c:pt idx="472">
                  <c:v>2531</c:v>
                </c:pt>
                <c:pt idx="473">
                  <c:v>2546</c:v>
                </c:pt>
                <c:pt idx="474">
                  <c:v>2556</c:v>
                </c:pt>
                <c:pt idx="475">
                  <c:v>2568</c:v>
                </c:pt>
                <c:pt idx="476">
                  <c:v>2578</c:v>
                </c:pt>
                <c:pt idx="477">
                  <c:v>2592</c:v>
                </c:pt>
                <c:pt idx="478">
                  <c:v>2601</c:v>
                </c:pt>
                <c:pt idx="479">
                  <c:v>2609</c:v>
                </c:pt>
                <c:pt idx="480">
                  <c:v>2619</c:v>
                </c:pt>
                <c:pt idx="481">
                  <c:v>2627</c:v>
                </c:pt>
                <c:pt idx="482">
                  <c:v>2635</c:v>
                </c:pt>
                <c:pt idx="483">
                  <c:v>2645</c:v>
                </c:pt>
                <c:pt idx="484">
                  <c:v>2656</c:v>
                </c:pt>
                <c:pt idx="485">
                  <c:v>2669</c:v>
                </c:pt>
                <c:pt idx="486">
                  <c:v>2682</c:v>
                </c:pt>
                <c:pt idx="487">
                  <c:v>2697</c:v>
                </c:pt>
                <c:pt idx="488">
                  <c:v>2708</c:v>
                </c:pt>
                <c:pt idx="489">
                  <c:v>2717</c:v>
                </c:pt>
                <c:pt idx="490">
                  <c:v>2723</c:v>
                </c:pt>
                <c:pt idx="491">
                  <c:v>2729</c:v>
                </c:pt>
                <c:pt idx="492">
                  <c:v>2740</c:v>
                </c:pt>
                <c:pt idx="493">
                  <c:v>2744</c:v>
                </c:pt>
                <c:pt idx="494">
                  <c:v>2751</c:v>
                </c:pt>
                <c:pt idx="495">
                  <c:v>2764</c:v>
                </c:pt>
                <c:pt idx="496">
                  <c:v>2776</c:v>
                </c:pt>
                <c:pt idx="497">
                  <c:v>2788</c:v>
                </c:pt>
                <c:pt idx="498">
                  <c:v>2803</c:v>
                </c:pt>
                <c:pt idx="499">
                  <c:v>2809</c:v>
                </c:pt>
                <c:pt idx="500">
                  <c:v>2819</c:v>
                </c:pt>
                <c:pt idx="501">
                  <c:v>2826</c:v>
                </c:pt>
                <c:pt idx="502">
                  <c:v>2835</c:v>
                </c:pt>
                <c:pt idx="503">
                  <c:v>2844</c:v>
                </c:pt>
                <c:pt idx="504">
                  <c:v>2854</c:v>
                </c:pt>
                <c:pt idx="505">
                  <c:v>2865</c:v>
                </c:pt>
                <c:pt idx="506">
                  <c:v>2879</c:v>
                </c:pt>
                <c:pt idx="507">
                  <c:v>2892</c:v>
                </c:pt>
                <c:pt idx="508">
                  <c:v>2903</c:v>
                </c:pt>
                <c:pt idx="509">
                  <c:v>2916</c:v>
                </c:pt>
                <c:pt idx="510">
                  <c:v>2925</c:v>
                </c:pt>
                <c:pt idx="511">
                  <c:v>2935</c:v>
                </c:pt>
                <c:pt idx="512">
                  <c:v>2940</c:v>
                </c:pt>
                <c:pt idx="513">
                  <c:v>2949</c:v>
                </c:pt>
                <c:pt idx="514">
                  <c:v>2956</c:v>
                </c:pt>
                <c:pt idx="515">
                  <c:v>2966</c:v>
                </c:pt>
                <c:pt idx="516">
                  <c:v>2975</c:v>
                </c:pt>
                <c:pt idx="517">
                  <c:v>2982</c:v>
                </c:pt>
                <c:pt idx="518">
                  <c:v>2994</c:v>
                </c:pt>
                <c:pt idx="519">
                  <c:v>3000</c:v>
                </c:pt>
                <c:pt idx="520">
                  <c:v>3009</c:v>
                </c:pt>
                <c:pt idx="521">
                  <c:v>3022</c:v>
                </c:pt>
                <c:pt idx="522">
                  <c:v>3030</c:v>
                </c:pt>
                <c:pt idx="523">
                  <c:v>3036</c:v>
                </c:pt>
                <c:pt idx="524">
                  <c:v>3040</c:v>
                </c:pt>
                <c:pt idx="525">
                  <c:v>3046</c:v>
                </c:pt>
                <c:pt idx="526">
                  <c:v>3055</c:v>
                </c:pt>
                <c:pt idx="527">
                  <c:v>3061</c:v>
                </c:pt>
                <c:pt idx="528">
                  <c:v>3071</c:v>
                </c:pt>
                <c:pt idx="529">
                  <c:v>3084</c:v>
                </c:pt>
                <c:pt idx="530">
                  <c:v>3092</c:v>
                </c:pt>
                <c:pt idx="531">
                  <c:v>3106</c:v>
                </c:pt>
                <c:pt idx="532">
                  <c:v>3116</c:v>
                </c:pt>
                <c:pt idx="533">
                  <c:v>3131</c:v>
                </c:pt>
                <c:pt idx="534">
                  <c:v>3141</c:v>
                </c:pt>
                <c:pt idx="535">
                  <c:v>3144</c:v>
                </c:pt>
                <c:pt idx="536">
                  <c:v>3149</c:v>
                </c:pt>
                <c:pt idx="537">
                  <c:v>3161</c:v>
                </c:pt>
                <c:pt idx="538">
                  <c:v>3165</c:v>
                </c:pt>
                <c:pt idx="539">
                  <c:v>3174</c:v>
                </c:pt>
                <c:pt idx="540">
                  <c:v>3182</c:v>
                </c:pt>
                <c:pt idx="541">
                  <c:v>3189</c:v>
                </c:pt>
                <c:pt idx="542">
                  <c:v>3199</c:v>
                </c:pt>
                <c:pt idx="543">
                  <c:v>3210</c:v>
                </c:pt>
                <c:pt idx="544">
                  <c:v>3225</c:v>
                </c:pt>
                <c:pt idx="545">
                  <c:v>3234</c:v>
                </c:pt>
                <c:pt idx="546">
                  <c:v>3240</c:v>
                </c:pt>
                <c:pt idx="547">
                  <c:v>3246</c:v>
                </c:pt>
                <c:pt idx="548">
                  <c:v>3253</c:v>
                </c:pt>
                <c:pt idx="549">
                  <c:v>3259</c:v>
                </c:pt>
                <c:pt idx="550">
                  <c:v>3268</c:v>
                </c:pt>
                <c:pt idx="551">
                  <c:v>3276</c:v>
                </c:pt>
                <c:pt idx="552">
                  <c:v>3284</c:v>
                </c:pt>
                <c:pt idx="553">
                  <c:v>3295</c:v>
                </c:pt>
                <c:pt idx="554">
                  <c:v>3308</c:v>
                </c:pt>
                <c:pt idx="555">
                  <c:v>3321</c:v>
                </c:pt>
                <c:pt idx="556">
                  <c:v>3328</c:v>
                </c:pt>
                <c:pt idx="557">
                  <c:v>3333</c:v>
                </c:pt>
                <c:pt idx="558">
                  <c:v>3339</c:v>
                </c:pt>
                <c:pt idx="559">
                  <c:v>3347</c:v>
                </c:pt>
                <c:pt idx="560">
                  <c:v>3353</c:v>
                </c:pt>
                <c:pt idx="561">
                  <c:v>3358</c:v>
                </c:pt>
                <c:pt idx="562">
                  <c:v>3362</c:v>
                </c:pt>
                <c:pt idx="563">
                  <c:v>3368</c:v>
                </c:pt>
                <c:pt idx="564">
                  <c:v>3375</c:v>
                </c:pt>
                <c:pt idx="565">
                  <c:v>3384</c:v>
                </c:pt>
                <c:pt idx="566">
                  <c:v>3390</c:v>
                </c:pt>
                <c:pt idx="567">
                  <c:v>3397</c:v>
                </c:pt>
                <c:pt idx="568">
                  <c:v>3402</c:v>
                </c:pt>
                <c:pt idx="569">
                  <c:v>3408</c:v>
                </c:pt>
                <c:pt idx="570">
                  <c:v>3414</c:v>
                </c:pt>
                <c:pt idx="571">
                  <c:v>3418</c:v>
                </c:pt>
                <c:pt idx="572">
                  <c:v>3421</c:v>
                </c:pt>
                <c:pt idx="573">
                  <c:v>3430</c:v>
                </c:pt>
                <c:pt idx="574">
                  <c:v>3439</c:v>
                </c:pt>
                <c:pt idx="575">
                  <c:v>3447</c:v>
                </c:pt>
                <c:pt idx="576">
                  <c:v>3452</c:v>
                </c:pt>
                <c:pt idx="577">
                  <c:v>3460</c:v>
                </c:pt>
                <c:pt idx="578">
                  <c:v>3469</c:v>
                </c:pt>
                <c:pt idx="579">
                  <c:v>3472</c:v>
                </c:pt>
                <c:pt idx="580">
                  <c:v>3479</c:v>
                </c:pt>
                <c:pt idx="581">
                  <c:v>3485</c:v>
                </c:pt>
                <c:pt idx="582">
                  <c:v>3490</c:v>
                </c:pt>
                <c:pt idx="583">
                  <c:v>3499</c:v>
                </c:pt>
                <c:pt idx="584">
                  <c:v>3507</c:v>
                </c:pt>
                <c:pt idx="585">
                  <c:v>3516</c:v>
                </c:pt>
                <c:pt idx="586">
                  <c:v>3522</c:v>
                </c:pt>
                <c:pt idx="587">
                  <c:v>3531</c:v>
                </c:pt>
                <c:pt idx="588">
                  <c:v>3542</c:v>
                </c:pt>
                <c:pt idx="589">
                  <c:v>3549</c:v>
                </c:pt>
                <c:pt idx="590">
                  <c:v>3553</c:v>
                </c:pt>
                <c:pt idx="591">
                  <c:v>3561</c:v>
                </c:pt>
                <c:pt idx="592">
                  <c:v>3567</c:v>
                </c:pt>
                <c:pt idx="593">
                  <c:v>3573</c:v>
                </c:pt>
                <c:pt idx="594">
                  <c:v>3577</c:v>
                </c:pt>
                <c:pt idx="595">
                  <c:v>3584</c:v>
                </c:pt>
                <c:pt idx="596">
                  <c:v>3590</c:v>
                </c:pt>
                <c:pt idx="597">
                  <c:v>3597</c:v>
                </c:pt>
                <c:pt idx="598">
                  <c:v>3603</c:v>
                </c:pt>
                <c:pt idx="599">
                  <c:v>3609</c:v>
                </c:pt>
                <c:pt idx="600">
                  <c:v>3618</c:v>
                </c:pt>
                <c:pt idx="601">
                  <c:v>3622</c:v>
                </c:pt>
                <c:pt idx="602">
                  <c:v>3629</c:v>
                </c:pt>
                <c:pt idx="603">
                  <c:v>3636</c:v>
                </c:pt>
                <c:pt idx="604">
                  <c:v>3643</c:v>
                </c:pt>
                <c:pt idx="605">
                  <c:v>3651</c:v>
                </c:pt>
                <c:pt idx="606">
                  <c:v>3658</c:v>
                </c:pt>
                <c:pt idx="607">
                  <c:v>3664</c:v>
                </c:pt>
                <c:pt idx="608">
                  <c:v>3669</c:v>
                </c:pt>
                <c:pt idx="609">
                  <c:v>3673</c:v>
                </c:pt>
                <c:pt idx="610">
                  <c:v>3679</c:v>
                </c:pt>
                <c:pt idx="611">
                  <c:v>3687</c:v>
                </c:pt>
                <c:pt idx="612">
                  <c:v>3693</c:v>
                </c:pt>
                <c:pt idx="613">
                  <c:v>3698</c:v>
                </c:pt>
                <c:pt idx="614">
                  <c:v>3707</c:v>
                </c:pt>
                <c:pt idx="615">
                  <c:v>3714</c:v>
                </c:pt>
                <c:pt idx="616">
                  <c:v>3719</c:v>
                </c:pt>
                <c:pt idx="617">
                  <c:v>3726</c:v>
                </c:pt>
                <c:pt idx="618">
                  <c:v>3736</c:v>
                </c:pt>
                <c:pt idx="619">
                  <c:v>3741</c:v>
                </c:pt>
                <c:pt idx="620">
                  <c:v>3746</c:v>
                </c:pt>
                <c:pt idx="621">
                  <c:v>3751</c:v>
                </c:pt>
                <c:pt idx="622">
                  <c:v>3757</c:v>
                </c:pt>
                <c:pt idx="623">
                  <c:v>3764</c:v>
                </c:pt>
                <c:pt idx="624">
                  <c:v>3766</c:v>
                </c:pt>
                <c:pt idx="625">
                  <c:v>3773</c:v>
                </c:pt>
                <c:pt idx="626">
                  <c:v>3780</c:v>
                </c:pt>
                <c:pt idx="627">
                  <c:v>3785</c:v>
                </c:pt>
                <c:pt idx="628">
                  <c:v>3788</c:v>
                </c:pt>
                <c:pt idx="629">
                  <c:v>3796</c:v>
                </c:pt>
                <c:pt idx="630">
                  <c:v>3802</c:v>
                </c:pt>
                <c:pt idx="631">
                  <c:v>3811</c:v>
                </c:pt>
                <c:pt idx="632">
                  <c:v>3817</c:v>
                </c:pt>
                <c:pt idx="633">
                  <c:v>3823</c:v>
                </c:pt>
                <c:pt idx="634">
                  <c:v>3829</c:v>
                </c:pt>
                <c:pt idx="635">
                  <c:v>3832</c:v>
                </c:pt>
                <c:pt idx="636">
                  <c:v>3837</c:v>
                </c:pt>
                <c:pt idx="637">
                  <c:v>3841</c:v>
                </c:pt>
                <c:pt idx="638">
                  <c:v>3849</c:v>
                </c:pt>
                <c:pt idx="639">
                  <c:v>3855</c:v>
                </c:pt>
                <c:pt idx="640">
                  <c:v>3864</c:v>
                </c:pt>
                <c:pt idx="641">
                  <c:v>3873</c:v>
                </c:pt>
                <c:pt idx="642">
                  <c:v>3882</c:v>
                </c:pt>
                <c:pt idx="643">
                  <c:v>3888</c:v>
                </c:pt>
                <c:pt idx="644">
                  <c:v>3895</c:v>
                </c:pt>
                <c:pt idx="645">
                  <c:v>3901</c:v>
                </c:pt>
                <c:pt idx="646">
                  <c:v>3905</c:v>
                </c:pt>
                <c:pt idx="647">
                  <c:v>3910</c:v>
                </c:pt>
                <c:pt idx="648">
                  <c:v>3915</c:v>
                </c:pt>
                <c:pt idx="649">
                  <c:v>3917</c:v>
                </c:pt>
                <c:pt idx="650">
                  <c:v>3921</c:v>
                </c:pt>
                <c:pt idx="651">
                  <c:v>3928</c:v>
                </c:pt>
                <c:pt idx="652">
                  <c:v>3935</c:v>
                </c:pt>
                <c:pt idx="653">
                  <c:v>3938</c:v>
                </c:pt>
                <c:pt idx="654">
                  <c:v>3945</c:v>
                </c:pt>
                <c:pt idx="655">
                  <c:v>3952</c:v>
                </c:pt>
                <c:pt idx="656">
                  <c:v>3958</c:v>
                </c:pt>
                <c:pt idx="657">
                  <c:v>3963</c:v>
                </c:pt>
                <c:pt idx="658">
                  <c:v>3969</c:v>
                </c:pt>
                <c:pt idx="659">
                  <c:v>3976</c:v>
                </c:pt>
                <c:pt idx="660">
                  <c:v>3983</c:v>
                </c:pt>
                <c:pt idx="661">
                  <c:v>3992</c:v>
                </c:pt>
                <c:pt idx="662">
                  <c:v>3998</c:v>
                </c:pt>
                <c:pt idx="663">
                  <c:v>4005</c:v>
                </c:pt>
                <c:pt idx="664">
                  <c:v>4012</c:v>
                </c:pt>
                <c:pt idx="665">
                  <c:v>4019</c:v>
                </c:pt>
                <c:pt idx="666">
                  <c:v>4024</c:v>
                </c:pt>
                <c:pt idx="667">
                  <c:v>4029</c:v>
                </c:pt>
                <c:pt idx="668">
                  <c:v>4033</c:v>
                </c:pt>
                <c:pt idx="669">
                  <c:v>4036</c:v>
                </c:pt>
                <c:pt idx="670">
                  <c:v>4043</c:v>
                </c:pt>
                <c:pt idx="671">
                  <c:v>4051</c:v>
                </c:pt>
                <c:pt idx="672">
                  <c:v>4055</c:v>
                </c:pt>
                <c:pt idx="673">
                  <c:v>4060</c:v>
                </c:pt>
                <c:pt idx="674">
                  <c:v>4065</c:v>
                </c:pt>
                <c:pt idx="675">
                  <c:v>4068</c:v>
                </c:pt>
                <c:pt idx="676">
                  <c:v>4074</c:v>
                </c:pt>
                <c:pt idx="677">
                  <c:v>4082</c:v>
                </c:pt>
                <c:pt idx="678">
                  <c:v>4090</c:v>
                </c:pt>
                <c:pt idx="679">
                  <c:v>4093</c:v>
                </c:pt>
                <c:pt idx="680">
                  <c:v>4096</c:v>
                </c:pt>
                <c:pt idx="681">
                  <c:v>4098</c:v>
                </c:pt>
                <c:pt idx="682">
                  <c:v>4103</c:v>
                </c:pt>
                <c:pt idx="683">
                  <c:v>4106</c:v>
                </c:pt>
                <c:pt idx="684">
                  <c:v>4111</c:v>
                </c:pt>
                <c:pt idx="685">
                  <c:v>4117</c:v>
                </c:pt>
                <c:pt idx="686">
                  <c:v>4123</c:v>
                </c:pt>
                <c:pt idx="687">
                  <c:v>4128</c:v>
                </c:pt>
                <c:pt idx="688">
                  <c:v>4136</c:v>
                </c:pt>
                <c:pt idx="689">
                  <c:v>4141</c:v>
                </c:pt>
                <c:pt idx="690">
                  <c:v>4147</c:v>
                </c:pt>
                <c:pt idx="691">
                  <c:v>4151</c:v>
                </c:pt>
                <c:pt idx="692">
                  <c:v>4153</c:v>
                </c:pt>
                <c:pt idx="693">
                  <c:v>4157</c:v>
                </c:pt>
                <c:pt idx="694">
                  <c:v>4160</c:v>
                </c:pt>
                <c:pt idx="695">
                  <c:v>4163</c:v>
                </c:pt>
                <c:pt idx="696">
                  <c:v>4167</c:v>
                </c:pt>
                <c:pt idx="697">
                  <c:v>4173</c:v>
                </c:pt>
                <c:pt idx="698">
                  <c:v>4180</c:v>
                </c:pt>
                <c:pt idx="699">
                  <c:v>4186</c:v>
                </c:pt>
                <c:pt idx="700">
                  <c:v>4190</c:v>
                </c:pt>
                <c:pt idx="701">
                  <c:v>4196</c:v>
                </c:pt>
                <c:pt idx="702">
                  <c:v>4199</c:v>
                </c:pt>
                <c:pt idx="703">
                  <c:v>4203</c:v>
                </c:pt>
                <c:pt idx="704">
                  <c:v>4208</c:v>
                </c:pt>
                <c:pt idx="705">
                  <c:v>4215</c:v>
                </c:pt>
                <c:pt idx="706">
                  <c:v>4223</c:v>
                </c:pt>
                <c:pt idx="707">
                  <c:v>4229</c:v>
                </c:pt>
                <c:pt idx="708">
                  <c:v>4234</c:v>
                </c:pt>
                <c:pt idx="709">
                  <c:v>4241</c:v>
                </c:pt>
                <c:pt idx="710">
                  <c:v>4249</c:v>
                </c:pt>
                <c:pt idx="711">
                  <c:v>4254</c:v>
                </c:pt>
                <c:pt idx="712">
                  <c:v>4260</c:v>
                </c:pt>
                <c:pt idx="713">
                  <c:v>4263</c:v>
                </c:pt>
                <c:pt idx="714">
                  <c:v>4267</c:v>
                </c:pt>
                <c:pt idx="715">
                  <c:v>4271</c:v>
                </c:pt>
                <c:pt idx="716">
                  <c:v>4281</c:v>
                </c:pt>
                <c:pt idx="717">
                  <c:v>4285</c:v>
                </c:pt>
                <c:pt idx="718">
                  <c:v>4292</c:v>
                </c:pt>
                <c:pt idx="719">
                  <c:v>4301</c:v>
                </c:pt>
                <c:pt idx="720">
                  <c:v>4305</c:v>
                </c:pt>
                <c:pt idx="721">
                  <c:v>4314</c:v>
                </c:pt>
                <c:pt idx="722">
                  <c:v>4321</c:v>
                </c:pt>
                <c:pt idx="723">
                  <c:v>4327</c:v>
                </c:pt>
                <c:pt idx="724">
                  <c:v>4331</c:v>
                </c:pt>
                <c:pt idx="725">
                  <c:v>4335</c:v>
                </c:pt>
                <c:pt idx="726">
                  <c:v>4339</c:v>
                </c:pt>
                <c:pt idx="727">
                  <c:v>4345</c:v>
                </c:pt>
                <c:pt idx="728">
                  <c:v>4352</c:v>
                </c:pt>
                <c:pt idx="729">
                  <c:v>4358</c:v>
                </c:pt>
                <c:pt idx="730">
                  <c:v>4364</c:v>
                </c:pt>
                <c:pt idx="731">
                  <c:v>4370</c:v>
                </c:pt>
                <c:pt idx="732">
                  <c:v>4375</c:v>
                </c:pt>
                <c:pt idx="733">
                  <c:v>4377</c:v>
                </c:pt>
                <c:pt idx="734">
                  <c:v>4379</c:v>
                </c:pt>
                <c:pt idx="735">
                  <c:v>4385</c:v>
                </c:pt>
                <c:pt idx="736">
                  <c:v>4389</c:v>
                </c:pt>
                <c:pt idx="737">
                  <c:v>4397</c:v>
                </c:pt>
                <c:pt idx="738">
                  <c:v>4403</c:v>
                </c:pt>
                <c:pt idx="739">
                  <c:v>4414</c:v>
                </c:pt>
                <c:pt idx="740">
                  <c:v>4424</c:v>
                </c:pt>
                <c:pt idx="741">
                  <c:v>4430</c:v>
                </c:pt>
                <c:pt idx="742">
                  <c:v>4435</c:v>
                </c:pt>
                <c:pt idx="743">
                  <c:v>4440</c:v>
                </c:pt>
                <c:pt idx="744">
                  <c:v>4445</c:v>
                </c:pt>
                <c:pt idx="745">
                  <c:v>4450</c:v>
                </c:pt>
                <c:pt idx="746">
                  <c:v>4455</c:v>
                </c:pt>
                <c:pt idx="747">
                  <c:v>4458</c:v>
                </c:pt>
                <c:pt idx="748">
                  <c:v>4463</c:v>
                </c:pt>
                <c:pt idx="749">
                  <c:v>4468</c:v>
                </c:pt>
                <c:pt idx="750">
                  <c:v>4472</c:v>
                </c:pt>
                <c:pt idx="751">
                  <c:v>4478</c:v>
                </c:pt>
                <c:pt idx="752">
                  <c:v>4486</c:v>
                </c:pt>
                <c:pt idx="753">
                  <c:v>4497</c:v>
                </c:pt>
                <c:pt idx="754">
                  <c:v>4504</c:v>
                </c:pt>
                <c:pt idx="755">
                  <c:v>4512</c:v>
                </c:pt>
                <c:pt idx="756">
                  <c:v>4515</c:v>
                </c:pt>
                <c:pt idx="757">
                  <c:v>4518</c:v>
                </c:pt>
                <c:pt idx="758">
                  <c:v>4523</c:v>
                </c:pt>
                <c:pt idx="759">
                  <c:v>4529</c:v>
                </c:pt>
                <c:pt idx="760">
                  <c:v>4535</c:v>
                </c:pt>
                <c:pt idx="761">
                  <c:v>4541</c:v>
                </c:pt>
                <c:pt idx="762">
                  <c:v>4551</c:v>
                </c:pt>
                <c:pt idx="763">
                  <c:v>4561</c:v>
                </c:pt>
                <c:pt idx="764">
                  <c:v>4561</c:v>
                </c:pt>
                <c:pt idx="765">
                  <c:v>4561</c:v>
                </c:pt>
                <c:pt idx="766">
                  <c:v>4561</c:v>
                </c:pt>
                <c:pt idx="767">
                  <c:v>4566</c:v>
                </c:pt>
                <c:pt idx="768">
                  <c:v>4570</c:v>
                </c:pt>
                <c:pt idx="769">
                  <c:v>4575</c:v>
                </c:pt>
                <c:pt idx="770">
                  <c:v>4583</c:v>
                </c:pt>
                <c:pt idx="771">
                  <c:v>4590</c:v>
                </c:pt>
                <c:pt idx="772">
                  <c:v>4600</c:v>
                </c:pt>
                <c:pt idx="773">
                  <c:v>4607</c:v>
                </c:pt>
                <c:pt idx="774">
                  <c:v>4619</c:v>
                </c:pt>
                <c:pt idx="775">
                  <c:v>4629</c:v>
                </c:pt>
                <c:pt idx="776">
                  <c:v>4643</c:v>
                </c:pt>
                <c:pt idx="777">
                  <c:v>4646</c:v>
                </c:pt>
                <c:pt idx="778">
                  <c:v>4656</c:v>
                </c:pt>
                <c:pt idx="779">
                  <c:v>4666</c:v>
                </c:pt>
                <c:pt idx="780">
                  <c:v>4679</c:v>
                </c:pt>
                <c:pt idx="781">
                  <c:v>4689</c:v>
                </c:pt>
                <c:pt idx="782">
                  <c:v>4695</c:v>
                </c:pt>
                <c:pt idx="783">
                  <c:v>4700</c:v>
                </c:pt>
                <c:pt idx="784">
                  <c:v>4710</c:v>
                </c:pt>
                <c:pt idx="785">
                  <c:v>4718</c:v>
                </c:pt>
                <c:pt idx="786">
                  <c:v>4731</c:v>
                </c:pt>
                <c:pt idx="787">
                  <c:v>4743</c:v>
                </c:pt>
                <c:pt idx="788">
                  <c:v>4758</c:v>
                </c:pt>
                <c:pt idx="789">
                  <c:v>4773</c:v>
                </c:pt>
                <c:pt idx="790">
                  <c:v>4786</c:v>
                </c:pt>
                <c:pt idx="791">
                  <c:v>4797</c:v>
                </c:pt>
                <c:pt idx="792">
                  <c:v>4805</c:v>
                </c:pt>
                <c:pt idx="793">
                  <c:v>4814</c:v>
                </c:pt>
                <c:pt idx="794">
                  <c:v>4823</c:v>
                </c:pt>
                <c:pt idx="795">
                  <c:v>4832</c:v>
                </c:pt>
                <c:pt idx="796">
                  <c:v>4840</c:v>
                </c:pt>
                <c:pt idx="797">
                  <c:v>4850</c:v>
                </c:pt>
                <c:pt idx="798">
                  <c:v>4859</c:v>
                </c:pt>
                <c:pt idx="799">
                  <c:v>4868</c:v>
                </c:pt>
                <c:pt idx="800">
                  <c:v>4878</c:v>
                </c:pt>
                <c:pt idx="801">
                  <c:v>4884</c:v>
                </c:pt>
                <c:pt idx="802">
                  <c:v>4899</c:v>
                </c:pt>
                <c:pt idx="803">
                  <c:v>4907</c:v>
                </c:pt>
                <c:pt idx="804">
                  <c:v>4917</c:v>
                </c:pt>
                <c:pt idx="805">
                  <c:v>4925</c:v>
                </c:pt>
                <c:pt idx="806">
                  <c:v>4934</c:v>
                </c:pt>
                <c:pt idx="807">
                  <c:v>4941</c:v>
                </c:pt>
                <c:pt idx="808">
                  <c:v>4949</c:v>
                </c:pt>
                <c:pt idx="809">
                  <c:v>4960</c:v>
                </c:pt>
                <c:pt idx="810">
                  <c:v>4968</c:v>
                </c:pt>
                <c:pt idx="811">
                  <c:v>4974</c:v>
                </c:pt>
                <c:pt idx="812">
                  <c:v>4980</c:v>
                </c:pt>
                <c:pt idx="813">
                  <c:v>4995</c:v>
                </c:pt>
                <c:pt idx="814">
                  <c:v>5003</c:v>
                </c:pt>
                <c:pt idx="815">
                  <c:v>5007</c:v>
                </c:pt>
                <c:pt idx="816">
                  <c:v>5012</c:v>
                </c:pt>
                <c:pt idx="817">
                  <c:v>5022</c:v>
                </c:pt>
                <c:pt idx="818">
                  <c:v>5029</c:v>
                </c:pt>
                <c:pt idx="819">
                  <c:v>5035</c:v>
                </c:pt>
                <c:pt idx="820">
                  <c:v>5042</c:v>
                </c:pt>
                <c:pt idx="821">
                  <c:v>5049</c:v>
                </c:pt>
                <c:pt idx="822">
                  <c:v>5056</c:v>
                </c:pt>
                <c:pt idx="823">
                  <c:v>5068</c:v>
                </c:pt>
                <c:pt idx="824">
                  <c:v>5078</c:v>
                </c:pt>
                <c:pt idx="825">
                  <c:v>5088</c:v>
                </c:pt>
                <c:pt idx="826">
                  <c:v>5093</c:v>
                </c:pt>
                <c:pt idx="827">
                  <c:v>5103</c:v>
                </c:pt>
                <c:pt idx="828">
                  <c:v>5109</c:v>
                </c:pt>
                <c:pt idx="829">
                  <c:v>5115</c:v>
                </c:pt>
                <c:pt idx="830">
                  <c:v>5123</c:v>
                </c:pt>
                <c:pt idx="831">
                  <c:v>5131</c:v>
                </c:pt>
                <c:pt idx="832">
                  <c:v>5136</c:v>
                </c:pt>
                <c:pt idx="833">
                  <c:v>5146</c:v>
                </c:pt>
                <c:pt idx="834">
                  <c:v>5152</c:v>
                </c:pt>
                <c:pt idx="835">
                  <c:v>5158</c:v>
                </c:pt>
                <c:pt idx="836">
                  <c:v>5168</c:v>
                </c:pt>
                <c:pt idx="837">
                  <c:v>5174</c:v>
                </c:pt>
                <c:pt idx="838">
                  <c:v>5179</c:v>
                </c:pt>
                <c:pt idx="839">
                  <c:v>5186</c:v>
                </c:pt>
                <c:pt idx="840">
                  <c:v>5195</c:v>
                </c:pt>
                <c:pt idx="841">
                  <c:v>5204</c:v>
                </c:pt>
                <c:pt idx="842">
                  <c:v>5214</c:v>
                </c:pt>
                <c:pt idx="843">
                  <c:v>5227</c:v>
                </c:pt>
                <c:pt idx="844">
                  <c:v>5237</c:v>
                </c:pt>
                <c:pt idx="845">
                  <c:v>5248</c:v>
                </c:pt>
                <c:pt idx="846">
                  <c:v>5259</c:v>
                </c:pt>
                <c:pt idx="847">
                  <c:v>5274</c:v>
                </c:pt>
                <c:pt idx="848">
                  <c:v>5279</c:v>
                </c:pt>
                <c:pt idx="849">
                  <c:v>5285</c:v>
                </c:pt>
                <c:pt idx="850">
                  <c:v>5293</c:v>
                </c:pt>
                <c:pt idx="851">
                  <c:v>5302</c:v>
                </c:pt>
                <c:pt idx="852">
                  <c:v>5310</c:v>
                </c:pt>
                <c:pt idx="853">
                  <c:v>5319</c:v>
                </c:pt>
                <c:pt idx="854">
                  <c:v>5326</c:v>
                </c:pt>
                <c:pt idx="855">
                  <c:v>5337</c:v>
                </c:pt>
                <c:pt idx="856">
                  <c:v>5346</c:v>
                </c:pt>
                <c:pt idx="857">
                  <c:v>5357</c:v>
                </c:pt>
                <c:pt idx="858">
                  <c:v>5369</c:v>
                </c:pt>
                <c:pt idx="859">
                  <c:v>5376</c:v>
                </c:pt>
                <c:pt idx="860">
                  <c:v>5385</c:v>
                </c:pt>
                <c:pt idx="861">
                  <c:v>5393</c:v>
                </c:pt>
                <c:pt idx="862">
                  <c:v>5402</c:v>
                </c:pt>
                <c:pt idx="863">
                  <c:v>5408</c:v>
                </c:pt>
                <c:pt idx="864">
                  <c:v>5416</c:v>
                </c:pt>
                <c:pt idx="865">
                  <c:v>5426</c:v>
                </c:pt>
                <c:pt idx="866">
                  <c:v>5438</c:v>
                </c:pt>
                <c:pt idx="867">
                  <c:v>5450</c:v>
                </c:pt>
                <c:pt idx="868">
                  <c:v>5464</c:v>
                </c:pt>
                <c:pt idx="869">
                  <c:v>5479</c:v>
                </c:pt>
                <c:pt idx="870">
                  <c:v>5488</c:v>
                </c:pt>
                <c:pt idx="871">
                  <c:v>5492</c:v>
                </c:pt>
                <c:pt idx="872">
                  <c:v>5500</c:v>
                </c:pt>
                <c:pt idx="873">
                  <c:v>5509</c:v>
                </c:pt>
                <c:pt idx="874">
                  <c:v>5515</c:v>
                </c:pt>
                <c:pt idx="875">
                  <c:v>5520</c:v>
                </c:pt>
                <c:pt idx="876">
                  <c:v>5528</c:v>
                </c:pt>
                <c:pt idx="877">
                  <c:v>5535</c:v>
                </c:pt>
                <c:pt idx="878">
                  <c:v>5542</c:v>
                </c:pt>
                <c:pt idx="879">
                  <c:v>5553</c:v>
                </c:pt>
                <c:pt idx="880">
                  <c:v>5565</c:v>
                </c:pt>
                <c:pt idx="881">
                  <c:v>5576</c:v>
                </c:pt>
                <c:pt idx="882">
                  <c:v>5585</c:v>
                </c:pt>
                <c:pt idx="883">
                  <c:v>5595</c:v>
                </c:pt>
                <c:pt idx="884">
                  <c:v>5607</c:v>
                </c:pt>
                <c:pt idx="885">
                  <c:v>5620</c:v>
                </c:pt>
                <c:pt idx="886">
                  <c:v>5640</c:v>
                </c:pt>
                <c:pt idx="887">
                  <c:v>5656</c:v>
                </c:pt>
                <c:pt idx="888">
                  <c:v>5678</c:v>
                </c:pt>
                <c:pt idx="889">
                  <c:v>5698</c:v>
                </c:pt>
                <c:pt idx="890">
                  <c:v>5724</c:v>
                </c:pt>
                <c:pt idx="891">
                  <c:v>5751</c:v>
                </c:pt>
                <c:pt idx="892">
                  <c:v>5768</c:v>
                </c:pt>
                <c:pt idx="893">
                  <c:v>5776</c:v>
                </c:pt>
                <c:pt idx="894">
                  <c:v>5786</c:v>
                </c:pt>
                <c:pt idx="895">
                  <c:v>5799</c:v>
                </c:pt>
                <c:pt idx="896">
                  <c:v>5811</c:v>
                </c:pt>
                <c:pt idx="897">
                  <c:v>5822</c:v>
                </c:pt>
                <c:pt idx="898">
                  <c:v>5835</c:v>
                </c:pt>
                <c:pt idx="899">
                  <c:v>5848</c:v>
                </c:pt>
                <c:pt idx="900">
                  <c:v>5868</c:v>
                </c:pt>
                <c:pt idx="901">
                  <c:v>5889</c:v>
                </c:pt>
                <c:pt idx="902">
                  <c:v>5904</c:v>
                </c:pt>
                <c:pt idx="903">
                  <c:v>5920</c:v>
                </c:pt>
                <c:pt idx="904">
                  <c:v>5928</c:v>
                </c:pt>
                <c:pt idx="905">
                  <c:v>5938</c:v>
                </c:pt>
                <c:pt idx="906">
                  <c:v>5946</c:v>
                </c:pt>
                <c:pt idx="907">
                  <c:v>5959</c:v>
                </c:pt>
                <c:pt idx="908">
                  <c:v>5970</c:v>
                </c:pt>
                <c:pt idx="909">
                  <c:v>5986</c:v>
                </c:pt>
                <c:pt idx="910">
                  <c:v>6001</c:v>
                </c:pt>
                <c:pt idx="911">
                  <c:v>6016</c:v>
                </c:pt>
                <c:pt idx="912">
                  <c:v>6030</c:v>
                </c:pt>
                <c:pt idx="913">
                  <c:v>6048</c:v>
                </c:pt>
                <c:pt idx="914">
                  <c:v>6070</c:v>
                </c:pt>
                <c:pt idx="915">
                  <c:v>6078</c:v>
                </c:pt>
                <c:pt idx="916">
                  <c:v>6089</c:v>
                </c:pt>
                <c:pt idx="917">
                  <c:v>6100</c:v>
                </c:pt>
                <c:pt idx="918">
                  <c:v>6112</c:v>
                </c:pt>
                <c:pt idx="919">
                  <c:v>6123</c:v>
                </c:pt>
                <c:pt idx="920">
                  <c:v>6135</c:v>
                </c:pt>
                <c:pt idx="921">
                  <c:v>6145</c:v>
                </c:pt>
                <c:pt idx="922">
                  <c:v>6161</c:v>
                </c:pt>
                <c:pt idx="923">
                  <c:v>6176</c:v>
                </c:pt>
                <c:pt idx="924">
                  <c:v>6197</c:v>
                </c:pt>
                <c:pt idx="925">
                  <c:v>6218</c:v>
                </c:pt>
                <c:pt idx="926">
                  <c:v>6229</c:v>
                </c:pt>
                <c:pt idx="927">
                  <c:v>6238</c:v>
                </c:pt>
                <c:pt idx="928">
                  <c:v>6242</c:v>
                </c:pt>
                <c:pt idx="929">
                  <c:v>6253</c:v>
                </c:pt>
                <c:pt idx="930">
                  <c:v>6265</c:v>
                </c:pt>
                <c:pt idx="931">
                  <c:v>6276</c:v>
                </c:pt>
                <c:pt idx="932">
                  <c:v>6289</c:v>
                </c:pt>
                <c:pt idx="933">
                  <c:v>6302</c:v>
                </c:pt>
                <c:pt idx="934">
                  <c:v>6318</c:v>
                </c:pt>
                <c:pt idx="935">
                  <c:v>6331</c:v>
                </c:pt>
                <c:pt idx="936">
                  <c:v>6347</c:v>
                </c:pt>
                <c:pt idx="937">
                  <c:v>6358</c:v>
                </c:pt>
                <c:pt idx="938">
                  <c:v>6372</c:v>
                </c:pt>
                <c:pt idx="939">
                  <c:v>6381</c:v>
                </c:pt>
                <c:pt idx="940">
                  <c:v>6390</c:v>
                </c:pt>
                <c:pt idx="941">
                  <c:v>6406</c:v>
                </c:pt>
                <c:pt idx="942">
                  <c:v>6418</c:v>
                </c:pt>
                <c:pt idx="943">
                  <c:v>6427</c:v>
                </c:pt>
                <c:pt idx="944">
                  <c:v>6450</c:v>
                </c:pt>
                <c:pt idx="945">
                  <c:v>6466</c:v>
                </c:pt>
                <c:pt idx="946">
                  <c:v>6481</c:v>
                </c:pt>
                <c:pt idx="947">
                  <c:v>6496</c:v>
                </c:pt>
                <c:pt idx="948">
                  <c:v>6507</c:v>
                </c:pt>
                <c:pt idx="949">
                  <c:v>6515</c:v>
                </c:pt>
                <c:pt idx="950">
                  <c:v>6521</c:v>
                </c:pt>
                <c:pt idx="951">
                  <c:v>6527</c:v>
                </c:pt>
                <c:pt idx="952">
                  <c:v>6535</c:v>
                </c:pt>
                <c:pt idx="953">
                  <c:v>6545</c:v>
                </c:pt>
                <c:pt idx="954">
                  <c:v>6557</c:v>
                </c:pt>
                <c:pt idx="955">
                  <c:v>6570</c:v>
                </c:pt>
                <c:pt idx="956">
                  <c:v>6587</c:v>
                </c:pt>
                <c:pt idx="957">
                  <c:v>6603</c:v>
                </c:pt>
                <c:pt idx="958">
                  <c:v>6621</c:v>
                </c:pt>
                <c:pt idx="959">
                  <c:v>6634</c:v>
                </c:pt>
                <c:pt idx="960">
                  <c:v>6647</c:v>
                </c:pt>
                <c:pt idx="961">
                  <c:v>6660</c:v>
                </c:pt>
                <c:pt idx="962">
                  <c:v>6673</c:v>
                </c:pt>
                <c:pt idx="963">
                  <c:v>6696</c:v>
                </c:pt>
                <c:pt idx="964">
                  <c:v>6716</c:v>
                </c:pt>
                <c:pt idx="965">
                  <c:v>6744</c:v>
                </c:pt>
                <c:pt idx="966">
                  <c:v>6772</c:v>
                </c:pt>
                <c:pt idx="967">
                  <c:v>6800</c:v>
                </c:pt>
                <c:pt idx="968">
                  <c:v>6830</c:v>
                </c:pt>
                <c:pt idx="969">
                  <c:v>6867</c:v>
                </c:pt>
                <c:pt idx="970">
                  <c:v>6889</c:v>
                </c:pt>
                <c:pt idx="971">
                  <c:v>6902</c:v>
                </c:pt>
                <c:pt idx="972">
                  <c:v>6913</c:v>
                </c:pt>
                <c:pt idx="973">
                  <c:v>6934</c:v>
                </c:pt>
                <c:pt idx="974">
                  <c:v>6946</c:v>
                </c:pt>
                <c:pt idx="975">
                  <c:v>6969</c:v>
                </c:pt>
                <c:pt idx="976">
                  <c:v>6988</c:v>
                </c:pt>
                <c:pt idx="977">
                  <c:v>7009</c:v>
                </c:pt>
                <c:pt idx="978">
                  <c:v>7037</c:v>
                </c:pt>
                <c:pt idx="979">
                  <c:v>7067</c:v>
                </c:pt>
                <c:pt idx="980">
                  <c:v>7102</c:v>
                </c:pt>
                <c:pt idx="981">
                  <c:v>7126</c:v>
                </c:pt>
                <c:pt idx="982">
                  <c:v>7138</c:v>
                </c:pt>
                <c:pt idx="983">
                  <c:v>7147</c:v>
                </c:pt>
                <c:pt idx="984">
                  <c:v>7159</c:v>
                </c:pt>
                <c:pt idx="985">
                  <c:v>7173</c:v>
                </c:pt>
                <c:pt idx="986">
                  <c:v>7188</c:v>
                </c:pt>
                <c:pt idx="987">
                  <c:v>7203</c:v>
                </c:pt>
                <c:pt idx="988">
                  <c:v>7223</c:v>
                </c:pt>
                <c:pt idx="989">
                  <c:v>7244</c:v>
                </c:pt>
                <c:pt idx="990">
                  <c:v>7269</c:v>
                </c:pt>
                <c:pt idx="991">
                  <c:v>7301</c:v>
                </c:pt>
                <c:pt idx="992">
                  <c:v>7319</c:v>
                </c:pt>
                <c:pt idx="993">
                  <c:v>7325</c:v>
                </c:pt>
                <c:pt idx="994">
                  <c:v>7333</c:v>
                </c:pt>
                <c:pt idx="995">
                  <c:v>7340</c:v>
                </c:pt>
                <c:pt idx="996">
                  <c:v>7348</c:v>
                </c:pt>
                <c:pt idx="997">
                  <c:v>7358</c:v>
                </c:pt>
                <c:pt idx="998">
                  <c:v>7366</c:v>
                </c:pt>
                <c:pt idx="999">
                  <c:v>7380</c:v>
                </c:pt>
                <c:pt idx="1000">
                  <c:v>7395</c:v>
                </c:pt>
                <c:pt idx="1001">
                  <c:v>7412</c:v>
                </c:pt>
                <c:pt idx="1002">
                  <c:v>7433</c:v>
                </c:pt>
                <c:pt idx="1003">
                  <c:v>7453</c:v>
                </c:pt>
                <c:pt idx="1004">
                  <c:v>7465</c:v>
                </c:pt>
                <c:pt idx="1005">
                  <c:v>7485</c:v>
                </c:pt>
                <c:pt idx="1006">
                  <c:v>7507</c:v>
                </c:pt>
                <c:pt idx="1007">
                  <c:v>7534</c:v>
                </c:pt>
                <c:pt idx="1008">
                  <c:v>7554</c:v>
                </c:pt>
                <c:pt idx="1009">
                  <c:v>7590</c:v>
                </c:pt>
                <c:pt idx="1010">
                  <c:v>7633</c:v>
                </c:pt>
                <c:pt idx="1011">
                  <c:v>7687</c:v>
                </c:pt>
                <c:pt idx="1012">
                  <c:v>7746</c:v>
                </c:pt>
                <c:pt idx="1013">
                  <c:v>7813</c:v>
                </c:pt>
                <c:pt idx="1014">
                  <c:v>7866</c:v>
                </c:pt>
                <c:pt idx="1015">
                  <c:v>7882</c:v>
                </c:pt>
                <c:pt idx="1016">
                  <c:v>7894</c:v>
                </c:pt>
                <c:pt idx="1017">
                  <c:v>7916</c:v>
                </c:pt>
                <c:pt idx="1018">
                  <c:v>7935</c:v>
                </c:pt>
                <c:pt idx="1019">
                  <c:v>7957</c:v>
                </c:pt>
                <c:pt idx="1020">
                  <c:v>7986</c:v>
                </c:pt>
                <c:pt idx="1021">
                  <c:v>8022</c:v>
                </c:pt>
                <c:pt idx="1022">
                  <c:v>8056</c:v>
                </c:pt>
                <c:pt idx="1023">
                  <c:v>8101</c:v>
                </c:pt>
                <c:pt idx="1024">
                  <c:v>8150</c:v>
                </c:pt>
                <c:pt idx="1025">
                  <c:v>8186</c:v>
                </c:pt>
                <c:pt idx="1026">
                  <c:v>8200</c:v>
                </c:pt>
                <c:pt idx="1027">
                  <c:v>8210</c:v>
                </c:pt>
                <c:pt idx="1028">
                  <c:v>8222</c:v>
                </c:pt>
                <c:pt idx="1029">
                  <c:v>8239</c:v>
                </c:pt>
                <c:pt idx="1030">
                  <c:v>8268</c:v>
                </c:pt>
                <c:pt idx="1031">
                  <c:v>8294</c:v>
                </c:pt>
                <c:pt idx="1032">
                  <c:v>8319</c:v>
                </c:pt>
                <c:pt idx="1033">
                  <c:v>8344</c:v>
                </c:pt>
                <c:pt idx="1034">
                  <c:v>8374</c:v>
                </c:pt>
                <c:pt idx="1035">
                  <c:v>8398</c:v>
                </c:pt>
                <c:pt idx="1036">
                  <c:v>8420</c:v>
                </c:pt>
                <c:pt idx="1037">
                  <c:v>8426</c:v>
                </c:pt>
                <c:pt idx="1038">
                  <c:v>8429</c:v>
                </c:pt>
                <c:pt idx="1039">
                  <c:v>8434</c:v>
                </c:pt>
                <c:pt idx="1040">
                  <c:v>8439</c:v>
                </c:pt>
                <c:pt idx="1041">
                  <c:v>8443</c:v>
                </c:pt>
                <c:pt idx="1042">
                  <c:v>8448</c:v>
                </c:pt>
                <c:pt idx="1043">
                  <c:v>8452</c:v>
                </c:pt>
                <c:pt idx="1044">
                  <c:v>8455</c:v>
                </c:pt>
                <c:pt idx="1045">
                  <c:v>8458</c:v>
                </c:pt>
                <c:pt idx="1046">
                  <c:v>8461</c:v>
                </c:pt>
                <c:pt idx="1047">
                  <c:v>8464</c:v>
                </c:pt>
                <c:pt idx="1048">
                  <c:v>8468</c:v>
                </c:pt>
                <c:pt idx="1049">
                  <c:v>8474</c:v>
                </c:pt>
                <c:pt idx="1050">
                  <c:v>8478</c:v>
                </c:pt>
                <c:pt idx="1051">
                  <c:v>8483</c:v>
                </c:pt>
                <c:pt idx="1052">
                  <c:v>8487</c:v>
                </c:pt>
                <c:pt idx="1053">
                  <c:v>8490</c:v>
                </c:pt>
                <c:pt idx="1054">
                  <c:v>8493</c:v>
                </c:pt>
                <c:pt idx="1055">
                  <c:v>8497</c:v>
                </c:pt>
                <c:pt idx="1056">
                  <c:v>8501</c:v>
                </c:pt>
                <c:pt idx="1057">
                  <c:v>8504</c:v>
                </c:pt>
                <c:pt idx="1058">
                  <c:v>8508</c:v>
                </c:pt>
                <c:pt idx="1059">
                  <c:v>8515</c:v>
                </c:pt>
                <c:pt idx="1060">
                  <c:v>8526</c:v>
                </c:pt>
                <c:pt idx="1061">
                  <c:v>8534</c:v>
                </c:pt>
                <c:pt idx="1062">
                  <c:v>8541</c:v>
                </c:pt>
                <c:pt idx="1063">
                  <c:v>8552</c:v>
                </c:pt>
                <c:pt idx="1064">
                  <c:v>8560</c:v>
                </c:pt>
                <c:pt idx="1065">
                  <c:v>8567</c:v>
                </c:pt>
                <c:pt idx="1066">
                  <c:v>8578</c:v>
                </c:pt>
                <c:pt idx="1067">
                  <c:v>8584</c:v>
                </c:pt>
                <c:pt idx="1068">
                  <c:v>8591</c:v>
                </c:pt>
                <c:pt idx="1069">
                  <c:v>8599</c:v>
                </c:pt>
                <c:pt idx="1070">
                  <c:v>8608</c:v>
                </c:pt>
                <c:pt idx="1071">
                  <c:v>8636</c:v>
                </c:pt>
                <c:pt idx="1072">
                  <c:v>8651</c:v>
                </c:pt>
                <c:pt idx="1073">
                  <c:v>8663</c:v>
                </c:pt>
                <c:pt idx="1074">
                  <c:v>8686</c:v>
                </c:pt>
                <c:pt idx="1075">
                  <c:v>8704</c:v>
                </c:pt>
                <c:pt idx="1076">
                  <c:v>8731</c:v>
                </c:pt>
                <c:pt idx="1077">
                  <c:v>8769</c:v>
                </c:pt>
                <c:pt idx="1078">
                  <c:v>8813</c:v>
                </c:pt>
                <c:pt idx="1079">
                  <c:v>8853</c:v>
                </c:pt>
                <c:pt idx="1080">
                  <c:v>8889</c:v>
                </c:pt>
                <c:pt idx="1081">
                  <c:v>8909</c:v>
                </c:pt>
                <c:pt idx="1082">
                  <c:v>8927</c:v>
                </c:pt>
                <c:pt idx="1083">
                  <c:v>8940</c:v>
                </c:pt>
                <c:pt idx="1084">
                  <c:v>8954</c:v>
                </c:pt>
                <c:pt idx="1085">
                  <c:v>8972</c:v>
                </c:pt>
                <c:pt idx="1086">
                  <c:v>8989</c:v>
                </c:pt>
                <c:pt idx="1087">
                  <c:v>9008</c:v>
                </c:pt>
                <c:pt idx="1088">
                  <c:v>9026</c:v>
                </c:pt>
                <c:pt idx="1089">
                  <c:v>9048</c:v>
                </c:pt>
                <c:pt idx="1090">
                  <c:v>9078</c:v>
                </c:pt>
                <c:pt idx="1091">
                  <c:v>9115</c:v>
                </c:pt>
                <c:pt idx="1092">
                  <c:v>9138</c:v>
                </c:pt>
                <c:pt idx="1093">
                  <c:v>9148</c:v>
                </c:pt>
                <c:pt idx="1094">
                  <c:v>9159</c:v>
                </c:pt>
                <c:pt idx="1095">
                  <c:v>9172</c:v>
                </c:pt>
                <c:pt idx="1096">
                  <c:v>9186</c:v>
                </c:pt>
                <c:pt idx="1097">
                  <c:v>9198</c:v>
                </c:pt>
                <c:pt idx="1098">
                  <c:v>9216</c:v>
                </c:pt>
                <c:pt idx="1099">
                  <c:v>9237</c:v>
                </c:pt>
                <c:pt idx="1100">
                  <c:v>9254</c:v>
                </c:pt>
                <c:pt idx="1101">
                  <c:v>9278</c:v>
                </c:pt>
                <c:pt idx="1102">
                  <c:v>9304</c:v>
                </c:pt>
                <c:pt idx="1103">
                  <c:v>9328</c:v>
                </c:pt>
                <c:pt idx="1104">
                  <c:v>9339</c:v>
                </c:pt>
                <c:pt idx="1105">
                  <c:v>9351</c:v>
                </c:pt>
                <c:pt idx="1106">
                  <c:v>9367</c:v>
                </c:pt>
                <c:pt idx="1107">
                  <c:v>9381</c:v>
                </c:pt>
                <c:pt idx="1108">
                  <c:v>9399</c:v>
                </c:pt>
                <c:pt idx="1109">
                  <c:v>9418</c:v>
                </c:pt>
                <c:pt idx="1110">
                  <c:v>9434</c:v>
                </c:pt>
                <c:pt idx="1111">
                  <c:v>9456</c:v>
                </c:pt>
                <c:pt idx="1112">
                  <c:v>9482</c:v>
                </c:pt>
                <c:pt idx="1113">
                  <c:v>9512</c:v>
                </c:pt>
                <c:pt idx="1114">
                  <c:v>9539</c:v>
                </c:pt>
                <c:pt idx="1115">
                  <c:v>9548</c:v>
                </c:pt>
                <c:pt idx="1116">
                  <c:v>9561</c:v>
                </c:pt>
                <c:pt idx="1117">
                  <c:v>9570</c:v>
                </c:pt>
                <c:pt idx="1118">
                  <c:v>9580</c:v>
                </c:pt>
                <c:pt idx="1119">
                  <c:v>9591</c:v>
                </c:pt>
                <c:pt idx="1120">
                  <c:v>9607</c:v>
                </c:pt>
                <c:pt idx="1121">
                  <c:v>9623</c:v>
                </c:pt>
                <c:pt idx="1122">
                  <c:v>9636</c:v>
                </c:pt>
                <c:pt idx="1123">
                  <c:v>9650</c:v>
                </c:pt>
                <c:pt idx="1124">
                  <c:v>9672</c:v>
                </c:pt>
                <c:pt idx="1125">
                  <c:v>9692</c:v>
                </c:pt>
                <c:pt idx="1126">
                  <c:v>9704</c:v>
                </c:pt>
                <c:pt idx="1127">
                  <c:v>9712</c:v>
                </c:pt>
                <c:pt idx="1128">
                  <c:v>9727</c:v>
                </c:pt>
                <c:pt idx="1129">
                  <c:v>9741</c:v>
                </c:pt>
                <c:pt idx="1130">
                  <c:v>9761</c:v>
                </c:pt>
                <c:pt idx="1131">
                  <c:v>9777</c:v>
                </c:pt>
                <c:pt idx="1132">
                  <c:v>9795</c:v>
                </c:pt>
                <c:pt idx="1133">
                  <c:v>9818</c:v>
                </c:pt>
              </c:numCache>
            </c:numRef>
          </c:yVal>
          <c:smooth val="1"/>
          <c:extLst>
            <c:ext xmlns:c16="http://schemas.microsoft.com/office/drawing/2014/chart" uri="{C3380CC4-5D6E-409C-BE32-E72D297353CC}">
              <c16:uniqueId val="{00000000-7604-4524-8BCF-22515B4467B4}"/>
            </c:ext>
          </c:extLst>
        </c:ser>
        <c:ser>
          <c:idx val="1"/>
          <c:order val="1"/>
          <c:tx>
            <c:v>Age</c:v>
          </c:tx>
          <c:spPr>
            <a:ln w="19050" cap="rnd">
              <a:solidFill>
                <a:schemeClr val="tx1">
                  <a:lumMod val="95000"/>
                  <a:lumOff val="5000"/>
                </a:schemeClr>
              </a:solidFill>
              <a:round/>
            </a:ln>
            <a:effectLst/>
          </c:spPr>
          <c:marker>
            <c:symbol val="none"/>
          </c:marker>
          <c:xVal>
            <c:numRef>
              <c:f>'age model'!$A$2:$A$1135</c:f>
              <c:numCache>
                <c:formatCode>General</c:formatCode>
                <c:ptCount val="113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18.0000090009001</c:v>
                </c:pt>
                <c:pt idx="20">
                  <c:v>19</c:v>
                </c:pt>
                <c:pt idx="21">
                  <c:v>19.0000090009001</c:v>
                </c:pt>
                <c:pt idx="22">
                  <c:v>20</c:v>
                </c:pt>
                <c:pt idx="23">
                  <c:v>21</c:v>
                </c:pt>
                <c:pt idx="24">
                  <c:v>22</c:v>
                </c:pt>
                <c:pt idx="25">
                  <c:v>23</c:v>
                </c:pt>
                <c:pt idx="26">
                  <c:v>24</c:v>
                </c:pt>
                <c:pt idx="27">
                  <c:v>25</c:v>
                </c:pt>
                <c:pt idx="28">
                  <c:v>26</c:v>
                </c:pt>
                <c:pt idx="29">
                  <c:v>26.5</c:v>
                </c:pt>
                <c:pt idx="30">
                  <c:v>26.5000090009001</c:v>
                </c:pt>
                <c:pt idx="31">
                  <c:v>27</c:v>
                </c:pt>
                <c:pt idx="32">
                  <c:v>27.0000090009001</c:v>
                </c:pt>
                <c:pt idx="33">
                  <c:v>28</c:v>
                </c:pt>
                <c:pt idx="34">
                  <c:v>29</c:v>
                </c:pt>
                <c:pt idx="35">
                  <c:v>30</c:v>
                </c:pt>
                <c:pt idx="36">
                  <c:v>30.0000090009001</c:v>
                </c:pt>
                <c:pt idx="37">
                  <c:v>31</c:v>
                </c:pt>
                <c:pt idx="38">
                  <c:v>31.0000090009001</c:v>
                </c:pt>
                <c:pt idx="39">
                  <c:v>32</c:v>
                </c:pt>
                <c:pt idx="40">
                  <c:v>33</c:v>
                </c:pt>
                <c:pt idx="41">
                  <c:v>34</c:v>
                </c:pt>
                <c:pt idx="42">
                  <c:v>35</c:v>
                </c:pt>
                <c:pt idx="43">
                  <c:v>36</c:v>
                </c:pt>
                <c:pt idx="44">
                  <c:v>37</c:v>
                </c:pt>
                <c:pt idx="45">
                  <c:v>38</c:v>
                </c:pt>
                <c:pt idx="46">
                  <c:v>39</c:v>
                </c:pt>
                <c:pt idx="47">
                  <c:v>40</c:v>
                </c:pt>
                <c:pt idx="48">
                  <c:v>41</c:v>
                </c:pt>
                <c:pt idx="49">
                  <c:v>42</c:v>
                </c:pt>
                <c:pt idx="50">
                  <c:v>43</c:v>
                </c:pt>
                <c:pt idx="51">
                  <c:v>44</c:v>
                </c:pt>
                <c:pt idx="52">
                  <c:v>44.5</c:v>
                </c:pt>
                <c:pt idx="53">
                  <c:v>44.5000090009001</c:v>
                </c:pt>
                <c:pt idx="54">
                  <c:v>45</c:v>
                </c:pt>
                <c:pt idx="55">
                  <c:v>45.0000090009001</c:v>
                </c:pt>
                <c:pt idx="56">
                  <c:v>46</c:v>
                </c:pt>
                <c:pt idx="57">
                  <c:v>47</c:v>
                </c:pt>
                <c:pt idx="58">
                  <c:v>48</c:v>
                </c:pt>
                <c:pt idx="59">
                  <c:v>49</c:v>
                </c:pt>
                <c:pt idx="60">
                  <c:v>50</c:v>
                </c:pt>
                <c:pt idx="61">
                  <c:v>51</c:v>
                </c:pt>
                <c:pt idx="62">
                  <c:v>52</c:v>
                </c:pt>
                <c:pt idx="63">
                  <c:v>53</c:v>
                </c:pt>
                <c:pt idx="64">
                  <c:v>54</c:v>
                </c:pt>
                <c:pt idx="65">
                  <c:v>55</c:v>
                </c:pt>
                <c:pt idx="66">
                  <c:v>56</c:v>
                </c:pt>
                <c:pt idx="67">
                  <c:v>57</c:v>
                </c:pt>
                <c:pt idx="68">
                  <c:v>58</c:v>
                </c:pt>
                <c:pt idx="69">
                  <c:v>59</c:v>
                </c:pt>
                <c:pt idx="70">
                  <c:v>60</c:v>
                </c:pt>
                <c:pt idx="71">
                  <c:v>61</c:v>
                </c:pt>
                <c:pt idx="72">
                  <c:v>62</c:v>
                </c:pt>
                <c:pt idx="73">
                  <c:v>63</c:v>
                </c:pt>
                <c:pt idx="74">
                  <c:v>64</c:v>
                </c:pt>
                <c:pt idx="75">
                  <c:v>65</c:v>
                </c:pt>
                <c:pt idx="76">
                  <c:v>66</c:v>
                </c:pt>
                <c:pt idx="77">
                  <c:v>67</c:v>
                </c:pt>
                <c:pt idx="78">
                  <c:v>68</c:v>
                </c:pt>
                <c:pt idx="79">
                  <c:v>69</c:v>
                </c:pt>
                <c:pt idx="80">
                  <c:v>70</c:v>
                </c:pt>
                <c:pt idx="81">
                  <c:v>71</c:v>
                </c:pt>
                <c:pt idx="82">
                  <c:v>72</c:v>
                </c:pt>
                <c:pt idx="83">
                  <c:v>73</c:v>
                </c:pt>
                <c:pt idx="84">
                  <c:v>74</c:v>
                </c:pt>
                <c:pt idx="85">
                  <c:v>75</c:v>
                </c:pt>
                <c:pt idx="86">
                  <c:v>76</c:v>
                </c:pt>
                <c:pt idx="87">
                  <c:v>77</c:v>
                </c:pt>
                <c:pt idx="88">
                  <c:v>78</c:v>
                </c:pt>
                <c:pt idx="89">
                  <c:v>79</c:v>
                </c:pt>
                <c:pt idx="90">
                  <c:v>80</c:v>
                </c:pt>
                <c:pt idx="91">
                  <c:v>81</c:v>
                </c:pt>
                <c:pt idx="92">
                  <c:v>82</c:v>
                </c:pt>
                <c:pt idx="93">
                  <c:v>83</c:v>
                </c:pt>
                <c:pt idx="94">
                  <c:v>84</c:v>
                </c:pt>
                <c:pt idx="95">
                  <c:v>85</c:v>
                </c:pt>
                <c:pt idx="96">
                  <c:v>86</c:v>
                </c:pt>
                <c:pt idx="97">
                  <c:v>87</c:v>
                </c:pt>
                <c:pt idx="98">
                  <c:v>88</c:v>
                </c:pt>
                <c:pt idx="99">
                  <c:v>89</c:v>
                </c:pt>
                <c:pt idx="100">
                  <c:v>90</c:v>
                </c:pt>
                <c:pt idx="101">
                  <c:v>91</c:v>
                </c:pt>
                <c:pt idx="102">
                  <c:v>92</c:v>
                </c:pt>
                <c:pt idx="103">
                  <c:v>93</c:v>
                </c:pt>
                <c:pt idx="104">
                  <c:v>94</c:v>
                </c:pt>
                <c:pt idx="105">
                  <c:v>95</c:v>
                </c:pt>
                <c:pt idx="106">
                  <c:v>96</c:v>
                </c:pt>
                <c:pt idx="107">
                  <c:v>97</c:v>
                </c:pt>
                <c:pt idx="108">
                  <c:v>98</c:v>
                </c:pt>
                <c:pt idx="109">
                  <c:v>99</c:v>
                </c:pt>
                <c:pt idx="110">
                  <c:v>100</c:v>
                </c:pt>
                <c:pt idx="111">
                  <c:v>101</c:v>
                </c:pt>
                <c:pt idx="112">
                  <c:v>102</c:v>
                </c:pt>
                <c:pt idx="113">
                  <c:v>103</c:v>
                </c:pt>
                <c:pt idx="114">
                  <c:v>104</c:v>
                </c:pt>
                <c:pt idx="115">
                  <c:v>105</c:v>
                </c:pt>
                <c:pt idx="116">
                  <c:v>106</c:v>
                </c:pt>
                <c:pt idx="117">
                  <c:v>107</c:v>
                </c:pt>
                <c:pt idx="118">
                  <c:v>108</c:v>
                </c:pt>
                <c:pt idx="119">
                  <c:v>109</c:v>
                </c:pt>
                <c:pt idx="120">
                  <c:v>110</c:v>
                </c:pt>
                <c:pt idx="121">
                  <c:v>111</c:v>
                </c:pt>
                <c:pt idx="122">
                  <c:v>112</c:v>
                </c:pt>
                <c:pt idx="123">
                  <c:v>113</c:v>
                </c:pt>
                <c:pt idx="124">
                  <c:v>114</c:v>
                </c:pt>
                <c:pt idx="125">
                  <c:v>115</c:v>
                </c:pt>
                <c:pt idx="126">
                  <c:v>116</c:v>
                </c:pt>
                <c:pt idx="127">
                  <c:v>117</c:v>
                </c:pt>
                <c:pt idx="128">
                  <c:v>118</c:v>
                </c:pt>
                <c:pt idx="129">
                  <c:v>119</c:v>
                </c:pt>
                <c:pt idx="130">
                  <c:v>120</c:v>
                </c:pt>
                <c:pt idx="131">
                  <c:v>121</c:v>
                </c:pt>
                <c:pt idx="132">
                  <c:v>122</c:v>
                </c:pt>
                <c:pt idx="133">
                  <c:v>123</c:v>
                </c:pt>
                <c:pt idx="134">
                  <c:v>124</c:v>
                </c:pt>
                <c:pt idx="135">
                  <c:v>125</c:v>
                </c:pt>
                <c:pt idx="136">
                  <c:v>126</c:v>
                </c:pt>
                <c:pt idx="137">
                  <c:v>127</c:v>
                </c:pt>
                <c:pt idx="138">
                  <c:v>128</c:v>
                </c:pt>
                <c:pt idx="139">
                  <c:v>129</c:v>
                </c:pt>
                <c:pt idx="140">
                  <c:v>130</c:v>
                </c:pt>
                <c:pt idx="141">
                  <c:v>131</c:v>
                </c:pt>
                <c:pt idx="142">
                  <c:v>132</c:v>
                </c:pt>
                <c:pt idx="143">
                  <c:v>133</c:v>
                </c:pt>
                <c:pt idx="144">
                  <c:v>134</c:v>
                </c:pt>
                <c:pt idx="145">
                  <c:v>135</c:v>
                </c:pt>
                <c:pt idx="146">
                  <c:v>136</c:v>
                </c:pt>
                <c:pt idx="147">
                  <c:v>137</c:v>
                </c:pt>
                <c:pt idx="148">
                  <c:v>138</c:v>
                </c:pt>
                <c:pt idx="149">
                  <c:v>139</c:v>
                </c:pt>
                <c:pt idx="150">
                  <c:v>140</c:v>
                </c:pt>
                <c:pt idx="151">
                  <c:v>141</c:v>
                </c:pt>
                <c:pt idx="152">
                  <c:v>142</c:v>
                </c:pt>
                <c:pt idx="153">
                  <c:v>143</c:v>
                </c:pt>
                <c:pt idx="154">
                  <c:v>144</c:v>
                </c:pt>
                <c:pt idx="155">
                  <c:v>144.00000900090001</c:v>
                </c:pt>
                <c:pt idx="156">
                  <c:v>145</c:v>
                </c:pt>
                <c:pt idx="157">
                  <c:v>145.00000900090001</c:v>
                </c:pt>
                <c:pt idx="158">
                  <c:v>146</c:v>
                </c:pt>
                <c:pt idx="159">
                  <c:v>147</c:v>
                </c:pt>
                <c:pt idx="160">
                  <c:v>148</c:v>
                </c:pt>
                <c:pt idx="161">
                  <c:v>149</c:v>
                </c:pt>
                <c:pt idx="162">
                  <c:v>150</c:v>
                </c:pt>
                <c:pt idx="163">
                  <c:v>151</c:v>
                </c:pt>
                <c:pt idx="164">
                  <c:v>152</c:v>
                </c:pt>
                <c:pt idx="165">
                  <c:v>153</c:v>
                </c:pt>
                <c:pt idx="166">
                  <c:v>154</c:v>
                </c:pt>
                <c:pt idx="167">
                  <c:v>155</c:v>
                </c:pt>
                <c:pt idx="168">
                  <c:v>156</c:v>
                </c:pt>
                <c:pt idx="169">
                  <c:v>157</c:v>
                </c:pt>
                <c:pt idx="170">
                  <c:v>158</c:v>
                </c:pt>
                <c:pt idx="171">
                  <c:v>159</c:v>
                </c:pt>
                <c:pt idx="172">
                  <c:v>160</c:v>
                </c:pt>
                <c:pt idx="173">
                  <c:v>161</c:v>
                </c:pt>
                <c:pt idx="174">
                  <c:v>162</c:v>
                </c:pt>
                <c:pt idx="175">
                  <c:v>163</c:v>
                </c:pt>
                <c:pt idx="176">
                  <c:v>164</c:v>
                </c:pt>
                <c:pt idx="177">
                  <c:v>165</c:v>
                </c:pt>
                <c:pt idx="178">
                  <c:v>166</c:v>
                </c:pt>
                <c:pt idx="179">
                  <c:v>167</c:v>
                </c:pt>
                <c:pt idx="180">
                  <c:v>168</c:v>
                </c:pt>
                <c:pt idx="181">
                  <c:v>169</c:v>
                </c:pt>
                <c:pt idx="182">
                  <c:v>170</c:v>
                </c:pt>
                <c:pt idx="183">
                  <c:v>171</c:v>
                </c:pt>
                <c:pt idx="184">
                  <c:v>172</c:v>
                </c:pt>
                <c:pt idx="185">
                  <c:v>173</c:v>
                </c:pt>
                <c:pt idx="186">
                  <c:v>174</c:v>
                </c:pt>
                <c:pt idx="187">
                  <c:v>175</c:v>
                </c:pt>
                <c:pt idx="188">
                  <c:v>176</c:v>
                </c:pt>
                <c:pt idx="189">
                  <c:v>177</c:v>
                </c:pt>
                <c:pt idx="190">
                  <c:v>178</c:v>
                </c:pt>
                <c:pt idx="191">
                  <c:v>179</c:v>
                </c:pt>
                <c:pt idx="192">
                  <c:v>180</c:v>
                </c:pt>
                <c:pt idx="193">
                  <c:v>181</c:v>
                </c:pt>
                <c:pt idx="194">
                  <c:v>182</c:v>
                </c:pt>
                <c:pt idx="195">
                  <c:v>183</c:v>
                </c:pt>
                <c:pt idx="196">
                  <c:v>184</c:v>
                </c:pt>
                <c:pt idx="197">
                  <c:v>185</c:v>
                </c:pt>
                <c:pt idx="198">
                  <c:v>186</c:v>
                </c:pt>
                <c:pt idx="199">
                  <c:v>187</c:v>
                </c:pt>
                <c:pt idx="200">
                  <c:v>188</c:v>
                </c:pt>
                <c:pt idx="201">
                  <c:v>189</c:v>
                </c:pt>
                <c:pt idx="202">
                  <c:v>190</c:v>
                </c:pt>
                <c:pt idx="203">
                  <c:v>191</c:v>
                </c:pt>
                <c:pt idx="204">
                  <c:v>192</c:v>
                </c:pt>
                <c:pt idx="205">
                  <c:v>193</c:v>
                </c:pt>
                <c:pt idx="206">
                  <c:v>194</c:v>
                </c:pt>
                <c:pt idx="207">
                  <c:v>195</c:v>
                </c:pt>
                <c:pt idx="208">
                  <c:v>196</c:v>
                </c:pt>
                <c:pt idx="209">
                  <c:v>197</c:v>
                </c:pt>
                <c:pt idx="210">
                  <c:v>198</c:v>
                </c:pt>
                <c:pt idx="211">
                  <c:v>199</c:v>
                </c:pt>
                <c:pt idx="212">
                  <c:v>200</c:v>
                </c:pt>
                <c:pt idx="213">
                  <c:v>201</c:v>
                </c:pt>
                <c:pt idx="214">
                  <c:v>202</c:v>
                </c:pt>
                <c:pt idx="215">
                  <c:v>203</c:v>
                </c:pt>
                <c:pt idx="216">
                  <c:v>204</c:v>
                </c:pt>
                <c:pt idx="217">
                  <c:v>205</c:v>
                </c:pt>
                <c:pt idx="218">
                  <c:v>206</c:v>
                </c:pt>
                <c:pt idx="219">
                  <c:v>207</c:v>
                </c:pt>
                <c:pt idx="220">
                  <c:v>208</c:v>
                </c:pt>
                <c:pt idx="221">
                  <c:v>209</c:v>
                </c:pt>
                <c:pt idx="222">
                  <c:v>210</c:v>
                </c:pt>
                <c:pt idx="223">
                  <c:v>211</c:v>
                </c:pt>
                <c:pt idx="224">
                  <c:v>212</c:v>
                </c:pt>
                <c:pt idx="225">
                  <c:v>213</c:v>
                </c:pt>
                <c:pt idx="226">
                  <c:v>214</c:v>
                </c:pt>
                <c:pt idx="227">
                  <c:v>215</c:v>
                </c:pt>
                <c:pt idx="228">
                  <c:v>216</c:v>
                </c:pt>
                <c:pt idx="229">
                  <c:v>217</c:v>
                </c:pt>
                <c:pt idx="230">
                  <c:v>218</c:v>
                </c:pt>
                <c:pt idx="231">
                  <c:v>219</c:v>
                </c:pt>
                <c:pt idx="232">
                  <c:v>220</c:v>
                </c:pt>
                <c:pt idx="233">
                  <c:v>221</c:v>
                </c:pt>
                <c:pt idx="234">
                  <c:v>222</c:v>
                </c:pt>
                <c:pt idx="235">
                  <c:v>223</c:v>
                </c:pt>
                <c:pt idx="236">
                  <c:v>224</c:v>
                </c:pt>
                <c:pt idx="237">
                  <c:v>225</c:v>
                </c:pt>
                <c:pt idx="238">
                  <c:v>226</c:v>
                </c:pt>
                <c:pt idx="239">
                  <c:v>227</c:v>
                </c:pt>
                <c:pt idx="240">
                  <c:v>228</c:v>
                </c:pt>
                <c:pt idx="241">
                  <c:v>229</c:v>
                </c:pt>
                <c:pt idx="242">
                  <c:v>230</c:v>
                </c:pt>
                <c:pt idx="243">
                  <c:v>231</c:v>
                </c:pt>
                <c:pt idx="244">
                  <c:v>232</c:v>
                </c:pt>
                <c:pt idx="245">
                  <c:v>233</c:v>
                </c:pt>
                <c:pt idx="246">
                  <c:v>234</c:v>
                </c:pt>
                <c:pt idx="247">
                  <c:v>235</c:v>
                </c:pt>
                <c:pt idx="248">
                  <c:v>236</c:v>
                </c:pt>
                <c:pt idx="249">
                  <c:v>237</c:v>
                </c:pt>
                <c:pt idx="250">
                  <c:v>238</c:v>
                </c:pt>
                <c:pt idx="251">
                  <c:v>239</c:v>
                </c:pt>
                <c:pt idx="252">
                  <c:v>240</c:v>
                </c:pt>
                <c:pt idx="253">
                  <c:v>241</c:v>
                </c:pt>
                <c:pt idx="254">
                  <c:v>242</c:v>
                </c:pt>
                <c:pt idx="255">
                  <c:v>243</c:v>
                </c:pt>
                <c:pt idx="256">
                  <c:v>244</c:v>
                </c:pt>
                <c:pt idx="257">
                  <c:v>245</c:v>
                </c:pt>
                <c:pt idx="258">
                  <c:v>246</c:v>
                </c:pt>
                <c:pt idx="259">
                  <c:v>247</c:v>
                </c:pt>
                <c:pt idx="260">
                  <c:v>248</c:v>
                </c:pt>
                <c:pt idx="261">
                  <c:v>249</c:v>
                </c:pt>
                <c:pt idx="262">
                  <c:v>250</c:v>
                </c:pt>
                <c:pt idx="263">
                  <c:v>251</c:v>
                </c:pt>
                <c:pt idx="264">
                  <c:v>252</c:v>
                </c:pt>
                <c:pt idx="265">
                  <c:v>253</c:v>
                </c:pt>
                <c:pt idx="266">
                  <c:v>254</c:v>
                </c:pt>
                <c:pt idx="267">
                  <c:v>255</c:v>
                </c:pt>
                <c:pt idx="268">
                  <c:v>256</c:v>
                </c:pt>
                <c:pt idx="269">
                  <c:v>257</c:v>
                </c:pt>
                <c:pt idx="270">
                  <c:v>258</c:v>
                </c:pt>
                <c:pt idx="271">
                  <c:v>259</c:v>
                </c:pt>
                <c:pt idx="272">
                  <c:v>260</c:v>
                </c:pt>
                <c:pt idx="273">
                  <c:v>261</c:v>
                </c:pt>
                <c:pt idx="274">
                  <c:v>262</c:v>
                </c:pt>
                <c:pt idx="275">
                  <c:v>263</c:v>
                </c:pt>
                <c:pt idx="276">
                  <c:v>264</c:v>
                </c:pt>
                <c:pt idx="277">
                  <c:v>265</c:v>
                </c:pt>
                <c:pt idx="278">
                  <c:v>266</c:v>
                </c:pt>
                <c:pt idx="279">
                  <c:v>267</c:v>
                </c:pt>
                <c:pt idx="280">
                  <c:v>268</c:v>
                </c:pt>
                <c:pt idx="281">
                  <c:v>269</c:v>
                </c:pt>
                <c:pt idx="282">
                  <c:v>270</c:v>
                </c:pt>
                <c:pt idx="283">
                  <c:v>271</c:v>
                </c:pt>
                <c:pt idx="284">
                  <c:v>272</c:v>
                </c:pt>
                <c:pt idx="285">
                  <c:v>273</c:v>
                </c:pt>
                <c:pt idx="286">
                  <c:v>274</c:v>
                </c:pt>
                <c:pt idx="287">
                  <c:v>275</c:v>
                </c:pt>
                <c:pt idx="288">
                  <c:v>276</c:v>
                </c:pt>
                <c:pt idx="289">
                  <c:v>277</c:v>
                </c:pt>
                <c:pt idx="290">
                  <c:v>278</c:v>
                </c:pt>
                <c:pt idx="291">
                  <c:v>279</c:v>
                </c:pt>
                <c:pt idx="292">
                  <c:v>280</c:v>
                </c:pt>
                <c:pt idx="293">
                  <c:v>281</c:v>
                </c:pt>
                <c:pt idx="294">
                  <c:v>282</c:v>
                </c:pt>
                <c:pt idx="295">
                  <c:v>283</c:v>
                </c:pt>
                <c:pt idx="296">
                  <c:v>284</c:v>
                </c:pt>
                <c:pt idx="297">
                  <c:v>285</c:v>
                </c:pt>
                <c:pt idx="298">
                  <c:v>286</c:v>
                </c:pt>
                <c:pt idx="299">
                  <c:v>287</c:v>
                </c:pt>
                <c:pt idx="300">
                  <c:v>288</c:v>
                </c:pt>
                <c:pt idx="301">
                  <c:v>289</c:v>
                </c:pt>
                <c:pt idx="302">
                  <c:v>290</c:v>
                </c:pt>
                <c:pt idx="303">
                  <c:v>291</c:v>
                </c:pt>
                <c:pt idx="304">
                  <c:v>292</c:v>
                </c:pt>
                <c:pt idx="305">
                  <c:v>293</c:v>
                </c:pt>
                <c:pt idx="306">
                  <c:v>294</c:v>
                </c:pt>
                <c:pt idx="307">
                  <c:v>295</c:v>
                </c:pt>
                <c:pt idx="308">
                  <c:v>296</c:v>
                </c:pt>
                <c:pt idx="309">
                  <c:v>297</c:v>
                </c:pt>
                <c:pt idx="310">
                  <c:v>298</c:v>
                </c:pt>
                <c:pt idx="311">
                  <c:v>299</c:v>
                </c:pt>
                <c:pt idx="312">
                  <c:v>300</c:v>
                </c:pt>
                <c:pt idx="313">
                  <c:v>301</c:v>
                </c:pt>
                <c:pt idx="314">
                  <c:v>302</c:v>
                </c:pt>
                <c:pt idx="315">
                  <c:v>303</c:v>
                </c:pt>
                <c:pt idx="316">
                  <c:v>304</c:v>
                </c:pt>
                <c:pt idx="317">
                  <c:v>305</c:v>
                </c:pt>
                <c:pt idx="318">
                  <c:v>306</c:v>
                </c:pt>
                <c:pt idx="319">
                  <c:v>307</c:v>
                </c:pt>
                <c:pt idx="320">
                  <c:v>308</c:v>
                </c:pt>
                <c:pt idx="321">
                  <c:v>309</c:v>
                </c:pt>
                <c:pt idx="322">
                  <c:v>310</c:v>
                </c:pt>
                <c:pt idx="323">
                  <c:v>311</c:v>
                </c:pt>
                <c:pt idx="324">
                  <c:v>312</c:v>
                </c:pt>
                <c:pt idx="325">
                  <c:v>313</c:v>
                </c:pt>
                <c:pt idx="326">
                  <c:v>314</c:v>
                </c:pt>
                <c:pt idx="327">
                  <c:v>315</c:v>
                </c:pt>
                <c:pt idx="328">
                  <c:v>316</c:v>
                </c:pt>
                <c:pt idx="329">
                  <c:v>317</c:v>
                </c:pt>
                <c:pt idx="330">
                  <c:v>318</c:v>
                </c:pt>
                <c:pt idx="331">
                  <c:v>319</c:v>
                </c:pt>
                <c:pt idx="332">
                  <c:v>320</c:v>
                </c:pt>
                <c:pt idx="333">
                  <c:v>321</c:v>
                </c:pt>
                <c:pt idx="334">
                  <c:v>322</c:v>
                </c:pt>
                <c:pt idx="335">
                  <c:v>323</c:v>
                </c:pt>
                <c:pt idx="336">
                  <c:v>324</c:v>
                </c:pt>
                <c:pt idx="337">
                  <c:v>325</c:v>
                </c:pt>
                <c:pt idx="338">
                  <c:v>326</c:v>
                </c:pt>
                <c:pt idx="339">
                  <c:v>327</c:v>
                </c:pt>
                <c:pt idx="340">
                  <c:v>328</c:v>
                </c:pt>
                <c:pt idx="341">
                  <c:v>329</c:v>
                </c:pt>
                <c:pt idx="342">
                  <c:v>330</c:v>
                </c:pt>
                <c:pt idx="343">
                  <c:v>331</c:v>
                </c:pt>
                <c:pt idx="344">
                  <c:v>332</c:v>
                </c:pt>
                <c:pt idx="345">
                  <c:v>333</c:v>
                </c:pt>
                <c:pt idx="346">
                  <c:v>334</c:v>
                </c:pt>
                <c:pt idx="347">
                  <c:v>335</c:v>
                </c:pt>
                <c:pt idx="348">
                  <c:v>336</c:v>
                </c:pt>
                <c:pt idx="349">
                  <c:v>336.00000900089998</c:v>
                </c:pt>
                <c:pt idx="350">
                  <c:v>337</c:v>
                </c:pt>
                <c:pt idx="351">
                  <c:v>337.00000900089998</c:v>
                </c:pt>
                <c:pt idx="352">
                  <c:v>338</c:v>
                </c:pt>
                <c:pt idx="353">
                  <c:v>339</c:v>
                </c:pt>
                <c:pt idx="354">
                  <c:v>340</c:v>
                </c:pt>
                <c:pt idx="355">
                  <c:v>341</c:v>
                </c:pt>
                <c:pt idx="356">
                  <c:v>342</c:v>
                </c:pt>
                <c:pt idx="357">
                  <c:v>343</c:v>
                </c:pt>
                <c:pt idx="358">
                  <c:v>344</c:v>
                </c:pt>
                <c:pt idx="359">
                  <c:v>345</c:v>
                </c:pt>
                <c:pt idx="360">
                  <c:v>346</c:v>
                </c:pt>
                <c:pt idx="361">
                  <c:v>347</c:v>
                </c:pt>
                <c:pt idx="362">
                  <c:v>348</c:v>
                </c:pt>
                <c:pt idx="363">
                  <c:v>349</c:v>
                </c:pt>
                <c:pt idx="364">
                  <c:v>350</c:v>
                </c:pt>
                <c:pt idx="365">
                  <c:v>351</c:v>
                </c:pt>
                <c:pt idx="366">
                  <c:v>352</c:v>
                </c:pt>
                <c:pt idx="367">
                  <c:v>353</c:v>
                </c:pt>
                <c:pt idx="368">
                  <c:v>354</c:v>
                </c:pt>
                <c:pt idx="369">
                  <c:v>355</c:v>
                </c:pt>
                <c:pt idx="370">
                  <c:v>356</c:v>
                </c:pt>
                <c:pt idx="371">
                  <c:v>357</c:v>
                </c:pt>
                <c:pt idx="372">
                  <c:v>358</c:v>
                </c:pt>
                <c:pt idx="373">
                  <c:v>359</c:v>
                </c:pt>
                <c:pt idx="374">
                  <c:v>360</c:v>
                </c:pt>
                <c:pt idx="375">
                  <c:v>361</c:v>
                </c:pt>
                <c:pt idx="376">
                  <c:v>362</c:v>
                </c:pt>
                <c:pt idx="377">
                  <c:v>363</c:v>
                </c:pt>
                <c:pt idx="378">
                  <c:v>364</c:v>
                </c:pt>
                <c:pt idx="379">
                  <c:v>365</c:v>
                </c:pt>
                <c:pt idx="380">
                  <c:v>366</c:v>
                </c:pt>
                <c:pt idx="381">
                  <c:v>367</c:v>
                </c:pt>
                <c:pt idx="382">
                  <c:v>368</c:v>
                </c:pt>
                <c:pt idx="383">
                  <c:v>369</c:v>
                </c:pt>
                <c:pt idx="384">
                  <c:v>370</c:v>
                </c:pt>
                <c:pt idx="385">
                  <c:v>371</c:v>
                </c:pt>
                <c:pt idx="386">
                  <c:v>372</c:v>
                </c:pt>
                <c:pt idx="387">
                  <c:v>373</c:v>
                </c:pt>
                <c:pt idx="388">
                  <c:v>374</c:v>
                </c:pt>
                <c:pt idx="389">
                  <c:v>375</c:v>
                </c:pt>
                <c:pt idx="390">
                  <c:v>376</c:v>
                </c:pt>
                <c:pt idx="391">
                  <c:v>377</c:v>
                </c:pt>
                <c:pt idx="392">
                  <c:v>378</c:v>
                </c:pt>
                <c:pt idx="393">
                  <c:v>379</c:v>
                </c:pt>
                <c:pt idx="394">
                  <c:v>380</c:v>
                </c:pt>
                <c:pt idx="395">
                  <c:v>381</c:v>
                </c:pt>
                <c:pt idx="396">
                  <c:v>382</c:v>
                </c:pt>
                <c:pt idx="397">
                  <c:v>383</c:v>
                </c:pt>
                <c:pt idx="398">
                  <c:v>384</c:v>
                </c:pt>
                <c:pt idx="399">
                  <c:v>385</c:v>
                </c:pt>
                <c:pt idx="400">
                  <c:v>386</c:v>
                </c:pt>
                <c:pt idx="401">
                  <c:v>387</c:v>
                </c:pt>
                <c:pt idx="402">
                  <c:v>388</c:v>
                </c:pt>
                <c:pt idx="403">
                  <c:v>389</c:v>
                </c:pt>
                <c:pt idx="404">
                  <c:v>390</c:v>
                </c:pt>
                <c:pt idx="405">
                  <c:v>391</c:v>
                </c:pt>
                <c:pt idx="406">
                  <c:v>392</c:v>
                </c:pt>
                <c:pt idx="407">
                  <c:v>393</c:v>
                </c:pt>
                <c:pt idx="408">
                  <c:v>394</c:v>
                </c:pt>
                <c:pt idx="409">
                  <c:v>395</c:v>
                </c:pt>
                <c:pt idx="410">
                  <c:v>396</c:v>
                </c:pt>
                <c:pt idx="411">
                  <c:v>397</c:v>
                </c:pt>
                <c:pt idx="412">
                  <c:v>398</c:v>
                </c:pt>
                <c:pt idx="413">
                  <c:v>399</c:v>
                </c:pt>
                <c:pt idx="414">
                  <c:v>400</c:v>
                </c:pt>
                <c:pt idx="415">
                  <c:v>401</c:v>
                </c:pt>
                <c:pt idx="416">
                  <c:v>402</c:v>
                </c:pt>
                <c:pt idx="417">
                  <c:v>403</c:v>
                </c:pt>
                <c:pt idx="418">
                  <c:v>404</c:v>
                </c:pt>
                <c:pt idx="419">
                  <c:v>405</c:v>
                </c:pt>
                <c:pt idx="420">
                  <c:v>406</c:v>
                </c:pt>
                <c:pt idx="421">
                  <c:v>407</c:v>
                </c:pt>
                <c:pt idx="422">
                  <c:v>408</c:v>
                </c:pt>
                <c:pt idx="423">
                  <c:v>409</c:v>
                </c:pt>
                <c:pt idx="424">
                  <c:v>410</c:v>
                </c:pt>
                <c:pt idx="425">
                  <c:v>411</c:v>
                </c:pt>
                <c:pt idx="426">
                  <c:v>412</c:v>
                </c:pt>
                <c:pt idx="427">
                  <c:v>413</c:v>
                </c:pt>
                <c:pt idx="428">
                  <c:v>414</c:v>
                </c:pt>
                <c:pt idx="429">
                  <c:v>415</c:v>
                </c:pt>
                <c:pt idx="430">
                  <c:v>416</c:v>
                </c:pt>
                <c:pt idx="431">
                  <c:v>417</c:v>
                </c:pt>
                <c:pt idx="432">
                  <c:v>418</c:v>
                </c:pt>
                <c:pt idx="433">
                  <c:v>419</c:v>
                </c:pt>
                <c:pt idx="434">
                  <c:v>420</c:v>
                </c:pt>
                <c:pt idx="435">
                  <c:v>421</c:v>
                </c:pt>
                <c:pt idx="436">
                  <c:v>422</c:v>
                </c:pt>
                <c:pt idx="437">
                  <c:v>423</c:v>
                </c:pt>
                <c:pt idx="438">
                  <c:v>424</c:v>
                </c:pt>
                <c:pt idx="439">
                  <c:v>425</c:v>
                </c:pt>
                <c:pt idx="440">
                  <c:v>426</c:v>
                </c:pt>
                <c:pt idx="441">
                  <c:v>427</c:v>
                </c:pt>
                <c:pt idx="442">
                  <c:v>428</c:v>
                </c:pt>
                <c:pt idx="443">
                  <c:v>429</c:v>
                </c:pt>
                <c:pt idx="444">
                  <c:v>430</c:v>
                </c:pt>
                <c:pt idx="445">
                  <c:v>431</c:v>
                </c:pt>
                <c:pt idx="446">
                  <c:v>432</c:v>
                </c:pt>
                <c:pt idx="447">
                  <c:v>433</c:v>
                </c:pt>
                <c:pt idx="448">
                  <c:v>434</c:v>
                </c:pt>
                <c:pt idx="449">
                  <c:v>435</c:v>
                </c:pt>
                <c:pt idx="450">
                  <c:v>436</c:v>
                </c:pt>
                <c:pt idx="451">
                  <c:v>437</c:v>
                </c:pt>
                <c:pt idx="452">
                  <c:v>438</c:v>
                </c:pt>
                <c:pt idx="453">
                  <c:v>438.00000900089998</c:v>
                </c:pt>
                <c:pt idx="454">
                  <c:v>439</c:v>
                </c:pt>
                <c:pt idx="455">
                  <c:v>439.00000900089998</c:v>
                </c:pt>
                <c:pt idx="456">
                  <c:v>440</c:v>
                </c:pt>
                <c:pt idx="457">
                  <c:v>441</c:v>
                </c:pt>
                <c:pt idx="458">
                  <c:v>442</c:v>
                </c:pt>
                <c:pt idx="459">
                  <c:v>443</c:v>
                </c:pt>
                <c:pt idx="460">
                  <c:v>444</c:v>
                </c:pt>
                <c:pt idx="461">
                  <c:v>445</c:v>
                </c:pt>
                <c:pt idx="462">
                  <c:v>446</c:v>
                </c:pt>
                <c:pt idx="463">
                  <c:v>447</c:v>
                </c:pt>
                <c:pt idx="464">
                  <c:v>448</c:v>
                </c:pt>
                <c:pt idx="465">
                  <c:v>449</c:v>
                </c:pt>
                <c:pt idx="466">
                  <c:v>450</c:v>
                </c:pt>
                <c:pt idx="467">
                  <c:v>451</c:v>
                </c:pt>
                <c:pt idx="468">
                  <c:v>452</c:v>
                </c:pt>
                <c:pt idx="469">
                  <c:v>453</c:v>
                </c:pt>
                <c:pt idx="470">
                  <c:v>454</c:v>
                </c:pt>
                <c:pt idx="471">
                  <c:v>455</c:v>
                </c:pt>
                <c:pt idx="472">
                  <c:v>456</c:v>
                </c:pt>
                <c:pt idx="473">
                  <c:v>457</c:v>
                </c:pt>
                <c:pt idx="474">
                  <c:v>458</c:v>
                </c:pt>
                <c:pt idx="475">
                  <c:v>459</c:v>
                </c:pt>
                <c:pt idx="476">
                  <c:v>460</c:v>
                </c:pt>
                <c:pt idx="477">
                  <c:v>461</c:v>
                </c:pt>
                <c:pt idx="478">
                  <c:v>462</c:v>
                </c:pt>
                <c:pt idx="479">
                  <c:v>463</c:v>
                </c:pt>
                <c:pt idx="480">
                  <c:v>464</c:v>
                </c:pt>
                <c:pt idx="481">
                  <c:v>465</c:v>
                </c:pt>
                <c:pt idx="482">
                  <c:v>466</c:v>
                </c:pt>
                <c:pt idx="483">
                  <c:v>467</c:v>
                </c:pt>
                <c:pt idx="484">
                  <c:v>468</c:v>
                </c:pt>
                <c:pt idx="485">
                  <c:v>469</c:v>
                </c:pt>
                <c:pt idx="486">
                  <c:v>470</c:v>
                </c:pt>
                <c:pt idx="487">
                  <c:v>471</c:v>
                </c:pt>
                <c:pt idx="488">
                  <c:v>472</c:v>
                </c:pt>
                <c:pt idx="489">
                  <c:v>473</c:v>
                </c:pt>
                <c:pt idx="490">
                  <c:v>474</c:v>
                </c:pt>
                <c:pt idx="491">
                  <c:v>475</c:v>
                </c:pt>
                <c:pt idx="492">
                  <c:v>476</c:v>
                </c:pt>
                <c:pt idx="493">
                  <c:v>477</c:v>
                </c:pt>
                <c:pt idx="494">
                  <c:v>478</c:v>
                </c:pt>
                <c:pt idx="495">
                  <c:v>479</c:v>
                </c:pt>
                <c:pt idx="496">
                  <c:v>480</c:v>
                </c:pt>
                <c:pt idx="497">
                  <c:v>481</c:v>
                </c:pt>
                <c:pt idx="498">
                  <c:v>482</c:v>
                </c:pt>
                <c:pt idx="499">
                  <c:v>483</c:v>
                </c:pt>
                <c:pt idx="500">
                  <c:v>484</c:v>
                </c:pt>
                <c:pt idx="501">
                  <c:v>485</c:v>
                </c:pt>
                <c:pt idx="502">
                  <c:v>486</c:v>
                </c:pt>
                <c:pt idx="503">
                  <c:v>487</c:v>
                </c:pt>
                <c:pt idx="504">
                  <c:v>488</c:v>
                </c:pt>
                <c:pt idx="505">
                  <c:v>489</c:v>
                </c:pt>
                <c:pt idx="506">
                  <c:v>490</c:v>
                </c:pt>
                <c:pt idx="507">
                  <c:v>491</c:v>
                </c:pt>
                <c:pt idx="508">
                  <c:v>492</c:v>
                </c:pt>
                <c:pt idx="509">
                  <c:v>493</c:v>
                </c:pt>
                <c:pt idx="510">
                  <c:v>494</c:v>
                </c:pt>
                <c:pt idx="511">
                  <c:v>495</c:v>
                </c:pt>
                <c:pt idx="512">
                  <c:v>496</c:v>
                </c:pt>
                <c:pt idx="513">
                  <c:v>497</c:v>
                </c:pt>
                <c:pt idx="514">
                  <c:v>498</c:v>
                </c:pt>
                <c:pt idx="515">
                  <c:v>499</c:v>
                </c:pt>
                <c:pt idx="516">
                  <c:v>500</c:v>
                </c:pt>
                <c:pt idx="517">
                  <c:v>501</c:v>
                </c:pt>
                <c:pt idx="518">
                  <c:v>502</c:v>
                </c:pt>
                <c:pt idx="519">
                  <c:v>503</c:v>
                </c:pt>
                <c:pt idx="520">
                  <c:v>504</c:v>
                </c:pt>
                <c:pt idx="521">
                  <c:v>505</c:v>
                </c:pt>
                <c:pt idx="522">
                  <c:v>506</c:v>
                </c:pt>
                <c:pt idx="523">
                  <c:v>507</c:v>
                </c:pt>
                <c:pt idx="524">
                  <c:v>508</c:v>
                </c:pt>
                <c:pt idx="525">
                  <c:v>509</c:v>
                </c:pt>
                <c:pt idx="526">
                  <c:v>510</c:v>
                </c:pt>
                <c:pt idx="527">
                  <c:v>511</c:v>
                </c:pt>
                <c:pt idx="528">
                  <c:v>512</c:v>
                </c:pt>
                <c:pt idx="529">
                  <c:v>513</c:v>
                </c:pt>
                <c:pt idx="530">
                  <c:v>514</c:v>
                </c:pt>
                <c:pt idx="531">
                  <c:v>515</c:v>
                </c:pt>
                <c:pt idx="532">
                  <c:v>516</c:v>
                </c:pt>
                <c:pt idx="533">
                  <c:v>517</c:v>
                </c:pt>
                <c:pt idx="534">
                  <c:v>518</c:v>
                </c:pt>
                <c:pt idx="535">
                  <c:v>519</c:v>
                </c:pt>
                <c:pt idx="536">
                  <c:v>520</c:v>
                </c:pt>
                <c:pt idx="537">
                  <c:v>521</c:v>
                </c:pt>
                <c:pt idx="538">
                  <c:v>522</c:v>
                </c:pt>
                <c:pt idx="539">
                  <c:v>523</c:v>
                </c:pt>
                <c:pt idx="540">
                  <c:v>524</c:v>
                </c:pt>
                <c:pt idx="541">
                  <c:v>525</c:v>
                </c:pt>
                <c:pt idx="542">
                  <c:v>526</c:v>
                </c:pt>
                <c:pt idx="543">
                  <c:v>527</c:v>
                </c:pt>
                <c:pt idx="544">
                  <c:v>528</c:v>
                </c:pt>
                <c:pt idx="545">
                  <c:v>529</c:v>
                </c:pt>
                <c:pt idx="546">
                  <c:v>530</c:v>
                </c:pt>
                <c:pt idx="547">
                  <c:v>531</c:v>
                </c:pt>
                <c:pt idx="548">
                  <c:v>532</c:v>
                </c:pt>
                <c:pt idx="549">
                  <c:v>533</c:v>
                </c:pt>
                <c:pt idx="550">
                  <c:v>534</c:v>
                </c:pt>
                <c:pt idx="551">
                  <c:v>535</c:v>
                </c:pt>
                <c:pt idx="552">
                  <c:v>536</c:v>
                </c:pt>
                <c:pt idx="553">
                  <c:v>537</c:v>
                </c:pt>
                <c:pt idx="554">
                  <c:v>538</c:v>
                </c:pt>
                <c:pt idx="555">
                  <c:v>539</c:v>
                </c:pt>
                <c:pt idx="556">
                  <c:v>540</c:v>
                </c:pt>
                <c:pt idx="557">
                  <c:v>541</c:v>
                </c:pt>
                <c:pt idx="558">
                  <c:v>542</c:v>
                </c:pt>
                <c:pt idx="559">
                  <c:v>543</c:v>
                </c:pt>
                <c:pt idx="560">
                  <c:v>544</c:v>
                </c:pt>
                <c:pt idx="561">
                  <c:v>545</c:v>
                </c:pt>
                <c:pt idx="562">
                  <c:v>546</c:v>
                </c:pt>
                <c:pt idx="563">
                  <c:v>547</c:v>
                </c:pt>
                <c:pt idx="564">
                  <c:v>548</c:v>
                </c:pt>
                <c:pt idx="565">
                  <c:v>549</c:v>
                </c:pt>
                <c:pt idx="566">
                  <c:v>550</c:v>
                </c:pt>
                <c:pt idx="567">
                  <c:v>551</c:v>
                </c:pt>
                <c:pt idx="568">
                  <c:v>552</c:v>
                </c:pt>
                <c:pt idx="569">
                  <c:v>553</c:v>
                </c:pt>
                <c:pt idx="570">
                  <c:v>554</c:v>
                </c:pt>
                <c:pt idx="571">
                  <c:v>555</c:v>
                </c:pt>
                <c:pt idx="572">
                  <c:v>556</c:v>
                </c:pt>
                <c:pt idx="573">
                  <c:v>557</c:v>
                </c:pt>
                <c:pt idx="574">
                  <c:v>558</c:v>
                </c:pt>
                <c:pt idx="575">
                  <c:v>559</c:v>
                </c:pt>
                <c:pt idx="576">
                  <c:v>560</c:v>
                </c:pt>
                <c:pt idx="577">
                  <c:v>561</c:v>
                </c:pt>
                <c:pt idx="578">
                  <c:v>562</c:v>
                </c:pt>
                <c:pt idx="579">
                  <c:v>563</c:v>
                </c:pt>
                <c:pt idx="580">
                  <c:v>564</c:v>
                </c:pt>
                <c:pt idx="581">
                  <c:v>565</c:v>
                </c:pt>
                <c:pt idx="582">
                  <c:v>566</c:v>
                </c:pt>
                <c:pt idx="583">
                  <c:v>567</c:v>
                </c:pt>
                <c:pt idx="584">
                  <c:v>568</c:v>
                </c:pt>
                <c:pt idx="585">
                  <c:v>569</c:v>
                </c:pt>
                <c:pt idx="586">
                  <c:v>570</c:v>
                </c:pt>
                <c:pt idx="587">
                  <c:v>571</c:v>
                </c:pt>
                <c:pt idx="588">
                  <c:v>572</c:v>
                </c:pt>
                <c:pt idx="589">
                  <c:v>573</c:v>
                </c:pt>
                <c:pt idx="590">
                  <c:v>574</c:v>
                </c:pt>
                <c:pt idx="591">
                  <c:v>575</c:v>
                </c:pt>
                <c:pt idx="592">
                  <c:v>576</c:v>
                </c:pt>
                <c:pt idx="593">
                  <c:v>577</c:v>
                </c:pt>
                <c:pt idx="594">
                  <c:v>578</c:v>
                </c:pt>
                <c:pt idx="595">
                  <c:v>579</c:v>
                </c:pt>
                <c:pt idx="596">
                  <c:v>580</c:v>
                </c:pt>
                <c:pt idx="597">
                  <c:v>581</c:v>
                </c:pt>
                <c:pt idx="598">
                  <c:v>582</c:v>
                </c:pt>
                <c:pt idx="599">
                  <c:v>583</c:v>
                </c:pt>
                <c:pt idx="600">
                  <c:v>584</c:v>
                </c:pt>
                <c:pt idx="601">
                  <c:v>585</c:v>
                </c:pt>
                <c:pt idx="602">
                  <c:v>586</c:v>
                </c:pt>
                <c:pt idx="603">
                  <c:v>587</c:v>
                </c:pt>
                <c:pt idx="604">
                  <c:v>588</c:v>
                </c:pt>
                <c:pt idx="605">
                  <c:v>589</c:v>
                </c:pt>
                <c:pt idx="606">
                  <c:v>590</c:v>
                </c:pt>
                <c:pt idx="607">
                  <c:v>591</c:v>
                </c:pt>
                <c:pt idx="608">
                  <c:v>592</c:v>
                </c:pt>
                <c:pt idx="609">
                  <c:v>593</c:v>
                </c:pt>
                <c:pt idx="610">
                  <c:v>594</c:v>
                </c:pt>
                <c:pt idx="611">
                  <c:v>595</c:v>
                </c:pt>
                <c:pt idx="612">
                  <c:v>596</c:v>
                </c:pt>
                <c:pt idx="613">
                  <c:v>597</c:v>
                </c:pt>
                <c:pt idx="614">
                  <c:v>598</c:v>
                </c:pt>
                <c:pt idx="615">
                  <c:v>599</c:v>
                </c:pt>
                <c:pt idx="616">
                  <c:v>600</c:v>
                </c:pt>
                <c:pt idx="617">
                  <c:v>601</c:v>
                </c:pt>
                <c:pt idx="618">
                  <c:v>602</c:v>
                </c:pt>
                <c:pt idx="619">
                  <c:v>603</c:v>
                </c:pt>
                <c:pt idx="620">
                  <c:v>604</c:v>
                </c:pt>
                <c:pt idx="621">
                  <c:v>605</c:v>
                </c:pt>
                <c:pt idx="622">
                  <c:v>606</c:v>
                </c:pt>
                <c:pt idx="623">
                  <c:v>607</c:v>
                </c:pt>
                <c:pt idx="624">
                  <c:v>608</c:v>
                </c:pt>
                <c:pt idx="625">
                  <c:v>609</c:v>
                </c:pt>
                <c:pt idx="626">
                  <c:v>610</c:v>
                </c:pt>
                <c:pt idx="627">
                  <c:v>611</c:v>
                </c:pt>
                <c:pt idx="628">
                  <c:v>612</c:v>
                </c:pt>
                <c:pt idx="629">
                  <c:v>613</c:v>
                </c:pt>
                <c:pt idx="630">
                  <c:v>614</c:v>
                </c:pt>
                <c:pt idx="631">
                  <c:v>615</c:v>
                </c:pt>
                <c:pt idx="632">
                  <c:v>616</c:v>
                </c:pt>
                <c:pt idx="633">
                  <c:v>617</c:v>
                </c:pt>
                <c:pt idx="634">
                  <c:v>618</c:v>
                </c:pt>
                <c:pt idx="635">
                  <c:v>619</c:v>
                </c:pt>
                <c:pt idx="636">
                  <c:v>620</c:v>
                </c:pt>
                <c:pt idx="637">
                  <c:v>621</c:v>
                </c:pt>
                <c:pt idx="638">
                  <c:v>622</c:v>
                </c:pt>
                <c:pt idx="639">
                  <c:v>623</c:v>
                </c:pt>
                <c:pt idx="640">
                  <c:v>624</c:v>
                </c:pt>
                <c:pt idx="641">
                  <c:v>625</c:v>
                </c:pt>
                <c:pt idx="642">
                  <c:v>626</c:v>
                </c:pt>
                <c:pt idx="643">
                  <c:v>627</c:v>
                </c:pt>
                <c:pt idx="644">
                  <c:v>628</c:v>
                </c:pt>
                <c:pt idx="645">
                  <c:v>629</c:v>
                </c:pt>
                <c:pt idx="646">
                  <c:v>630</c:v>
                </c:pt>
                <c:pt idx="647">
                  <c:v>631</c:v>
                </c:pt>
                <c:pt idx="648">
                  <c:v>632</c:v>
                </c:pt>
                <c:pt idx="649">
                  <c:v>633</c:v>
                </c:pt>
                <c:pt idx="650">
                  <c:v>634</c:v>
                </c:pt>
                <c:pt idx="651">
                  <c:v>635</c:v>
                </c:pt>
                <c:pt idx="652">
                  <c:v>636</c:v>
                </c:pt>
                <c:pt idx="653">
                  <c:v>637</c:v>
                </c:pt>
                <c:pt idx="654">
                  <c:v>638</c:v>
                </c:pt>
                <c:pt idx="655">
                  <c:v>639</c:v>
                </c:pt>
                <c:pt idx="656">
                  <c:v>640</c:v>
                </c:pt>
                <c:pt idx="657">
                  <c:v>641</c:v>
                </c:pt>
                <c:pt idx="658">
                  <c:v>642</c:v>
                </c:pt>
                <c:pt idx="659">
                  <c:v>643</c:v>
                </c:pt>
                <c:pt idx="660">
                  <c:v>644</c:v>
                </c:pt>
                <c:pt idx="661">
                  <c:v>645</c:v>
                </c:pt>
                <c:pt idx="662">
                  <c:v>646</c:v>
                </c:pt>
                <c:pt idx="663">
                  <c:v>647</c:v>
                </c:pt>
                <c:pt idx="664">
                  <c:v>648</c:v>
                </c:pt>
                <c:pt idx="665">
                  <c:v>649</c:v>
                </c:pt>
                <c:pt idx="666">
                  <c:v>650</c:v>
                </c:pt>
                <c:pt idx="667">
                  <c:v>651</c:v>
                </c:pt>
                <c:pt idx="668">
                  <c:v>652</c:v>
                </c:pt>
                <c:pt idx="669">
                  <c:v>653</c:v>
                </c:pt>
                <c:pt idx="670">
                  <c:v>654</c:v>
                </c:pt>
                <c:pt idx="671">
                  <c:v>655</c:v>
                </c:pt>
                <c:pt idx="672">
                  <c:v>656</c:v>
                </c:pt>
                <c:pt idx="673">
                  <c:v>657</c:v>
                </c:pt>
                <c:pt idx="674">
                  <c:v>658</c:v>
                </c:pt>
                <c:pt idx="675">
                  <c:v>659</c:v>
                </c:pt>
                <c:pt idx="676">
                  <c:v>660</c:v>
                </c:pt>
                <c:pt idx="677">
                  <c:v>661</c:v>
                </c:pt>
                <c:pt idx="678">
                  <c:v>662</c:v>
                </c:pt>
                <c:pt idx="679">
                  <c:v>663</c:v>
                </c:pt>
                <c:pt idx="680">
                  <c:v>664</c:v>
                </c:pt>
                <c:pt idx="681">
                  <c:v>665</c:v>
                </c:pt>
                <c:pt idx="682">
                  <c:v>666</c:v>
                </c:pt>
                <c:pt idx="683">
                  <c:v>667</c:v>
                </c:pt>
                <c:pt idx="684">
                  <c:v>668</c:v>
                </c:pt>
                <c:pt idx="685">
                  <c:v>669</c:v>
                </c:pt>
                <c:pt idx="686">
                  <c:v>670</c:v>
                </c:pt>
                <c:pt idx="687">
                  <c:v>671</c:v>
                </c:pt>
                <c:pt idx="688">
                  <c:v>672</c:v>
                </c:pt>
                <c:pt idx="689">
                  <c:v>673</c:v>
                </c:pt>
                <c:pt idx="690">
                  <c:v>674</c:v>
                </c:pt>
                <c:pt idx="691">
                  <c:v>675</c:v>
                </c:pt>
                <c:pt idx="692">
                  <c:v>676</c:v>
                </c:pt>
                <c:pt idx="693">
                  <c:v>677</c:v>
                </c:pt>
                <c:pt idx="694">
                  <c:v>678</c:v>
                </c:pt>
                <c:pt idx="695">
                  <c:v>679</c:v>
                </c:pt>
                <c:pt idx="696">
                  <c:v>680</c:v>
                </c:pt>
                <c:pt idx="697">
                  <c:v>681</c:v>
                </c:pt>
                <c:pt idx="698">
                  <c:v>682</c:v>
                </c:pt>
                <c:pt idx="699">
                  <c:v>683</c:v>
                </c:pt>
                <c:pt idx="700">
                  <c:v>684</c:v>
                </c:pt>
                <c:pt idx="701">
                  <c:v>685</c:v>
                </c:pt>
                <c:pt idx="702">
                  <c:v>686</c:v>
                </c:pt>
                <c:pt idx="703">
                  <c:v>687</c:v>
                </c:pt>
                <c:pt idx="704">
                  <c:v>688</c:v>
                </c:pt>
                <c:pt idx="705">
                  <c:v>689</c:v>
                </c:pt>
                <c:pt idx="706">
                  <c:v>690</c:v>
                </c:pt>
                <c:pt idx="707">
                  <c:v>691</c:v>
                </c:pt>
                <c:pt idx="708">
                  <c:v>692</c:v>
                </c:pt>
                <c:pt idx="709">
                  <c:v>693</c:v>
                </c:pt>
                <c:pt idx="710">
                  <c:v>694</c:v>
                </c:pt>
                <c:pt idx="711">
                  <c:v>695</c:v>
                </c:pt>
                <c:pt idx="712">
                  <c:v>696</c:v>
                </c:pt>
                <c:pt idx="713">
                  <c:v>697</c:v>
                </c:pt>
                <c:pt idx="714">
                  <c:v>698</c:v>
                </c:pt>
                <c:pt idx="715">
                  <c:v>699</c:v>
                </c:pt>
                <c:pt idx="716">
                  <c:v>700</c:v>
                </c:pt>
                <c:pt idx="717">
                  <c:v>701</c:v>
                </c:pt>
                <c:pt idx="718">
                  <c:v>702</c:v>
                </c:pt>
                <c:pt idx="719">
                  <c:v>703</c:v>
                </c:pt>
                <c:pt idx="720">
                  <c:v>704</c:v>
                </c:pt>
                <c:pt idx="721">
                  <c:v>705</c:v>
                </c:pt>
                <c:pt idx="722">
                  <c:v>706</c:v>
                </c:pt>
                <c:pt idx="723">
                  <c:v>707</c:v>
                </c:pt>
                <c:pt idx="724">
                  <c:v>708</c:v>
                </c:pt>
                <c:pt idx="725">
                  <c:v>709</c:v>
                </c:pt>
                <c:pt idx="726">
                  <c:v>710</c:v>
                </c:pt>
                <c:pt idx="727">
                  <c:v>711</c:v>
                </c:pt>
                <c:pt idx="728">
                  <c:v>712</c:v>
                </c:pt>
                <c:pt idx="729">
                  <c:v>713</c:v>
                </c:pt>
                <c:pt idx="730">
                  <c:v>714</c:v>
                </c:pt>
                <c:pt idx="731">
                  <c:v>715</c:v>
                </c:pt>
                <c:pt idx="732">
                  <c:v>716</c:v>
                </c:pt>
                <c:pt idx="733">
                  <c:v>717</c:v>
                </c:pt>
                <c:pt idx="734">
                  <c:v>718</c:v>
                </c:pt>
                <c:pt idx="735">
                  <c:v>719</c:v>
                </c:pt>
                <c:pt idx="736">
                  <c:v>720</c:v>
                </c:pt>
                <c:pt idx="737">
                  <c:v>721</c:v>
                </c:pt>
                <c:pt idx="738">
                  <c:v>722</c:v>
                </c:pt>
                <c:pt idx="739">
                  <c:v>723</c:v>
                </c:pt>
                <c:pt idx="740">
                  <c:v>724</c:v>
                </c:pt>
                <c:pt idx="741">
                  <c:v>725</c:v>
                </c:pt>
                <c:pt idx="742">
                  <c:v>726</c:v>
                </c:pt>
                <c:pt idx="743">
                  <c:v>727</c:v>
                </c:pt>
                <c:pt idx="744">
                  <c:v>728</c:v>
                </c:pt>
                <c:pt idx="745">
                  <c:v>729</c:v>
                </c:pt>
                <c:pt idx="746">
                  <c:v>730</c:v>
                </c:pt>
                <c:pt idx="747">
                  <c:v>731</c:v>
                </c:pt>
                <c:pt idx="748">
                  <c:v>732</c:v>
                </c:pt>
                <c:pt idx="749">
                  <c:v>733</c:v>
                </c:pt>
                <c:pt idx="750">
                  <c:v>734</c:v>
                </c:pt>
                <c:pt idx="751">
                  <c:v>735</c:v>
                </c:pt>
                <c:pt idx="752">
                  <c:v>736</c:v>
                </c:pt>
                <c:pt idx="753">
                  <c:v>737</c:v>
                </c:pt>
                <c:pt idx="754">
                  <c:v>738</c:v>
                </c:pt>
                <c:pt idx="755">
                  <c:v>739</c:v>
                </c:pt>
                <c:pt idx="756">
                  <c:v>740</c:v>
                </c:pt>
                <c:pt idx="757">
                  <c:v>741</c:v>
                </c:pt>
                <c:pt idx="758">
                  <c:v>742</c:v>
                </c:pt>
                <c:pt idx="759">
                  <c:v>743</c:v>
                </c:pt>
                <c:pt idx="760">
                  <c:v>744</c:v>
                </c:pt>
                <c:pt idx="761">
                  <c:v>745</c:v>
                </c:pt>
                <c:pt idx="762">
                  <c:v>746</c:v>
                </c:pt>
                <c:pt idx="763">
                  <c:v>747</c:v>
                </c:pt>
                <c:pt idx="764">
                  <c:v>747.00000900090004</c:v>
                </c:pt>
                <c:pt idx="765">
                  <c:v>748</c:v>
                </c:pt>
                <c:pt idx="766">
                  <c:v>748.00000900090004</c:v>
                </c:pt>
                <c:pt idx="767">
                  <c:v>749</c:v>
                </c:pt>
                <c:pt idx="768">
                  <c:v>750</c:v>
                </c:pt>
                <c:pt idx="769">
                  <c:v>751</c:v>
                </c:pt>
                <c:pt idx="770">
                  <c:v>752</c:v>
                </c:pt>
                <c:pt idx="771">
                  <c:v>753</c:v>
                </c:pt>
                <c:pt idx="772">
                  <c:v>754</c:v>
                </c:pt>
                <c:pt idx="773">
                  <c:v>755</c:v>
                </c:pt>
                <c:pt idx="774">
                  <c:v>756</c:v>
                </c:pt>
                <c:pt idx="775">
                  <c:v>757</c:v>
                </c:pt>
                <c:pt idx="776">
                  <c:v>758</c:v>
                </c:pt>
                <c:pt idx="777">
                  <c:v>759</c:v>
                </c:pt>
                <c:pt idx="778">
                  <c:v>760</c:v>
                </c:pt>
                <c:pt idx="779">
                  <c:v>761</c:v>
                </c:pt>
                <c:pt idx="780">
                  <c:v>762</c:v>
                </c:pt>
                <c:pt idx="781">
                  <c:v>763</c:v>
                </c:pt>
                <c:pt idx="782">
                  <c:v>764</c:v>
                </c:pt>
                <c:pt idx="783">
                  <c:v>765</c:v>
                </c:pt>
                <c:pt idx="784">
                  <c:v>766</c:v>
                </c:pt>
                <c:pt idx="785">
                  <c:v>767</c:v>
                </c:pt>
                <c:pt idx="786">
                  <c:v>768</c:v>
                </c:pt>
                <c:pt idx="787">
                  <c:v>769</c:v>
                </c:pt>
                <c:pt idx="788">
                  <c:v>770</c:v>
                </c:pt>
                <c:pt idx="789">
                  <c:v>771</c:v>
                </c:pt>
                <c:pt idx="790">
                  <c:v>772</c:v>
                </c:pt>
                <c:pt idx="791">
                  <c:v>773</c:v>
                </c:pt>
                <c:pt idx="792">
                  <c:v>774</c:v>
                </c:pt>
                <c:pt idx="793">
                  <c:v>775</c:v>
                </c:pt>
                <c:pt idx="794">
                  <c:v>776</c:v>
                </c:pt>
                <c:pt idx="795">
                  <c:v>777</c:v>
                </c:pt>
                <c:pt idx="796">
                  <c:v>778</c:v>
                </c:pt>
                <c:pt idx="797">
                  <c:v>779</c:v>
                </c:pt>
                <c:pt idx="798">
                  <c:v>780</c:v>
                </c:pt>
                <c:pt idx="799">
                  <c:v>781</c:v>
                </c:pt>
                <c:pt idx="800">
                  <c:v>782</c:v>
                </c:pt>
                <c:pt idx="801">
                  <c:v>783</c:v>
                </c:pt>
                <c:pt idx="802">
                  <c:v>784</c:v>
                </c:pt>
                <c:pt idx="803">
                  <c:v>785</c:v>
                </c:pt>
                <c:pt idx="804">
                  <c:v>786</c:v>
                </c:pt>
                <c:pt idx="805">
                  <c:v>787</c:v>
                </c:pt>
                <c:pt idx="806">
                  <c:v>788</c:v>
                </c:pt>
                <c:pt idx="807">
                  <c:v>789</c:v>
                </c:pt>
                <c:pt idx="808">
                  <c:v>790</c:v>
                </c:pt>
                <c:pt idx="809">
                  <c:v>791</c:v>
                </c:pt>
                <c:pt idx="810">
                  <c:v>792</c:v>
                </c:pt>
                <c:pt idx="811">
                  <c:v>793</c:v>
                </c:pt>
                <c:pt idx="812">
                  <c:v>794</c:v>
                </c:pt>
                <c:pt idx="813">
                  <c:v>795</c:v>
                </c:pt>
                <c:pt idx="814">
                  <c:v>796</c:v>
                </c:pt>
                <c:pt idx="815">
                  <c:v>797</c:v>
                </c:pt>
                <c:pt idx="816">
                  <c:v>798</c:v>
                </c:pt>
                <c:pt idx="817">
                  <c:v>799</c:v>
                </c:pt>
                <c:pt idx="818">
                  <c:v>800</c:v>
                </c:pt>
                <c:pt idx="819">
                  <c:v>801</c:v>
                </c:pt>
                <c:pt idx="820">
                  <c:v>802</c:v>
                </c:pt>
                <c:pt idx="821">
                  <c:v>803</c:v>
                </c:pt>
                <c:pt idx="822">
                  <c:v>804</c:v>
                </c:pt>
                <c:pt idx="823">
                  <c:v>805</c:v>
                </c:pt>
                <c:pt idx="824">
                  <c:v>806</c:v>
                </c:pt>
                <c:pt idx="825">
                  <c:v>807</c:v>
                </c:pt>
                <c:pt idx="826">
                  <c:v>808</c:v>
                </c:pt>
                <c:pt idx="827">
                  <c:v>809</c:v>
                </c:pt>
                <c:pt idx="828">
                  <c:v>810</c:v>
                </c:pt>
                <c:pt idx="829">
                  <c:v>811</c:v>
                </c:pt>
                <c:pt idx="830">
                  <c:v>812</c:v>
                </c:pt>
                <c:pt idx="831">
                  <c:v>813</c:v>
                </c:pt>
                <c:pt idx="832">
                  <c:v>814</c:v>
                </c:pt>
                <c:pt idx="833">
                  <c:v>815</c:v>
                </c:pt>
                <c:pt idx="834">
                  <c:v>816</c:v>
                </c:pt>
                <c:pt idx="835">
                  <c:v>817</c:v>
                </c:pt>
                <c:pt idx="836">
                  <c:v>818</c:v>
                </c:pt>
                <c:pt idx="837">
                  <c:v>819</c:v>
                </c:pt>
                <c:pt idx="838">
                  <c:v>820</c:v>
                </c:pt>
                <c:pt idx="839">
                  <c:v>821</c:v>
                </c:pt>
                <c:pt idx="840">
                  <c:v>822</c:v>
                </c:pt>
                <c:pt idx="841">
                  <c:v>823</c:v>
                </c:pt>
                <c:pt idx="842">
                  <c:v>824</c:v>
                </c:pt>
                <c:pt idx="843">
                  <c:v>825</c:v>
                </c:pt>
                <c:pt idx="844">
                  <c:v>826</c:v>
                </c:pt>
                <c:pt idx="845">
                  <c:v>827</c:v>
                </c:pt>
                <c:pt idx="846">
                  <c:v>828</c:v>
                </c:pt>
                <c:pt idx="847">
                  <c:v>829</c:v>
                </c:pt>
                <c:pt idx="848">
                  <c:v>830</c:v>
                </c:pt>
                <c:pt idx="849">
                  <c:v>831</c:v>
                </c:pt>
                <c:pt idx="850">
                  <c:v>832</c:v>
                </c:pt>
                <c:pt idx="851">
                  <c:v>833</c:v>
                </c:pt>
                <c:pt idx="852">
                  <c:v>834</c:v>
                </c:pt>
                <c:pt idx="853">
                  <c:v>835</c:v>
                </c:pt>
                <c:pt idx="854">
                  <c:v>836</c:v>
                </c:pt>
                <c:pt idx="855">
                  <c:v>837</c:v>
                </c:pt>
                <c:pt idx="856">
                  <c:v>838</c:v>
                </c:pt>
                <c:pt idx="857">
                  <c:v>839</c:v>
                </c:pt>
                <c:pt idx="858">
                  <c:v>840</c:v>
                </c:pt>
                <c:pt idx="859">
                  <c:v>841</c:v>
                </c:pt>
                <c:pt idx="860">
                  <c:v>842</c:v>
                </c:pt>
                <c:pt idx="861">
                  <c:v>843</c:v>
                </c:pt>
                <c:pt idx="862">
                  <c:v>844</c:v>
                </c:pt>
                <c:pt idx="863">
                  <c:v>845</c:v>
                </c:pt>
                <c:pt idx="864">
                  <c:v>846</c:v>
                </c:pt>
                <c:pt idx="865">
                  <c:v>847</c:v>
                </c:pt>
                <c:pt idx="866">
                  <c:v>848</c:v>
                </c:pt>
                <c:pt idx="867">
                  <c:v>849</c:v>
                </c:pt>
                <c:pt idx="868">
                  <c:v>850</c:v>
                </c:pt>
                <c:pt idx="869">
                  <c:v>851</c:v>
                </c:pt>
                <c:pt idx="870">
                  <c:v>852</c:v>
                </c:pt>
                <c:pt idx="871">
                  <c:v>853</c:v>
                </c:pt>
                <c:pt idx="872">
                  <c:v>854</c:v>
                </c:pt>
                <c:pt idx="873">
                  <c:v>855</c:v>
                </c:pt>
                <c:pt idx="874">
                  <c:v>856</c:v>
                </c:pt>
                <c:pt idx="875">
                  <c:v>857</c:v>
                </c:pt>
                <c:pt idx="876">
                  <c:v>858</c:v>
                </c:pt>
                <c:pt idx="877">
                  <c:v>859</c:v>
                </c:pt>
                <c:pt idx="878">
                  <c:v>860</c:v>
                </c:pt>
                <c:pt idx="879">
                  <c:v>861</c:v>
                </c:pt>
                <c:pt idx="880">
                  <c:v>862</c:v>
                </c:pt>
                <c:pt idx="881">
                  <c:v>863</c:v>
                </c:pt>
                <c:pt idx="882">
                  <c:v>864</c:v>
                </c:pt>
                <c:pt idx="883">
                  <c:v>865</c:v>
                </c:pt>
                <c:pt idx="884">
                  <c:v>866</c:v>
                </c:pt>
                <c:pt idx="885">
                  <c:v>867</c:v>
                </c:pt>
                <c:pt idx="886">
                  <c:v>868</c:v>
                </c:pt>
                <c:pt idx="887">
                  <c:v>869</c:v>
                </c:pt>
                <c:pt idx="888">
                  <c:v>870</c:v>
                </c:pt>
                <c:pt idx="889">
                  <c:v>871</c:v>
                </c:pt>
                <c:pt idx="890">
                  <c:v>872</c:v>
                </c:pt>
                <c:pt idx="891">
                  <c:v>873</c:v>
                </c:pt>
                <c:pt idx="892">
                  <c:v>874</c:v>
                </c:pt>
                <c:pt idx="893">
                  <c:v>875</c:v>
                </c:pt>
                <c:pt idx="894">
                  <c:v>876</c:v>
                </c:pt>
                <c:pt idx="895">
                  <c:v>877</c:v>
                </c:pt>
                <c:pt idx="896">
                  <c:v>878</c:v>
                </c:pt>
                <c:pt idx="897">
                  <c:v>879</c:v>
                </c:pt>
                <c:pt idx="898">
                  <c:v>880</c:v>
                </c:pt>
                <c:pt idx="899">
                  <c:v>881</c:v>
                </c:pt>
                <c:pt idx="900">
                  <c:v>882</c:v>
                </c:pt>
                <c:pt idx="901">
                  <c:v>883</c:v>
                </c:pt>
                <c:pt idx="902">
                  <c:v>884</c:v>
                </c:pt>
                <c:pt idx="903">
                  <c:v>885</c:v>
                </c:pt>
                <c:pt idx="904">
                  <c:v>886</c:v>
                </c:pt>
                <c:pt idx="905">
                  <c:v>887</c:v>
                </c:pt>
                <c:pt idx="906">
                  <c:v>888</c:v>
                </c:pt>
                <c:pt idx="907">
                  <c:v>889</c:v>
                </c:pt>
                <c:pt idx="908">
                  <c:v>890</c:v>
                </c:pt>
                <c:pt idx="909">
                  <c:v>891</c:v>
                </c:pt>
                <c:pt idx="910">
                  <c:v>892</c:v>
                </c:pt>
                <c:pt idx="911">
                  <c:v>893</c:v>
                </c:pt>
                <c:pt idx="912">
                  <c:v>894</c:v>
                </c:pt>
                <c:pt idx="913">
                  <c:v>895</c:v>
                </c:pt>
                <c:pt idx="914">
                  <c:v>896</c:v>
                </c:pt>
                <c:pt idx="915">
                  <c:v>897</c:v>
                </c:pt>
                <c:pt idx="916">
                  <c:v>898</c:v>
                </c:pt>
                <c:pt idx="917">
                  <c:v>899</c:v>
                </c:pt>
                <c:pt idx="918">
                  <c:v>900</c:v>
                </c:pt>
                <c:pt idx="919">
                  <c:v>901</c:v>
                </c:pt>
                <c:pt idx="920">
                  <c:v>902</c:v>
                </c:pt>
                <c:pt idx="921">
                  <c:v>903</c:v>
                </c:pt>
                <c:pt idx="922">
                  <c:v>904</c:v>
                </c:pt>
                <c:pt idx="923">
                  <c:v>905</c:v>
                </c:pt>
                <c:pt idx="924">
                  <c:v>906</c:v>
                </c:pt>
                <c:pt idx="925">
                  <c:v>907</c:v>
                </c:pt>
                <c:pt idx="926">
                  <c:v>908</c:v>
                </c:pt>
                <c:pt idx="927">
                  <c:v>909</c:v>
                </c:pt>
                <c:pt idx="928">
                  <c:v>910</c:v>
                </c:pt>
                <c:pt idx="929">
                  <c:v>911</c:v>
                </c:pt>
                <c:pt idx="930">
                  <c:v>912</c:v>
                </c:pt>
                <c:pt idx="931">
                  <c:v>913</c:v>
                </c:pt>
                <c:pt idx="932">
                  <c:v>914</c:v>
                </c:pt>
                <c:pt idx="933">
                  <c:v>915</c:v>
                </c:pt>
                <c:pt idx="934">
                  <c:v>916</c:v>
                </c:pt>
                <c:pt idx="935">
                  <c:v>917</c:v>
                </c:pt>
                <c:pt idx="936">
                  <c:v>918</c:v>
                </c:pt>
                <c:pt idx="937">
                  <c:v>919</c:v>
                </c:pt>
                <c:pt idx="938">
                  <c:v>920</c:v>
                </c:pt>
                <c:pt idx="939">
                  <c:v>921</c:v>
                </c:pt>
                <c:pt idx="940">
                  <c:v>922</c:v>
                </c:pt>
                <c:pt idx="941">
                  <c:v>923</c:v>
                </c:pt>
                <c:pt idx="942">
                  <c:v>924</c:v>
                </c:pt>
                <c:pt idx="943">
                  <c:v>925</c:v>
                </c:pt>
                <c:pt idx="944">
                  <c:v>926</c:v>
                </c:pt>
                <c:pt idx="945">
                  <c:v>927</c:v>
                </c:pt>
                <c:pt idx="946">
                  <c:v>928</c:v>
                </c:pt>
                <c:pt idx="947">
                  <c:v>929</c:v>
                </c:pt>
                <c:pt idx="948">
                  <c:v>930</c:v>
                </c:pt>
                <c:pt idx="949">
                  <c:v>931</c:v>
                </c:pt>
                <c:pt idx="950">
                  <c:v>932</c:v>
                </c:pt>
                <c:pt idx="951">
                  <c:v>933</c:v>
                </c:pt>
                <c:pt idx="952">
                  <c:v>934</c:v>
                </c:pt>
                <c:pt idx="953">
                  <c:v>935</c:v>
                </c:pt>
                <c:pt idx="954">
                  <c:v>936</c:v>
                </c:pt>
                <c:pt idx="955">
                  <c:v>937</c:v>
                </c:pt>
                <c:pt idx="956">
                  <c:v>938</c:v>
                </c:pt>
                <c:pt idx="957">
                  <c:v>939</c:v>
                </c:pt>
                <c:pt idx="958">
                  <c:v>940</c:v>
                </c:pt>
                <c:pt idx="959">
                  <c:v>941</c:v>
                </c:pt>
                <c:pt idx="960">
                  <c:v>942</c:v>
                </c:pt>
                <c:pt idx="961">
                  <c:v>943</c:v>
                </c:pt>
                <c:pt idx="962">
                  <c:v>944</c:v>
                </c:pt>
                <c:pt idx="963">
                  <c:v>945</c:v>
                </c:pt>
                <c:pt idx="964">
                  <c:v>946</c:v>
                </c:pt>
                <c:pt idx="965">
                  <c:v>947</c:v>
                </c:pt>
                <c:pt idx="966">
                  <c:v>948</c:v>
                </c:pt>
                <c:pt idx="967">
                  <c:v>949</c:v>
                </c:pt>
                <c:pt idx="968">
                  <c:v>950</c:v>
                </c:pt>
                <c:pt idx="969">
                  <c:v>951</c:v>
                </c:pt>
                <c:pt idx="970">
                  <c:v>952</c:v>
                </c:pt>
                <c:pt idx="971">
                  <c:v>953</c:v>
                </c:pt>
                <c:pt idx="972">
                  <c:v>954</c:v>
                </c:pt>
                <c:pt idx="973">
                  <c:v>955</c:v>
                </c:pt>
                <c:pt idx="974">
                  <c:v>956</c:v>
                </c:pt>
                <c:pt idx="975">
                  <c:v>957</c:v>
                </c:pt>
                <c:pt idx="976">
                  <c:v>958</c:v>
                </c:pt>
                <c:pt idx="977">
                  <c:v>959</c:v>
                </c:pt>
                <c:pt idx="978">
                  <c:v>960</c:v>
                </c:pt>
                <c:pt idx="979">
                  <c:v>961</c:v>
                </c:pt>
                <c:pt idx="980">
                  <c:v>962</c:v>
                </c:pt>
                <c:pt idx="981">
                  <c:v>963</c:v>
                </c:pt>
                <c:pt idx="982">
                  <c:v>964</c:v>
                </c:pt>
                <c:pt idx="983">
                  <c:v>965</c:v>
                </c:pt>
                <c:pt idx="984">
                  <c:v>966</c:v>
                </c:pt>
                <c:pt idx="985">
                  <c:v>967</c:v>
                </c:pt>
                <c:pt idx="986">
                  <c:v>968</c:v>
                </c:pt>
                <c:pt idx="987">
                  <c:v>969</c:v>
                </c:pt>
                <c:pt idx="988">
                  <c:v>970</c:v>
                </c:pt>
                <c:pt idx="989">
                  <c:v>971</c:v>
                </c:pt>
                <c:pt idx="990">
                  <c:v>972</c:v>
                </c:pt>
                <c:pt idx="991">
                  <c:v>973</c:v>
                </c:pt>
                <c:pt idx="992">
                  <c:v>974</c:v>
                </c:pt>
                <c:pt idx="993">
                  <c:v>975</c:v>
                </c:pt>
                <c:pt idx="994">
                  <c:v>976</c:v>
                </c:pt>
                <c:pt idx="995">
                  <c:v>977</c:v>
                </c:pt>
                <c:pt idx="996">
                  <c:v>978</c:v>
                </c:pt>
                <c:pt idx="997">
                  <c:v>979</c:v>
                </c:pt>
                <c:pt idx="998">
                  <c:v>980</c:v>
                </c:pt>
                <c:pt idx="999">
                  <c:v>981</c:v>
                </c:pt>
                <c:pt idx="1000">
                  <c:v>982</c:v>
                </c:pt>
                <c:pt idx="1001">
                  <c:v>983</c:v>
                </c:pt>
                <c:pt idx="1002">
                  <c:v>984</c:v>
                </c:pt>
                <c:pt idx="1003">
                  <c:v>985</c:v>
                </c:pt>
                <c:pt idx="1004">
                  <c:v>986</c:v>
                </c:pt>
                <c:pt idx="1005">
                  <c:v>987</c:v>
                </c:pt>
                <c:pt idx="1006">
                  <c:v>988</c:v>
                </c:pt>
                <c:pt idx="1007">
                  <c:v>989</c:v>
                </c:pt>
                <c:pt idx="1008">
                  <c:v>990</c:v>
                </c:pt>
                <c:pt idx="1009">
                  <c:v>991</c:v>
                </c:pt>
                <c:pt idx="1010">
                  <c:v>992</c:v>
                </c:pt>
                <c:pt idx="1011">
                  <c:v>993</c:v>
                </c:pt>
                <c:pt idx="1012">
                  <c:v>994</c:v>
                </c:pt>
                <c:pt idx="1013">
                  <c:v>995</c:v>
                </c:pt>
                <c:pt idx="1014">
                  <c:v>996</c:v>
                </c:pt>
                <c:pt idx="1015">
                  <c:v>997</c:v>
                </c:pt>
                <c:pt idx="1016">
                  <c:v>998</c:v>
                </c:pt>
                <c:pt idx="1017">
                  <c:v>999</c:v>
                </c:pt>
                <c:pt idx="1018">
                  <c:v>1000</c:v>
                </c:pt>
                <c:pt idx="1019">
                  <c:v>1001</c:v>
                </c:pt>
                <c:pt idx="1020">
                  <c:v>1002</c:v>
                </c:pt>
                <c:pt idx="1021">
                  <c:v>1003</c:v>
                </c:pt>
                <c:pt idx="1022">
                  <c:v>1004</c:v>
                </c:pt>
                <c:pt idx="1023">
                  <c:v>1005</c:v>
                </c:pt>
                <c:pt idx="1024">
                  <c:v>1006</c:v>
                </c:pt>
                <c:pt idx="1025">
                  <c:v>1007</c:v>
                </c:pt>
                <c:pt idx="1026">
                  <c:v>1008</c:v>
                </c:pt>
                <c:pt idx="1027">
                  <c:v>1009</c:v>
                </c:pt>
                <c:pt idx="1028">
                  <c:v>1010</c:v>
                </c:pt>
                <c:pt idx="1029">
                  <c:v>1011</c:v>
                </c:pt>
                <c:pt idx="1030">
                  <c:v>1012</c:v>
                </c:pt>
                <c:pt idx="1031">
                  <c:v>1013</c:v>
                </c:pt>
                <c:pt idx="1032">
                  <c:v>1014</c:v>
                </c:pt>
                <c:pt idx="1033">
                  <c:v>1015</c:v>
                </c:pt>
                <c:pt idx="1034">
                  <c:v>1016</c:v>
                </c:pt>
                <c:pt idx="1035">
                  <c:v>1017</c:v>
                </c:pt>
                <c:pt idx="1036">
                  <c:v>1018</c:v>
                </c:pt>
                <c:pt idx="1037">
                  <c:v>1019</c:v>
                </c:pt>
                <c:pt idx="1038">
                  <c:v>1020</c:v>
                </c:pt>
                <c:pt idx="1039">
                  <c:v>1021</c:v>
                </c:pt>
                <c:pt idx="1040">
                  <c:v>1022</c:v>
                </c:pt>
                <c:pt idx="1041">
                  <c:v>1023</c:v>
                </c:pt>
                <c:pt idx="1042">
                  <c:v>1024</c:v>
                </c:pt>
                <c:pt idx="1043">
                  <c:v>1025</c:v>
                </c:pt>
                <c:pt idx="1044">
                  <c:v>1026</c:v>
                </c:pt>
                <c:pt idx="1045">
                  <c:v>1027</c:v>
                </c:pt>
                <c:pt idx="1046">
                  <c:v>1028</c:v>
                </c:pt>
                <c:pt idx="1047">
                  <c:v>1029</c:v>
                </c:pt>
                <c:pt idx="1048">
                  <c:v>1030</c:v>
                </c:pt>
                <c:pt idx="1049">
                  <c:v>1031</c:v>
                </c:pt>
                <c:pt idx="1050">
                  <c:v>1032</c:v>
                </c:pt>
                <c:pt idx="1051">
                  <c:v>1033</c:v>
                </c:pt>
                <c:pt idx="1052">
                  <c:v>1034</c:v>
                </c:pt>
                <c:pt idx="1053">
                  <c:v>1035</c:v>
                </c:pt>
                <c:pt idx="1054">
                  <c:v>1036</c:v>
                </c:pt>
                <c:pt idx="1055">
                  <c:v>1037</c:v>
                </c:pt>
                <c:pt idx="1056">
                  <c:v>1038</c:v>
                </c:pt>
                <c:pt idx="1057">
                  <c:v>1039</c:v>
                </c:pt>
                <c:pt idx="1058">
                  <c:v>1040</c:v>
                </c:pt>
                <c:pt idx="1059">
                  <c:v>1041</c:v>
                </c:pt>
                <c:pt idx="1060">
                  <c:v>1042</c:v>
                </c:pt>
                <c:pt idx="1061">
                  <c:v>1043</c:v>
                </c:pt>
                <c:pt idx="1062">
                  <c:v>1044</c:v>
                </c:pt>
                <c:pt idx="1063">
                  <c:v>1045</c:v>
                </c:pt>
                <c:pt idx="1064">
                  <c:v>1046</c:v>
                </c:pt>
                <c:pt idx="1065">
                  <c:v>1047</c:v>
                </c:pt>
                <c:pt idx="1066">
                  <c:v>1048</c:v>
                </c:pt>
                <c:pt idx="1067">
                  <c:v>1049</c:v>
                </c:pt>
                <c:pt idx="1068">
                  <c:v>1050</c:v>
                </c:pt>
                <c:pt idx="1069">
                  <c:v>1051</c:v>
                </c:pt>
                <c:pt idx="1070">
                  <c:v>1052</c:v>
                </c:pt>
                <c:pt idx="1071">
                  <c:v>1053</c:v>
                </c:pt>
                <c:pt idx="1072">
                  <c:v>1054</c:v>
                </c:pt>
                <c:pt idx="1073">
                  <c:v>1055</c:v>
                </c:pt>
                <c:pt idx="1074">
                  <c:v>1056</c:v>
                </c:pt>
                <c:pt idx="1075">
                  <c:v>1057</c:v>
                </c:pt>
                <c:pt idx="1076">
                  <c:v>1058</c:v>
                </c:pt>
                <c:pt idx="1077">
                  <c:v>1059</c:v>
                </c:pt>
                <c:pt idx="1078">
                  <c:v>1060</c:v>
                </c:pt>
                <c:pt idx="1079">
                  <c:v>1061</c:v>
                </c:pt>
                <c:pt idx="1080">
                  <c:v>1062</c:v>
                </c:pt>
                <c:pt idx="1081">
                  <c:v>1063</c:v>
                </c:pt>
                <c:pt idx="1082">
                  <c:v>1064</c:v>
                </c:pt>
                <c:pt idx="1083">
                  <c:v>1065</c:v>
                </c:pt>
                <c:pt idx="1084">
                  <c:v>1066</c:v>
                </c:pt>
                <c:pt idx="1085">
                  <c:v>1067</c:v>
                </c:pt>
                <c:pt idx="1086">
                  <c:v>1068</c:v>
                </c:pt>
                <c:pt idx="1087">
                  <c:v>1069</c:v>
                </c:pt>
                <c:pt idx="1088">
                  <c:v>1070</c:v>
                </c:pt>
                <c:pt idx="1089">
                  <c:v>1071</c:v>
                </c:pt>
                <c:pt idx="1090">
                  <c:v>1072</c:v>
                </c:pt>
                <c:pt idx="1091">
                  <c:v>1073</c:v>
                </c:pt>
                <c:pt idx="1092">
                  <c:v>1074</c:v>
                </c:pt>
                <c:pt idx="1093">
                  <c:v>1075</c:v>
                </c:pt>
                <c:pt idx="1094">
                  <c:v>1076</c:v>
                </c:pt>
                <c:pt idx="1095">
                  <c:v>1077</c:v>
                </c:pt>
                <c:pt idx="1096">
                  <c:v>1078</c:v>
                </c:pt>
                <c:pt idx="1097">
                  <c:v>1079</c:v>
                </c:pt>
                <c:pt idx="1098">
                  <c:v>1080</c:v>
                </c:pt>
                <c:pt idx="1099">
                  <c:v>1081</c:v>
                </c:pt>
                <c:pt idx="1100">
                  <c:v>1082</c:v>
                </c:pt>
                <c:pt idx="1101">
                  <c:v>1083</c:v>
                </c:pt>
                <c:pt idx="1102">
                  <c:v>1084</c:v>
                </c:pt>
                <c:pt idx="1103">
                  <c:v>1085</c:v>
                </c:pt>
                <c:pt idx="1104">
                  <c:v>1086</c:v>
                </c:pt>
                <c:pt idx="1105">
                  <c:v>1087</c:v>
                </c:pt>
                <c:pt idx="1106">
                  <c:v>1088</c:v>
                </c:pt>
                <c:pt idx="1107">
                  <c:v>1089</c:v>
                </c:pt>
                <c:pt idx="1108">
                  <c:v>1090</c:v>
                </c:pt>
                <c:pt idx="1109">
                  <c:v>1091</c:v>
                </c:pt>
                <c:pt idx="1110">
                  <c:v>1092</c:v>
                </c:pt>
                <c:pt idx="1111">
                  <c:v>1093</c:v>
                </c:pt>
                <c:pt idx="1112">
                  <c:v>1094</c:v>
                </c:pt>
                <c:pt idx="1113">
                  <c:v>1095</c:v>
                </c:pt>
                <c:pt idx="1114">
                  <c:v>1096</c:v>
                </c:pt>
                <c:pt idx="1115">
                  <c:v>1097</c:v>
                </c:pt>
                <c:pt idx="1116">
                  <c:v>1098</c:v>
                </c:pt>
                <c:pt idx="1117">
                  <c:v>1099</c:v>
                </c:pt>
                <c:pt idx="1118">
                  <c:v>1100</c:v>
                </c:pt>
                <c:pt idx="1119">
                  <c:v>1101</c:v>
                </c:pt>
                <c:pt idx="1120">
                  <c:v>1102</c:v>
                </c:pt>
                <c:pt idx="1121">
                  <c:v>1103</c:v>
                </c:pt>
                <c:pt idx="1122">
                  <c:v>1104</c:v>
                </c:pt>
                <c:pt idx="1123">
                  <c:v>1105</c:v>
                </c:pt>
                <c:pt idx="1124">
                  <c:v>1106</c:v>
                </c:pt>
                <c:pt idx="1125">
                  <c:v>1107</c:v>
                </c:pt>
                <c:pt idx="1126">
                  <c:v>1108</c:v>
                </c:pt>
                <c:pt idx="1127">
                  <c:v>1109</c:v>
                </c:pt>
                <c:pt idx="1128">
                  <c:v>1110</c:v>
                </c:pt>
                <c:pt idx="1129">
                  <c:v>1111</c:v>
                </c:pt>
                <c:pt idx="1130">
                  <c:v>1112</c:v>
                </c:pt>
                <c:pt idx="1131">
                  <c:v>1113</c:v>
                </c:pt>
                <c:pt idx="1132">
                  <c:v>1114</c:v>
                </c:pt>
                <c:pt idx="1133">
                  <c:v>1115</c:v>
                </c:pt>
              </c:numCache>
            </c:numRef>
          </c:xVal>
          <c:yVal>
            <c:numRef>
              <c:f>'age model'!$E$2:$E$1135</c:f>
              <c:numCache>
                <c:formatCode>General</c:formatCode>
                <c:ptCount val="1134"/>
                <c:pt idx="0">
                  <c:v>-70</c:v>
                </c:pt>
                <c:pt idx="1">
                  <c:v>-67</c:v>
                </c:pt>
                <c:pt idx="2">
                  <c:v>-64</c:v>
                </c:pt>
                <c:pt idx="3">
                  <c:v>-62</c:v>
                </c:pt>
                <c:pt idx="4">
                  <c:v>-59</c:v>
                </c:pt>
                <c:pt idx="5">
                  <c:v>-56</c:v>
                </c:pt>
                <c:pt idx="6">
                  <c:v>-53</c:v>
                </c:pt>
                <c:pt idx="7">
                  <c:v>-51</c:v>
                </c:pt>
                <c:pt idx="8">
                  <c:v>-48</c:v>
                </c:pt>
                <c:pt idx="9">
                  <c:v>-45</c:v>
                </c:pt>
                <c:pt idx="10">
                  <c:v>-43</c:v>
                </c:pt>
                <c:pt idx="11">
                  <c:v>-40</c:v>
                </c:pt>
                <c:pt idx="12">
                  <c:v>-35</c:v>
                </c:pt>
                <c:pt idx="13">
                  <c:v>-30</c:v>
                </c:pt>
                <c:pt idx="14">
                  <c:v>-25</c:v>
                </c:pt>
                <c:pt idx="15">
                  <c:v>-20</c:v>
                </c:pt>
                <c:pt idx="16">
                  <c:v>-15</c:v>
                </c:pt>
                <c:pt idx="17">
                  <c:v>-10</c:v>
                </c:pt>
                <c:pt idx="18">
                  <c:v>-6</c:v>
                </c:pt>
                <c:pt idx="19">
                  <c:v>-6</c:v>
                </c:pt>
                <c:pt idx="20">
                  <c:v>-6</c:v>
                </c:pt>
                <c:pt idx="21">
                  <c:v>-6</c:v>
                </c:pt>
                <c:pt idx="22">
                  <c:v>-1</c:v>
                </c:pt>
                <c:pt idx="23">
                  <c:v>4</c:v>
                </c:pt>
                <c:pt idx="24">
                  <c:v>9</c:v>
                </c:pt>
                <c:pt idx="25">
                  <c:v>14</c:v>
                </c:pt>
                <c:pt idx="26">
                  <c:v>22</c:v>
                </c:pt>
                <c:pt idx="27">
                  <c:v>31</c:v>
                </c:pt>
                <c:pt idx="28">
                  <c:v>39</c:v>
                </c:pt>
                <c:pt idx="29">
                  <c:v>43</c:v>
                </c:pt>
                <c:pt idx="30">
                  <c:v>43</c:v>
                </c:pt>
                <c:pt idx="31">
                  <c:v>43</c:v>
                </c:pt>
                <c:pt idx="32">
                  <c:v>43</c:v>
                </c:pt>
                <c:pt idx="33">
                  <c:v>52</c:v>
                </c:pt>
                <c:pt idx="34">
                  <c:v>61</c:v>
                </c:pt>
                <c:pt idx="35">
                  <c:v>69</c:v>
                </c:pt>
                <c:pt idx="36">
                  <c:v>69</c:v>
                </c:pt>
                <c:pt idx="37">
                  <c:v>69</c:v>
                </c:pt>
                <c:pt idx="38">
                  <c:v>69</c:v>
                </c:pt>
                <c:pt idx="39">
                  <c:v>78</c:v>
                </c:pt>
                <c:pt idx="40">
                  <c:v>86</c:v>
                </c:pt>
                <c:pt idx="41">
                  <c:v>95</c:v>
                </c:pt>
                <c:pt idx="42">
                  <c:v>104</c:v>
                </c:pt>
                <c:pt idx="43">
                  <c:v>112</c:v>
                </c:pt>
                <c:pt idx="44">
                  <c:v>117</c:v>
                </c:pt>
                <c:pt idx="45">
                  <c:v>122</c:v>
                </c:pt>
                <c:pt idx="46">
                  <c:v>127</c:v>
                </c:pt>
                <c:pt idx="47">
                  <c:v>132</c:v>
                </c:pt>
                <c:pt idx="48">
                  <c:v>138</c:v>
                </c:pt>
                <c:pt idx="49">
                  <c:v>143</c:v>
                </c:pt>
                <c:pt idx="50">
                  <c:v>148</c:v>
                </c:pt>
                <c:pt idx="51">
                  <c:v>153</c:v>
                </c:pt>
                <c:pt idx="52">
                  <c:v>156</c:v>
                </c:pt>
                <c:pt idx="53">
                  <c:v>156</c:v>
                </c:pt>
                <c:pt idx="54">
                  <c:v>156</c:v>
                </c:pt>
                <c:pt idx="55">
                  <c:v>156</c:v>
                </c:pt>
                <c:pt idx="56">
                  <c:v>161</c:v>
                </c:pt>
                <c:pt idx="57">
                  <c:v>166</c:v>
                </c:pt>
                <c:pt idx="58">
                  <c:v>171</c:v>
                </c:pt>
                <c:pt idx="59">
                  <c:v>175</c:v>
                </c:pt>
                <c:pt idx="60">
                  <c:v>179</c:v>
                </c:pt>
                <c:pt idx="61">
                  <c:v>183</c:v>
                </c:pt>
                <c:pt idx="62">
                  <c:v>187</c:v>
                </c:pt>
                <c:pt idx="63">
                  <c:v>191</c:v>
                </c:pt>
                <c:pt idx="64">
                  <c:v>195</c:v>
                </c:pt>
                <c:pt idx="65">
                  <c:v>199</c:v>
                </c:pt>
                <c:pt idx="66">
                  <c:v>203</c:v>
                </c:pt>
                <c:pt idx="67">
                  <c:v>207</c:v>
                </c:pt>
                <c:pt idx="68">
                  <c:v>211</c:v>
                </c:pt>
                <c:pt idx="69">
                  <c:v>215</c:v>
                </c:pt>
                <c:pt idx="70">
                  <c:v>219</c:v>
                </c:pt>
                <c:pt idx="71">
                  <c:v>223</c:v>
                </c:pt>
                <c:pt idx="72">
                  <c:v>227</c:v>
                </c:pt>
                <c:pt idx="73">
                  <c:v>232</c:v>
                </c:pt>
                <c:pt idx="74">
                  <c:v>236</c:v>
                </c:pt>
                <c:pt idx="75">
                  <c:v>240</c:v>
                </c:pt>
                <c:pt idx="76">
                  <c:v>244</c:v>
                </c:pt>
                <c:pt idx="77">
                  <c:v>248</c:v>
                </c:pt>
                <c:pt idx="78">
                  <c:v>252</c:v>
                </c:pt>
                <c:pt idx="79">
                  <c:v>256</c:v>
                </c:pt>
                <c:pt idx="80">
                  <c:v>261</c:v>
                </c:pt>
                <c:pt idx="81">
                  <c:v>266</c:v>
                </c:pt>
                <c:pt idx="82">
                  <c:v>271</c:v>
                </c:pt>
                <c:pt idx="83">
                  <c:v>276</c:v>
                </c:pt>
                <c:pt idx="84">
                  <c:v>282</c:v>
                </c:pt>
                <c:pt idx="85">
                  <c:v>287</c:v>
                </c:pt>
                <c:pt idx="86">
                  <c:v>292</c:v>
                </c:pt>
                <c:pt idx="87">
                  <c:v>297</c:v>
                </c:pt>
                <c:pt idx="88">
                  <c:v>302</c:v>
                </c:pt>
                <c:pt idx="89">
                  <c:v>308</c:v>
                </c:pt>
                <c:pt idx="90">
                  <c:v>313</c:v>
                </c:pt>
                <c:pt idx="91">
                  <c:v>317</c:v>
                </c:pt>
                <c:pt idx="92">
                  <c:v>320</c:v>
                </c:pt>
                <c:pt idx="93">
                  <c:v>323</c:v>
                </c:pt>
                <c:pt idx="94">
                  <c:v>326</c:v>
                </c:pt>
                <c:pt idx="95">
                  <c:v>328</c:v>
                </c:pt>
                <c:pt idx="96">
                  <c:v>331</c:v>
                </c:pt>
                <c:pt idx="97">
                  <c:v>334</c:v>
                </c:pt>
                <c:pt idx="98">
                  <c:v>336</c:v>
                </c:pt>
                <c:pt idx="99">
                  <c:v>339</c:v>
                </c:pt>
                <c:pt idx="100">
                  <c:v>342</c:v>
                </c:pt>
                <c:pt idx="101">
                  <c:v>345</c:v>
                </c:pt>
                <c:pt idx="102">
                  <c:v>347</c:v>
                </c:pt>
                <c:pt idx="103">
                  <c:v>351</c:v>
                </c:pt>
                <c:pt idx="104">
                  <c:v>354</c:v>
                </c:pt>
                <c:pt idx="105">
                  <c:v>358</c:v>
                </c:pt>
                <c:pt idx="106">
                  <c:v>361</c:v>
                </c:pt>
                <c:pt idx="107">
                  <c:v>365</c:v>
                </c:pt>
                <c:pt idx="108">
                  <c:v>368</c:v>
                </c:pt>
                <c:pt idx="109">
                  <c:v>371</c:v>
                </c:pt>
                <c:pt idx="110">
                  <c:v>375</c:v>
                </c:pt>
                <c:pt idx="111">
                  <c:v>378</c:v>
                </c:pt>
                <c:pt idx="112">
                  <c:v>382</c:v>
                </c:pt>
                <c:pt idx="113">
                  <c:v>385</c:v>
                </c:pt>
                <c:pt idx="114">
                  <c:v>388</c:v>
                </c:pt>
                <c:pt idx="115">
                  <c:v>391</c:v>
                </c:pt>
                <c:pt idx="116">
                  <c:v>394</c:v>
                </c:pt>
                <c:pt idx="117">
                  <c:v>397</c:v>
                </c:pt>
                <c:pt idx="118">
                  <c:v>400</c:v>
                </c:pt>
                <c:pt idx="119">
                  <c:v>403</c:v>
                </c:pt>
                <c:pt idx="120">
                  <c:v>406</c:v>
                </c:pt>
                <c:pt idx="121">
                  <c:v>409</c:v>
                </c:pt>
                <c:pt idx="122">
                  <c:v>412</c:v>
                </c:pt>
                <c:pt idx="123">
                  <c:v>415</c:v>
                </c:pt>
                <c:pt idx="124">
                  <c:v>417</c:v>
                </c:pt>
                <c:pt idx="125">
                  <c:v>420</c:v>
                </c:pt>
                <c:pt idx="126">
                  <c:v>423</c:v>
                </c:pt>
                <c:pt idx="127">
                  <c:v>425</c:v>
                </c:pt>
                <c:pt idx="128">
                  <c:v>428</c:v>
                </c:pt>
                <c:pt idx="129">
                  <c:v>431</c:v>
                </c:pt>
                <c:pt idx="130">
                  <c:v>433</c:v>
                </c:pt>
                <c:pt idx="131">
                  <c:v>436</c:v>
                </c:pt>
                <c:pt idx="132">
                  <c:v>439</c:v>
                </c:pt>
                <c:pt idx="133">
                  <c:v>441</c:v>
                </c:pt>
                <c:pt idx="134">
                  <c:v>444</c:v>
                </c:pt>
                <c:pt idx="135">
                  <c:v>447</c:v>
                </c:pt>
                <c:pt idx="136">
                  <c:v>450</c:v>
                </c:pt>
                <c:pt idx="137">
                  <c:v>452</c:v>
                </c:pt>
                <c:pt idx="138">
                  <c:v>455</c:v>
                </c:pt>
                <c:pt idx="139">
                  <c:v>458</c:v>
                </c:pt>
                <c:pt idx="140">
                  <c:v>461</c:v>
                </c:pt>
                <c:pt idx="141">
                  <c:v>464</c:v>
                </c:pt>
                <c:pt idx="142">
                  <c:v>467</c:v>
                </c:pt>
                <c:pt idx="143">
                  <c:v>469</c:v>
                </c:pt>
                <c:pt idx="144">
                  <c:v>472</c:v>
                </c:pt>
                <c:pt idx="145">
                  <c:v>475</c:v>
                </c:pt>
                <c:pt idx="146">
                  <c:v>478</c:v>
                </c:pt>
                <c:pt idx="147">
                  <c:v>482</c:v>
                </c:pt>
                <c:pt idx="148">
                  <c:v>485</c:v>
                </c:pt>
                <c:pt idx="149">
                  <c:v>489</c:v>
                </c:pt>
                <c:pt idx="150">
                  <c:v>493</c:v>
                </c:pt>
                <c:pt idx="151">
                  <c:v>497</c:v>
                </c:pt>
                <c:pt idx="152">
                  <c:v>500</c:v>
                </c:pt>
                <c:pt idx="153">
                  <c:v>504</c:v>
                </c:pt>
                <c:pt idx="154">
                  <c:v>508</c:v>
                </c:pt>
                <c:pt idx="155">
                  <c:v>508</c:v>
                </c:pt>
                <c:pt idx="156">
                  <c:v>508</c:v>
                </c:pt>
                <c:pt idx="157">
                  <c:v>508</c:v>
                </c:pt>
                <c:pt idx="158">
                  <c:v>512</c:v>
                </c:pt>
                <c:pt idx="159">
                  <c:v>515</c:v>
                </c:pt>
                <c:pt idx="160">
                  <c:v>519</c:v>
                </c:pt>
                <c:pt idx="161">
                  <c:v>523</c:v>
                </c:pt>
                <c:pt idx="162">
                  <c:v>526</c:v>
                </c:pt>
                <c:pt idx="163">
                  <c:v>530</c:v>
                </c:pt>
                <c:pt idx="164">
                  <c:v>533</c:v>
                </c:pt>
                <c:pt idx="165">
                  <c:v>537</c:v>
                </c:pt>
                <c:pt idx="166">
                  <c:v>541</c:v>
                </c:pt>
                <c:pt idx="167">
                  <c:v>544</c:v>
                </c:pt>
                <c:pt idx="168">
                  <c:v>548</c:v>
                </c:pt>
                <c:pt idx="169">
                  <c:v>551</c:v>
                </c:pt>
                <c:pt idx="170">
                  <c:v>555</c:v>
                </c:pt>
                <c:pt idx="171">
                  <c:v>559</c:v>
                </c:pt>
                <c:pt idx="172">
                  <c:v>562</c:v>
                </c:pt>
                <c:pt idx="173">
                  <c:v>566</c:v>
                </c:pt>
                <c:pt idx="174">
                  <c:v>570</c:v>
                </c:pt>
                <c:pt idx="175">
                  <c:v>574</c:v>
                </c:pt>
                <c:pt idx="176">
                  <c:v>577</c:v>
                </c:pt>
                <c:pt idx="177">
                  <c:v>581</c:v>
                </c:pt>
                <c:pt idx="178">
                  <c:v>585</c:v>
                </c:pt>
                <c:pt idx="179">
                  <c:v>589</c:v>
                </c:pt>
                <c:pt idx="180">
                  <c:v>593</c:v>
                </c:pt>
                <c:pt idx="181">
                  <c:v>596</c:v>
                </c:pt>
                <c:pt idx="182">
                  <c:v>600</c:v>
                </c:pt>
                <c:pt idx="183">
                  <c:v>604</c:v>
                </c:pt>
                <c:pt idx="184">
                  <c:v>608</c:v>
                </c:pt>
                <c:pt idx="185">
                  <c:v>612</c:v>
                </c:pt>
                <c:pt idx="186">
                  <c:v>616</c:v>
                </c:pt>
                <c:pt idx="187">
                  <c:v>620</c:v>
                </c:pt>
                <c:pt idx="188">
                  <c:v>624</c:v>
                </c:pt>
                <c:pt idx="189">
                  <c:v>628</c:v>
                </c:pt>
                <c:pt idx="190">
                  <c:v>632</c:v>
                </c:pt>
                <c:pt idx="191">
                  <c:v>636</c:v>
                </c:pt>
                <c:pt idx="192">
                  <c:v>640</c:v>
                </c:pt>
                <c:pt idx="193">
                  <c:v>644</c:v>
                </c:pt>
                <c:pt idx="194">
                  <c:v>648</c:v>
                </c:pt>
                <c:pt idx="195">
                  <c:v>652</c:v>
                </c:pt>
                <c:pt idx="196">
                  <c:v>656</c:v>
                </c:pt>
                <c:pt idx="197">
                  <c:v>660</c:v>
                </c:pt>
                <c:pt idx="198">
                  <c:v>664</c:v>
                </c:pt>
                <c:pt idx="199">
                  <c:v>668</c:v>
                </c:pt>
                <c:pt idx="200">
                  <c:v>672</c:v>
                </c:pt>
                <c:pt idx="201">
                  <c:v>676</c:v>
                </c:pt>
                <c:pt idx="202">
                  <c:v>679</c:v>
                </c:pt>
                <c:pt idx="203">
                  <c:v>683</c:v>
                </c:pt>
                <c:pt idx="204">
                  <c:v>687</c:v>
                </c:pt>
                <c:pt idx="205">
                  <c:v>691</c:v>
                </c:pt>
                <c:pt idx="206">
                  <c:v>695</c:v>
                </c:pt>
                <c:pt idx="207">
                  <c:v>699</c:v>
                </c:pt>
                <c:pt idx="208">
                  <c:v>703</c:v>
                </c:pt>
                <c:pt idx="209">
                  <c:v>707</c:v>
                </c:pt>
                <c:pt idx="210">
                  <c:v>711</c:v>
                </c:pt>
                <c:pt idx="211">
                  <c:v>714</c:v>
                </c:pt>
                <c:pt idx="212">
                  <c:v>718</c:v>
                </c:pt>
                <c:pt idx="213">
                  <c:v>722</c:v>
                </c:pt>
                <c:pt idx="214">
                  <c:v>726</c:v>
                </c:pt>
                <c:pt idx="215">
                  <c:v>730</c:v>
                </c:pt>
                <c:pt idx="216">
                  <c:v>734</c:v>
                </c:pt>
                <c:pt idx="217">
                  <c:v>738</c:v>
                </c:pt>
                <c:pt idx="218">
                  <c:v>742</c:v>
                </c:pt>
                <c:pt idx="219">
                  <c:v>746</c:v>
                </c:pt>
                <c:pt idx="220">
                  <c:v>750</c:v>
                </c:pt>
                <c:pt idx="221">
                  <c:v>754</c:v>
                </c:pt>
                <c:pt idx="222">
                  <c:v>758</c:v>
                </c:pt>
                <c:pt idx="223">
                  <c:v>762</c:v>
                </c:pt>
                <c:pt idx="224">
                  <c:v>766</c:v>
                </c:pt>
                <c:pt idx="225">
                  <c:v>770</c:v>
                </c:pt>
                <c:pt idx="226">
                  <c:v>774</c:v>
                </c:pt>
                <c:pt idx="227">
                  <c:v>778</c:v>
                </c:pt>
                <c:pt idx="228">
                  <c:v>782</c:v>
                </c:pt>
                <c:pt idx="229">
                  <c:v>786</c:v>
                </c:pt>
                <c:pt idx="230">
                  <c:v>790</c:v>
                </c:pt>
                <c:pt idx="231">
                  <c:v>794</c:v>
                </c:pt>
                <c:pt idx="232">
                  <c:v>798</c:v>
                </c:pt>
                <c:pt idx="233">
                  <c:v>802</c:v>
                </c:pt>
                <c:pt idx="234">
                  <c:v>806</c:v>
                </c:pt>
                <c:pt idx="235">
                  <c:v>810</c:v>
                </c:pt>
                <c:pt idx="236">
                  <c:v>814</c:v>
                </c:pt>
                <c:pt idx="237">
                  <c:v>818</c:v>
                </c:pt>
                <c:pt idx="238">
                  <c:v>822</c:v>
                </c:pt>
                <c:pt idx="239">
                  <c:v>826</c:v>
                </c:pt>
                <c:pt idx="240">
                  <c:v>830</c:v>
                </c:pt>
                <c:pt idx="241">
                  <c:v>834</c:v>
                </c:pt>
                <c:pt idx="242">
                  <c:v>838</c:v>
                </c:pt>
                <c:pt idx="243">
                  <c:v>842</c:v>
                </c:pt>
                <c:pt idx="244">
                  <c:v>846</c:v>
                </c:pt>
                <c:pt idx="245">
                  <c:v>850</c:v>
                </c:pt>
                <c:pt idx="246">
                  <c:v>854</c:v>
                </c:pt>
                <c:pt idx="247">
                  <c:v>858</c:v>
                </c:pt>
                <c:pt idx="248">
                  <c:v>863</c:v>
                </c:pt>
                <c:pt idx="249">
                  <c:v>867</c:v>
                </c:pt>
                <c:pt idx="250">
                  <c:v>871</c:v>
                </c:pt>
                <c:pt idx="251">
                  <c:v>875</c:v>
                </c:pt>
                <c:pt idx="252">
                  <c:v>879</c:v>
                </c:pt>
                <c:pt idx="253">
                  <c:v>883</c:v>
                </c:pt>
                <c:pt idx="254">
                  <c:v>887</c:v>
                </c:pt>
                <c:pt idx="255">
                  <c:v>891</c:v>
                </c:pt>
                <c:pt idx="256">
                  <c:v>895</c:v>
                </c:pt>
                <c:pt idx="257">
                  <c:v>899</c:v>
                </c:pt>
                <c:pt idx="258">
                  <c:v>903</c:v>
                </c:pt>
                <c:pt idx="259">
                  <c:v>907</c:v>
                </c:pt>
                <c:pt idx="260">
                  <c:v>911</c:v>
                </c:pt>
                <c:pt idx="261">
                  <c:v>915</c:v>
                </c:pt>
                <c:pt idx="262">
                  <c:v>918</c:v>
                </c:pt>
                <c:pt idx="263">
                  <c:v>922</c:v>
                </c:pt>
                <c:pt idx="264">
                  <c:v>925</c:v>
                </c:pt>
                <c:pt idx="265">
                  <c:v>929</c:v>
                </c:pt>
                <c:pt idx="266">
                  <c:v>933</c:v>
                </c:pt>
                <c:pt idx="267">
                  <c:v>936</c:v>
                </c:pt>
                <c:pt idx="268">
                  <c:v>940</c:v>
                </c:pt>
                <c:pt idx="269">
                  <c:v>944</c:v>
                </c:pt>
                <c:pt idx="270">
                  <c:v>947</c:v>
                </c:pt>
                <c:pt idx="271">
                  <c:v>951</c:v>
                </c:pt>
                <c:pt idx="272">
                  <c:v>955</c:v>
                </c:pt>
                <c:pt idx="273">
                  <c:v>959</c:v>
                </c:pt>
                <c:pt idx="274">
                  <c:v>963</c:v>
                </c:pt>
                <c:pt idx="275">
                  <c:v>968</c:v>
                </c:pt>
                <c:pt idx="276">
                  <c:v>972</c:v>
                </c:pt>
                <c:pt idx="277">
                  <c:v>976</c:v>
                </c:pt>
                <c:pt idx="278">
                  <c:v>981</c:v>
                </c:pt>
                <c:pt idx="279">
                  <c:v>985</c:v>
                </c:pt>
                <c:pt idx="280">
                  <c:v>989</c:v>
                </c:pt>
                <c:pt idx="281">
                  <c:v>993</c:v>
                </c:pt>
                <c:pt idx="282">
                  <c:v>998</c:v>
                </c:pt>
                <c:pt idx="283">
                  <c:v>1002</c:v>
                </c:pt>
                <c:pt idx="284">
                  <c:v>1006</c:v>
                </c:pt>
                <c:pt idx="285">
                  <c:v>1010</c:v>
                </c:pt>
                <c:pt idx="286">
                  <c:v>1014</c:v>
                </c:pt>
                <c:pt idx="287">
                  <c:v>1018</c:v>
                </c:pt>
                <c:pt idx="288">
                  <c:v>1022</c:v>
                </c:pt>
                <c:pt idx="289">
                  <c:v>1026</c:v>
                </c:pt>
                <c:pt idx="290">
                  <c:v>1030</c:v>
                </c:pt>
                <c:pt idx="291">
                  <c:v>1034</c:v>
                </c:pt>
                <c:pt idx="292">
                  <c:v>1038</c:v>
                </c:pt>
                <c:pt idx="293">
                  <c:v>1041</c:v>
                </c:pt>
                <c:pt idx="294">
                  <c:v>1045</c:v>
                </c:pt>
                <c:pt idx="295">
                  <c:v>1049</c:v>
                </c:pt>
                <c:pt idx="296">
                  <c:v>1053</c:v>
                </c:pt>
                <c:pt idx="297">
                  <c:v>1057</c:v>
                </c:pt>
                <c:pt idx="298">
                  <c:v>1061</c:v>
                </c:pt>
                <c:pt idx="299">
                  <c:v>1064</c:v>
                </c:pt>
                <c:pt idx="300">
                  <c:v>1068</c:v>
                </c:pt>
                <c:pt idx="301">
                  <c:v>1072</c:v>
                </c:pt>
                <c:pt idx="302">
                  <c:v>1076</c:v>
                </c:pt>
                <c:pt idx="303">
                  <c:v>1080</c:v>
                </c:pt>
                <c:pt idx="304">
                  <c:v>1083</c:v>
                </c:pt>
                <c:pt idx="305">
                  <c:v>1087</c:v>
                </c:pt>
                <c:pt idx="306">
                  <c:v>1091</c:v>
                </c:pt>
                <c:pt idx="307">
                  <c:v>1096</c:v>
                </c:pt>
                <c:pt idx="308">
                  <c:v>1100</c:v>
                </c:pt>
                <c:pt idx="309">
                  <c:v>1104</c:v>
                </c:pt>
                <c:pt idx="310">
                  <c:v>1108</c:v>
                </c:pt>
                <c:pt idx="311">
                  <c:v>1112</c:v>
                </c:pt>
                <c:pt idx="312">
                  <c:v>1117</c:v>
                </c:pt>
                <c:pt idx="313">
                  <c:v>1121</c:v>
                </c:pt>
                <c:pt idx="314">
                  <c:v>1125</c:v>
                </c:pt>
                <c:pt idx="315">
                  <c:v>1129</c:v>
                </c:pt>
                <c:pt idx="316">
                  <c:v>1133</c:v>
                </c:pt>
                <c:pt idx="317">
                  <c:v>1137</c:v>
                </c:pt>
                <c:pt idx="318">
                  <c:v>1141</c:v>
                </c:pt>
                <c:pt idx="319">
                  <c:v>1144</c:v>
                </c:pt>
                <c:pt idx="320">
                  <c:v>1148</c:v>
                </c:pt>
                <c:pt idx="321">
                  <c:v>1152</c:v>
                </c:pt>
                <c:pt idx="322">
                  <c:v>1156</c:v>
                </c:pt>
                <c:pt idx="323">
                  <c:v>1159</c:v>
                </c:pt>
                <c:pt idx="324">
                  <c:v>1163</c:v>
                </c:pt>
                <c:pt idx="325">
                  <c:v>1167</c:v>
                </c:pt>
                <c:pt idx="326">
                  <c:v>1170</c:v>
                </c:pt>
                <c:pt idx="327">
                  <c:v>1174</c:v>
                </c:pt>
                <c:pt idx="328">
                  <c:v>1178</c:v>
                </c:pt>
                <c:pt idx="329">
                  <c:v>1182</c:v>
                </c:pt>
                <c:pt idx="330">
                  <c:v>1186</c:v>
                </c:pt>
                <c:pt idx="331">
                  <c:v>1190</c:v>
                </c:pt>
                <c:pt idx="332">
                  <c:v>1194</c:v>
                </c:pt>
                <c:pt idx="333">
                  <c:v>1198</c:v>
                </c:pt>
                <c:pt idx="334">
                  <c:v>1202</c:v>
                </c:pt>
                <c:pt idx="335">
                  <c:v>1206</c:v>
                </c:pt>
                <c:pt idx="336">
                  <c:v>1210</c:v>
                </c:pt>
                <c:pt idx="337">
                  <c:v>1214</c:v>
                </c:pt>
                <c:pt idx="338">
                  <c:v>1218</c:v>
                </c:pt>
                <c:pt idx="339">
                  <c:v>1222</c:v>
                </c:pt>
                <c:pt idx="340">
                  <c:v>1226</c:v>
                </c:pt>
                <c:pt idx="341">
                  <c:v>1230</c:v>
                </c:pt>
                <c:pt idx="342">
                  <c:v>1234</c:v>
                </c:pt>
                <c:pt idx="343">
                  <c:v>1238</c:v>
                </c:pt>
                <c:pt idx="344">
                  <c:v>1242</c:v>
                </c:pt>
                <c:pt idx="345">
                  <c:v>1246</c:v>
                </c:pt>
                <c:pt idx="346">
                  <c:v>1251</c:v>
                </c:pt>
                <c:pt idx="347">
                  <c:v>1255</c:v>
                </c:pt>
                <c:pt idx="348">
                  <c:v>1259</c:v>
                </c:pt>
                <c:pt idx="349">
                  <c:v>1259</c:v>
                </c:pt>
                <c:pt idx="350">
                  <c:v>1259</c:v>
                </c:pt>
                <c:pt idx="351">
                  <c:v>1259</c:v>
                </c:pt>
                <c:pt idx="352">
                  <c:v>1263</c:v>
                </c:pt>
                <c:pt idx="353">
                  <c:v>1269</c:v>
                </c:pt>
                <c:pt idx="354">
                  <c:v>1277</c:v>
                </c:pt>
                <c:pt idx="355">
                  <c:v>1284</c:v>
                </c:pt>
                <c:pt idx="356">
                  <c:v>1292</c:v>
                </c:pt>
                <c:pt idx="357">
                  <c:v>1299</c:v>
                </c:pt>
                <c:pt idx="358">
                  <c:v>1307</c:v>
                </c:pt>
                <c:pt idx="359">
                  <c:v>1314</c:v>
                </c:pt>
                <c:pt idx="360">
                  <c:v>1321</c:v>
                </c:pt>
                <c:pt idx="361">
                  <c:v>1329</c:v>
                </c:pt>
                <c:pt idx="362">
                  <c:v>1336</c:v>
                </c:pt>
                <c:pt idx="363">
                  <c:v>1344</c:v>
                </c:pt>
                <c:pt idx="364">
                  <c:v>1352</c:v>
                </c:pt>
                <c:pt idx="365">
                  <c:v>1360</c:v>
                </c:pt>
                <c:pt idx="366">
                  <c:v>1368</c:v>
                </c:pt>
                <c:pt idx="367">
                  <c:v>1376</c:v>
                </c:pt>
                <c:pt idx="368">
                  <c:v>1384</c:v>
                </c:pt>
                <c:pt idx="369">
                  <c:v>1392</c:v>
                </c:pt>
                <c:pt idx="370">
                  <c:v>1400</c:v>
                </c:pt>
                <c:pt idx="371">
                  <c:v>1408</c:v>
                </c:pt>
                <c:pt idx="372">
                  <c:v>1416</c:v>
                </c:pt>
                <c:pt idx="373">
                  <c:v>1424</c:v>
                </c:pt>
                <c:pt idx="374">
                  <c:v>1432</c:v>
                </c:pt>
                <c:pt idx="375">
                  <c:v>1440</c:v>
                </c:pt>
                <c:pt idx="376">
                  <c:v>1447</c:v>
                </c:pt>
                <c:pt idx="377">
                  <c:v>1455</c:v>
                </c:pt>
                <c:pt idx="378">
                  <c:v>1462</c:v>
                </c:pt>
                <c:pt idx="379">
                  <c:v>1470</c:v>
                </c:pt>
                <c:pt idx="380">
                  <c:v>1477</c:v>
                </c:pt>
                <c:pt idx="381">
                  <c:v>1485</c:v>
                </c:pt>
                <c:pt idx="382">
                  <c:v>1492</c:v>
                </c:pt>
                <c:pt idx="383">
                  <c:v>1500</c:v>
                </c:pt>
                <c:pt idx="384">
                  <c:v>1507</c:v>
                </c:pt>
                <c:pt idx="385">
                  <c:v>1515</c:v>
                </c:pt>
                <c:pt idx="386">
                  <c:v>1523</c:v>
                </c:pt>
                <c:pt idx="387">
                  <c:v>1530</c:v>
                </c:pt>
                <c:pt idx="388">
                  <c:v>1538</c:v>
                </c:pt>
                <c:pt idx="389">
                  <c:v>1546</c:v>
                </c:pt>
                <c:pt idx="390">
                  <c:v>1554</c:v>
                </c:pt>
                <c:pt idx="391">
                  <c:v>1562</c:v>
                </c:pt>
                <c:pt idx="392">
                  <c:v>1570</c:v>
                </c:pt>
                <c:pt idx="393">
                  <c:v>1578</c:v>
                </c:pt>
                <c:pt idx="394">
                  <c:v>1586</c:v>
                </c:pt>
                <c:pt idx="395">
                  <c:v>1594</c:v>
                </c:pt>
                <c:pt idx="396">
                  <c:v>1602</c:v>
                </c:pt>
                <c:pt idx="397">
                  <c:v>1608</c:v>
                </c:pt>
                <c:pt idx="398">
                  <c:v>1612</c:v>
                </c:pt>
                <c:pt idx="399">
                  <c:v>1616</c:v>
                </c:pt>
                <c:pt idx="400">
                  <c:v>1620</c:v>
                </c:pt>
                <c:pt idx="401">
                  <c:v>1624</c:v>
                </c:pt>
                <c:pt idx="402">
                  <c:v>1628</c:v>
                </c:pt>
                <c:pt idx="403">
                  <c:v>1632</c:v>
                </c:pt>
                <c:pt idx="404">
                  <c:v>1636</c:v>
                </c:pt>
                <c:pt idx="405">
                  <c:v>1640</c:v>
                </c:pt>
                <c:pt idx="406">
                  <c:v>1644</c:v>
                </c:pt>
                <c:pt idx="407">
                  <c:v>1648</c:v>
                </c:pt>
                <c:pt idx="408">
                  <c:v>1652</c:v>
                </c:pt>
                <c:pt idx="409">
                  <c:v>1655</c:v>
                </c:pt>
                <c:pt idx="410">
                  <c:v>1659</c:v>
                </c:pt>
                <c:pt idx="411">
                  <c:v>1663</c:v>
                </c:pt>
                <c:pt idx="412">
                  <c:v>1666</c:v>
                </c:pt>
                <c:pt idx="413">
                  <c:v>1670</c:v>
                </c:pt>
                <c:pt idx="414">
                  <c:v>1674</c:v>
                </c:pt>
                <c:pt idx="415">
                  <c:v>1678</c:v>
                </c:pt>
                <c:pt idx="416">
                  <c:v>1681</c:v>
                </c:pt>
                <c:pt idx="417">
                  <c:v>1685</c:v>
                </c:pt>
                <c:pt idx="418">
                  <c:v>1689</c:v>
                </c:pt>
                <c:pt idx="419">
                  <c:v>1692</c:v>
                </c:pt>
                <c:pt idx="420">
                  <c:v>1696</c:v>
                </c:pt>
                <c:pt idx="421">
                  <c:v>1700</c:v>
                </c:pt>
                <c:pt idx="422">
                  <c:v>1703</c:v>
                </c:pt>
                <c:pt idx="423">
                  <c:v>1707</c:v>
                </c:pt>
                <c:pt idx="424">
                  <c:v>1711</c:v>
                </c:pt>
                <c:pt idx="425">
                  <c:v>1714</c:v>
                </c:pt>
                <c:pt idx="426">
                  <c:v>1718</c:v>
                </c:pt>
                <c:pt idx="427">
                  <c:v>1722</c:v>
                </c:pt>
                <c:pt idx="428">
                  <c:v>1725</c:v>
                </c:pt>
                <c:pt idx="429">
                  <c:v>1729</c:v>
                </c:pt>
                <c:pt idx="430">
                  <c:v>1733</c:v>
                </c:pt>
                <c:pt idx="431">
                  <c:v>1736</c:v>
                </c:pt>
                <c:pt idx="432">
                  <c:v>1740</c:v>
                </c:pt>
                <c:pt idx="433">
                  <c:v>1744</c:v>
                </c:pt>
                <c:pt idx="434">
                  <c:v>1748</c:v>
                </c:pt>
                <c:pt idx="435">
                  <c:v>1751</c:v>
                </c:pt>
                <c:pt idx="436">
                  <c:v>1755</c:v>
                </c:pt>
                <c:pt idx="437">
                  <c:v>1759</c:v>
                </c:pt>
                <c:pt idx="438">
                  <c:v>1763</c:v>
                </c:pt>
                <c:pt idx="439">
                  <c:v>1766</c:v>
                </c:pt>
                <c:pt idx="440">
                  <c:v>1770</c:v>
                </c:pt>
                <c:pt idx="441">
                  <c:v>1774</c:v>
                </c:pt>
                <c:pt idx="442">
                  <c:v>1777</c:v>
                </c:pt>
                <c:pt idx="443">
                  <c:v>1781</c:v>
                </c:pt>
                <c:pt idx="444">
                  <c:v>1785</c:v>
                </c:pt>
                <c:pt idx="445">
                  <c:v>1788</c:v>
                </c:pt>
                <c:pt idx="446">
                  <c:v>1792</c:v>
                </c:pt>
                <c:pt idx="447">
                  <c:v>1796</c:v>
                </c:pt>
                <c:pt idx="448">
                  <c:v>1799</c:v>
                </c:pt>
                <c:pt idx="449">
                  <c:v>1803</c:v>
                </c:pt>
                <c:pt idx="450">
                  <c:v>1807</c:v>
                </c:pt>
                <c:pt idx="451">
                  <c:v>1810</c:v>
                </c:pt>
                <c:pt idx="452">
                  <c:v>1814</c:v>
                </c:pt>
                <c:pt idx="453">
                  <c:v>1814</c:v>
                </c:pt>
                <c:pt idx="454">
                  <c:v>1814</c:v>
                </c:pt>
                <c:pt idx="455">
                  <c:v>1814</c:v>
                </c:pt>
                <c:pt idx="456">
                  <c:v>1823</c:v>
                </c:pt>
                <c:pt idx="457">
                  <c:v>1833</c:v>
                </c:pt>
                <c:pt idx="458">
                  <c:v>1844</c:v>
                </c:pt>
                <c:pt idx="459">
                  <c:v>1854</c:v>
                </c:pt>
                <c:pt idx="460">
                  <c:v>1865</c:v>
                </c:pt>
                <c:pt idx="461">
                  <c:v>1875</c:v>
                </c:pt>
                <c:pt idx="462">
                  <c:v>1886</c:v>
                </c:pt>
                <c:pt idx="463">
                  <c:v>1896</c:v>
                </c:pt>
                <c:pt idx="464">
                  <c:v>1907</c:v>
                </c:pt>
                <c:pt idx="465">
                  <c:v>1917</c:v>
                </c:pt>
                <c:pt idx="466">
                  <c:v>1928</c:v>
                </c:pt>
                <c:pt idx="467">
                  <c:v>1938</c:v>
                </c:pt>
                <c:pt idx="468">
                  <c:v>1949</c:v>
                </c:pt>
                <c:pt idx="469">
                  <c:v>1960</c:v>
                </c:pt>
                <c:pt idx="470">
                  <c:v>1970</c:v>
                </c:pt>
                <c:pt idx="471">
                  <c:v>1981</c:v>
                </c:pt>
                <c:pt idx="472">
                  <c:v>1991</c:v>
                </c:pt>
                <c:pt idx="473">
                  <c:v>2002</c:v>
                </c:pt>
                <c:pt idx="474">
                  <c:v>2012</c:v>
                </c:pt>
                <c:pt idx="475">
                  <c:v>2023</c:v>
                </c:pt>
                <c:pt idx="476">
                  <c:v>2033</c:v>
                </c:pt>
                <c:pt idx="477">
                  <c:v>2044</c:v>
                </c:pt>
                <c:pt idx="478">
                  <c:v>2054</c:v>
                </c:pt>
                <c:pt idx="479">
                  <c:v>2065</c:v>
                </c:pt>
                <c:pt idx="480">
                  <c:v>2077</c:v>
                </c:pt>
                <c:pt idx="481">
                  <c:v>2088</c:v>
                </c:pt>
                <c:pt idx="482">
                  <c:v>2099</c:v>
                </c:pt>
                <c:pt idx="483">
                  <c:v>2110</c:v>
                </c:pt>
                <c:pt idx="484">
                  <c:v>2121</c:v>
                </c:pt>
                <c:pt idx="485">
                  <c:v>2132</c:v>
                </c:pt>
                <c:pt idx="486">
                  <c:v>2143</c:v>
                </c:pt>
                <c:pt idx="487">
                  <c:v>2154</c:v>
                </c:pt>
                <c:pt idx="488">
                  <c:v>2166</c:v>
                </c:pt>
                <c:pt idx="489">
                  <c:v>2177</c:v>
                </c:pt>
                <c:pt idx="490">
                  <c:v>2188</c:v>
                </c:pt>
                <c:pt idx="491">
                  <c:v>2200</c:v>
                </c:pt>
                <c:pt idx="492">
                  <c:v>2212</c:v>
                </c:pt>
                <c:pt idx="493">
                  <c:v>2223</c:v>
                </c:pt>
                <c:pt idx="494">
                  <c:v>2235</c:v>
                </c:pt>
                <c:pt idx="495">
                  <c:v>2246</c:v>
                </c:pt>
                <c:pt idx="496">
                  <c:v>2258</c:v>
                </c:pt>
                <c:pt idx="497">
                  <c:v>2269</c:v>
                </c:pt>
                <c:pt idx="498">
                  <c:v>2281</c:v>
                </c:pt>
                <c:pt idx="499">
                  <c:v>2292</c:v>
                </c:pt>
                <c:pt idx="500">
                  <c:v>2304</c:v>
                </c:pt>
                <c:pt idx="501">
                  <c:v>2315</c:v>
                </c:pt>
                <c:pt idx="502">
                  <c:v>2326</c:v>
                </c:pt>
                <c:pt idx="503">
                  <c:v>2336</c:v>
                </c:pt>
                <c:pt idx="504">
                  <c:v>2347</c:v>
                </c:pt>
                <c:pt idx="505">
                  <c:v>2358</c:v>
                </c:pt>
                <c:pt idx="506">
                  <c:v>2369</c:v>
                </c:pt>
                <c:pt idx="507">
                  <c:v>2380</c:v>
                </c:pt>
                <c:pt idx="508">
                  <c:v>2391</c:v>
                </c:pt>
                <c:pt idx="509">
                  <c:v>2402</c:v>
                </c:pt>
                <c:pt idx="510">
                  <c:v>2412</c:v>
                </c:pt>
                <c:pt idx="511">
                  <c:v>2423</c:v>
                </c:pt>
                <c:pt idx="512">
                  <c:v>2434</c:v>
                </c:pt>
                <c:pt idx="513">
                  <c:v>2445</c:v>
                </c:pt>
                <c:pt idx="514">
                  <c:v>2455</c:v>
                </c:pt>
                <c:pt idx="515">
                  <c:v>2466</c:v>
                </c:pt>
                <c:pt idx="516">
                  <c:v>2477</c:v>
                </c:pt>
                <c:pt idx="517">
                  <c:v>2487</c:v>
                </c:pt>
                <c:pt idx="518">
                  <c:v>2498</c:v>
                </c:pt>
                <c:pt idx="519">
                  <c:v>2508</c:v>
                </c:pt>
                <c:pt idx="520">
                  <c:v>2519</c:v>
                </c:pt>
                <c:pt idx="521">
                  <c:v>2530</c:v>
                </c:pt>
                <c:pt idx="522">
                  <c:v>2540</c:v>
                </c:pt>
                <c:pt idx="523">
                  <c:v>2552</c:v>
                </c:pt>
                <c:pt idx="524">
                  <c:v>2564</c:v>
                </c:pt>
                <c:pt idx="525">
                  <c:v>2575</c:v>
                </c:pt>
                <c:pt idx="526">
                  <c:v>2587</c:v>
                </c:pt>
                <c:pt idx="527">
                  <c:v>2598</c:v>
                </c:pt>
                <c:pt idx="528">
                  <c:v>2610</c:v>
                </c:pt>
                <c:pt idx="529">
                  <c:v>2621</c:v>
                </c:pt>
                <c:pt idx="530">
                  <c:v>2633</c:v>
                </c:pt>
                <c:pt idx="531">
                  <c:v>2644</c:v>
                </c:pt>
                <c:pt idx="532">
                  <c:v>2656</c:v>
                </c:pt>
                <c:pt idx="533">
                  <c:v>2667</c:v>
                </c:pt>
                <c:pt idx="534">
                  <c:v>2679</c:v>
                </c:pt>
                <c:pt idx="535">
                  <c:v>2691</c:v>
                </c:pt>
                <c:pt idx="536">
                  <c:v>2703</c:v>
                </c:pt>
                <c:pt idx="537">
                  <c:v>2715</c:v>
                </c:pt>
                <c:pt idx="538">
                  <c:v>2727</c:v>
                </c:pt>
                <c:pt idx="539">
                  <c:v>2738</c:v>
                </c:pt>
                <c:pt idx="540">
                  <c:v>2750</c:v>
                </c:pt>
                <c:pt idx="541">
                  <c:v>2762</c:v>
                </c:pt>
                <c:pt idx="542">
                  <c:v>2774</c:v>
                </c:pt>
                <c:pt idx="543">
                  <c:v>2786</c:v>
                </c:pt>
                <c:pt idx="544">
                  <c:v>2798</c:v>
                </c:pt>
                <c:pt idx="545">
                  <c:v>2809</c:v>
                </c:pt>
                <c:pt idx="546">
                  <c:v>2821</c:v>
                </c:pt>
                <c:pt idx="547">
                  <c:v>2832</c:v>
                </c:pt>
                <c:pt idx="548">
                  <c:v>2844</c:v>
                </c:pt>
                <c:pt idx="549">
                  <c:v>2855</c:v>
                </c:pt>
                <c:pt idx="550">
                  <c:v>2867</c:v>
                </c:pt>
                <c:pt idx="551">
                  <c:v>2878</c:v>
                </c:pt>
                <c:pt idx="552">
                  <c:v>2890</c:v>
                </c:pt>
                <c:pt idx="553">
                  <c:v>2901</c:v>
                </c:pt>
                <c:pt idx="554">
                  <c:v>2913</c:v>
                </c:pt>
                <c:pt idx="555">
                  <c:v>2924</c:v>
                </c:pt>
                <c:pt idx="556">
                  <c:v>2932</c:v>
                </c:pt>
                <c:pt idx="557">
                  <c:v>2939</c:v>
                </c:pt>
                <c:pt idx="558">
                  <c:v>2946</c:v>
                </c:pt>
                <c:pt idx="559">
                  <c:v>2953</c:v>
                </c:pt>
                <c:pt idx="560">
                  <c:v>2959</c:v>
                </c:pt>
                <c:pt idx="561">
                  <c:v>2966</c:v>
                </c:pt>
                <c:pt idx="562">
                  <c:v>2973</c:v>
                </c:pt>
                <c:pt idx="563">
                  <c:v>2980</c:v>
                </c:pt>
                <c:pt idx="564">
                  <c:v>2987</c:v>
                </c:pt>
                <c:pt idx="565">
                  <c:v>2994</c:v>
                </c:pt>
                <c:pt idx="566">
                  <c:v>3000</c:v>
                </c:pt>
                <c:pt idx="567">
                  <c:v>3007</c:v>
                </c:pt>
                <c:pt idx="568">
                  <c:v>3013</c:v>
                </c:pt>
                <c:pt idx="569">
                  <c:v>3020</c:v>
                </c:pt>
                <c:pt idx="570">
                  <c:v>3026</c:v>
                </c:pt>
                <c:pt idx="571">
                  <c:v>3033</c:v>
                </c:pt>
                <c:pt idx="572">
                  <c:v>3039</c:v>
                </c:pt>
                <c:pt idx="573">
                  <c:v>3045</c:v>
                </c:pt>
                <c:pt idx="574">
                  <c:v>3052</c:v>
                </c:pt>
                <c:pt idx="575">
                  <c:v>3058</c:v>
                </c:pt>
                <c:pt idx="576">
                  <c:v>3065</c:v>
                </c:pt>
                <c:pt idx="577">
                  <c:v>3071</c:v>
                </c:pt>
                <c:pt idx="578">
                  <c:v>3077</c:v>
                </c:pt>
                <c:pt idx="579">
                  <c:v>3084</c:v>
                </c:pt>
                <c:pt idx="580">
                  <c:v>3090</c:v>
                </c:pt>
                <c:pt idx="581">
                  <c:v>3097</c:v>
                </c:pt>
                <c:pt idx="582">
                  <c:v>3103</c:v>
                </c:pt>
                <c:pt idx="583">
                  <c:v>3110</c:v>
                </c:pt>
                <c:pt idx="584">
                  <c:v>3116</c:v>
                </c:pt>
                <c:pt idx="585">
                  <c:v>3122</c:v>
                </c:pt>
                <c:pt idx="586">
                  <c:v>3129</c:v>
                </c:pt>
                <c:pt idx="587">
                  <c:v>3135</c:v>
                </c:pt>
                <c:pt idx="588">
                  <c:v>3142</c:v>
                </c:pt>
                <c:pt idx="589">
                  <c:v>3148</c:v>
                </c:pt>
                <c:pt idx="590">
                  <c:v>3155</c:v>
                </c:pt>
                <c:pt idx="591">
                  <c:v>3161</c:v>
                </c:pt>
                <c:pt idx="592">
                  <c:v>3167</c:v>
                </c:pt>
                <c:pt idx="593">
                  <c:v>3174</c:v>
                </c:pt>
                <c:pt idx="594">
                  <c:v>3180</c:v>
                </c:pt>
                <c:pt idx="595">
                  <c:v>3186</c:v>
                </c:pt>
                <c:pt idx="596">
                  <c:v>3193</c:v>
                </c:pt>
                <c:pt idx="597">
                  <c:v>3199</c:v>
                </c:pt>
                <c:pt idx="598">
                  <c:v>3205</c:v>
                </c:pt>
                <c:pt idx="599">
                  <c:v>3212</c:v>
                </c:pt>
                <c:pt idx="600">
                  <c:v>3218</c:v>
                </c:pt>
                <c:pt idx="601">
                  <c:v>3224</c:v>
                </c:pt>
                <c:pt idx="602">
                  <c:v>3230</c:v>
                </c:pt>
                <c:pt idx="603">
                  <c:v>3236</c:v>
                </c:pt>
                <c:pt idx="604">
                  <c:v>3242</c:v>
                </c:pt>
                <c:pt idx="605">
                  <c:v>3248</c:v>
                </c:pt>
                <c:pt idx="606">
                  <c:v>3254</c:v>
                </c:pt>
                <c:pt idx="607">
                  <c:v>3261</c:v>
                </c:pt>
                <c:pt idx="608">
                  <c:v>3267</c:v>
                </c:pt>
                <c:pt idx="609">
                  <c:v>3273</c:v>
                </c:pt>
                <c:pt idx="610">
                  <c:v>3279</c:v>
                </c:pt>
                <c:pt idx="611">
                  <c:v>3285</c:v>
                </c:pt>
                <c:pt idx="612">
                  <c:v>3291</c:v>
                </c:pt>
                <c:pt idx="613">
                  <c:v>3298</c:v>
                </c:pt>
                <c:pt idx="614">
                  <c:v>3304</c:v>
                </c:pt>
                <c:pt idx="615">
                  <c:v>3311</c:v>
                </c:pt>
                <c:pt idx="616">
                  <c:v>3317</c:v>
                </c:pt>
                <c:pt idx="617">
                  <c:v>3323</c:v>
                </c:pt>
                <c:pt idx="618">
                  <c:v>3330</c:v>
                </c:pt>
                <c:pt idx="619">
                  <c:v>3336</c:v>
                </c:pt>
                <c:pt idx="620">
                  <c:v>3343</c:v>
                </c:pt>
                <c:pt idx="621">
                  <c:v>3349</c:v>
                </c:pt>
                <c:pt idx="622">
                  <c:v>3355</c:v>
                </c:pt>
                <c:pt idx="623">
                  <c:v>3362</c:v>
                </c:pt>
                <c:pt idx="624">
                  <c:v>3368</c:v>
                </c:pt>
                <c:pt idx="625">
                  <c:v>3374</c:v>
                </c:pt>
                <c:pt idx="626">
                  <c:v>3380</c:v>
                </c:pt>
                <c:pt idx="627">
                  <c:v>3386</c:v>
                </c:pt>
                <c:pt idx="628">
                  <c:v>3392</c:v>
                </c:pt>
                <c:pt idx="629">
                  <c:v>3399</c:v>
                </c:pt>
                <c:pt idx="630">
                  <c:v>3405</c:v>
                </c:pt>
                <c:pt idx="631">
                  <c:v>3411</c:v>
                </c:pt>
                <c:pt idx="632">
                  <c:v>3417</c:v>
                </c:pt>
                <c:pt idx="633">
                  <c:v>3423</c:v>
                </c:pt>
                <c:pt idx="634">
                  <c:v>3430</c:v>
                </c:pt>
                <c:pt idx="635">
                  <c:v>3436</c:v>
                </c:pt>
                <c:pt idx="636">
                  <c:v>3443</c:v>
                </c:pt>
                <c:pt idx="637">
                  <c:v>3449</c:v>
                </c:pt>
                <c:pt idx="638">
                  <c:v>3456</c:v>
                </c:pt>
                <c:pt idx="639">
                  <c:v>3462</c:v>
                </c:pt>
                <c:pt idx="640">
                  <c:v>3468</c:v>
                </c:pt>
                <c:pt idx="641">
                  <c:v>3475</c:v>
                </c:pt>
                <c:pt idx="642">
                  <c:v>3481</c:v>
                </c:pt>
                <c:pt idx="643">
                  <c:v>3488</c:v>
                </c:pt>
                <c:pt idx="644">
                  <c:v>3494</c:v>
                </c:pt>
                <c:pt idx="645">
                  <c:v>3500</c:v>
                </c:pt>
                <c:pt idx="646">
                  <c:v>3506</c:v>
                </c:pt>
                <c:pt idx="647">
                  <c:v>3512</c:v>
                </c:pt>
                <c:pt idx="648">
                  <c:v>3518</c:v>
                </c:pt>
                <c:pt idx="649">
                  <c:v>3524</c:v>
                </c:pt>
                <c:pt idx="650">
                  <c:v>3530</c:v>
                </c:pt>
                <c:pt idx="651">
                  <c:v>3536</c:v>
                </c:pt>
                <c:pt idx="652">
                  <c:v>3542</c:v>
                </c:pt>
                <c:pt idx="653">
                  <c:v>3548</c:v>
                </c:pt>
                <c:pt idx="654">
                  <c:v>3554</c:v>
                </c:pt>
                <c:pt idx="655">
                  <c:v>3560</c:v>
                </c:pt>
                <c:pt idx="656">
                  <c:v>3566</c:v>
                </c:pt>
                <c:pt idx="657">
                  <c:v>3573</c:v>
                </c:pt>
                <c:pt idx="658">
                  <c:v>3579</c:v>
                </c:pt>
                <c:pt idx="659">
                  <c:v>3585</c:v>
                </c:pt>
                <c:pt idx="660">
                  <c:v>3591</c:v>
                </c:pt>
                <c:pt idx="661">
                  <c:v>3598</c:v>
                </c:pt>
                <c:pt idx="662">
                  <c:v>3604</c:v>
                </c:pt>
                <c:pt idx="663">
                  <c:v>3610</c:v>
                </c:pt>
                <c:pt idx="664">
                  <c:v>3616</c:v>
                </c:pt>
                <c:pt idx="665">
                  <c:v>3623</c:v>
                </c:pt>
                <c:pt idx="666">
                  <c:v>3629</c:v>
                </c:pt>
                <c:pt idx="667">
                  <c:v>3635</c:v>
                </c:pt>
                <c:pt idx="668">
                  <c:v>3641</c:v>
                </c:pt>
                <c:pt idx="669">
                  <c:v>3648</c:v>
                </c:pt>
                <c:pt idx="670">
                  <c:v>3654</c:v>
                </c:pt>
                <c:pt idx="671">
                  <c:v>3660</c:v>
                </c:pt>
                <c:pt idx="672">
                  <c:v>3666</c:v>
                </c:pt>
                <c:pt idx="673">
                  <c:v>3672</c:v>
                </c:pt>
                <c:pt idx="674">
                  <c:v>3679</c:v>
                </c:pt>
                <c:pt idx="675">
                  <c:v>3685</c:v>
                </c:pt>
                <c:pt idx="676">
                  <c:v>3691</c:v>
                </c:pt>
                <c:pt idx="677">
                  <c:v>3697</c:v>
                </c:pt>
                <c:pt idx="678">
                  <c:v>3703</c:v>
                </c:pt>
                <c:pt idx="679">
                  <c:v>3709</c:v>
                </c:pt>
                <c:pt idx="680">
                  <c:v>3715</c:v>
                </c:pt>
                <c:pt idx="681">
                  <c:v>3721</c:v>
                </c:pt>
                <c:pt idx="682">
                  <c:v>3727</c:v>
                </c:pt>
                <c:pt idx="683">
                  <c:v>3733</c:v>
                </c:pt>
                <c:pt idx="684">
                  <c:v>3739</c:v>
                </c:pt>
                <c:pt idx="685">
                  <c:v>3744</c:v>
                </c:pt>
                <c:pt idx="686">
                  <c:v>3750</c:v>
                </c:pt>
                <c:pt idx="687">
                  <c:v>3756</c:v>
                </c:pt>
                <c:pt idx="688">
                  <c:v>3762</c:v>
                </c:pt>
                <c:pt idx="689">
                  <c:v>3768</c:v>
                </c:pt>
                <c:pt idx="690">
                  <c:v>3774</c:v>
                </c:pt>
                <c:pt idx="691">
                  <c:v>3780</c:v>
                </c:pt>
                <c:pt idx="692">
                  <c:v>3785</c:v>
                </c:pt>
                <c:pt idx="693">
                  <c:v>3791</c:v>
                </c:pt>
                <c:pt idx="694">
                  <c:v>3797</c:v>
                </c:pt>
                <c:pt idx="695">
                  <c:v>3803</c:v>
                </c:pt>
                <c:pt idx="696">
                  <c:v>3809</c:v>
                </c:pt>
                <c:pt idx="697">
                  <c:v>3815</c:v>
                </c:pt>
                <c:pt idx="698">
                  <c:v>3821</c:v>
                </c:pt>
                <c:pt idx="699">
                  <c:v>3827</c:v>
                </c:pt>
                <c:pt idx="700">
                  <c:v>3832</c:v>
                </c:pt>
                <c:pt idx="701">
                  <c:v>3839</c:v>
                </c:pt>
                <c:pt idx="702">
                  <c:v>3845</c:v>
                </c:pt>
                <c:pt idx="703">
                  <c:v>3851</c:v>
                </c:pt>
                <c:pt idx="704">
                  <c:v>3858</c:v>
                </c:pt>
                <c:pt idx="705">
                  <c:v>3864</c:v>
                </c:pt>
                <c:pt idx="706">
                  <c:v>3870</c:v>
                </c:pt>
                <c:pt idx="707">
                  <c:v>3876</c:v>
                </c:pt>
                <c:pt idx="708">
                  <c:v>3883</c:v>
                </c:pt>
                <c:pt idx="709">
                  <c:v>3889</c:v>
                </c:pt>
                <c:pt idx="710">
                  <c:v>3895</c:v>
                </c:pt>
                <c:pt idx="711">
                  <c:v>3901</c:v>
                </c:pt>
                <c:pt idx="712">
                  <c:v>3908</c:v>
                </c:pt>
                <c:pt idx="713">
                  <c:v>3914</c:v>
                </c:pt>
                <c:pt idx="714">
                  <c:v>3920</c:v>
                </c:pt>
                <c:pt idx="715">
                  <c:v>3926</c:v>
                </c:pt>
                <c:pt idx="716">
                  <c:v>3933</c:v>
                </c:pt>
                <c:pt idx="717">
                  <c:v>3939</c:v>
                </c:pt>
                <c:pt idx="718">
                  <c:v>3945</c:v>
                </c:pt>
                <c:pt idx="719">
                  <c:v>3951</c:v>
                </c:pt>
                <c:pt idx="720">
                  <c:v>3958</c:v>
                </c:pt>
                <c:pt idx="721">
                  <c:v>3964</c:v>
                </c:pt>
                <c:pt idx="722">
                  <c:v>3970</c:v>
                </c:pt>
                <c:pt idx="723">
                  <c:v>3977</c:v>
                </c:pt>
                <c:pt idx="724">
                  <c:v>3983</c:v>
                </c:pt>
                <c:pt idx="725">
                  <c:v>3989</c:v>
                </c:pt>
                <c:pt idx="726">
                  <c:v>3995</c:v>
                </c:pt>
                <c:pt idx="727">
                  <c:v>4002</c:v>
                </c:pt>
                <c:pt idx="728">
                  <c:v>4008</c:v>
                </c:pt>
                <c:pt idx="729">
                  <c:v>4014</c:v>
                </c:pt>
                <c:pt idx="730">
                  <c:v>4021</c:v>
                </c:pt>
                <c:pt idx="731">
                  <c:v>4027</c:v>
                </c:pt>
                <c:pt idx="732">
                  <c:v>4033</c:v>
                </c:pt>
                <c:pt idx="733">
                  <c:v>4040</c:v>
                </c:pt>
                <c:pt idx="734">
                  <c:v>4046</c:v>
                </c:pt>
                <c:pt idx="735">
                  <c:v>4052</c:v>
                </c:pt>
                <c:pt idx="736">
                  <c:v>4058</c:v>
                </c:pt>
                <c:pt idx="737">
                  <c:v>4064</c:v>
                </c:pt>
                <c:pt idx="738">
                  <c:v>4070</c:v>
                </c:pt>
                <c:pt idx="739">
                  <c:v>4076</c:v>
                </c:pt>
                <c:pt idx="740">
                  <c:v>4082</c:v>
                </c:pt>
                <c:pt idx="741">
                  <c:v>4089</c:v>
                </c:pt>
                <c:pt idx="742">
                  <c:v>4095</c:v>
                </c:pt>
                <c:pt idx="743">
                  <c:v>4101</c:v>
                </c:pt>
                <c:pt idx="744">
                  <c:v>4107</c:v>
                </c:pt>
                <c:pt idx="745">
                  <c:v>4113</c:v>
                </c:pt>
                <c:pt idx="746">
                  <c:v>4120</c:v>
                </c:pt>
                <c:pt idx="747">
                  <c:v>4126</c:v>
                </c:pt>
                <c:pt idx="748">
                  <c:v>4132</c:v>
                </c:pt>
                <c:pt idx="749">
                  <c:v>4139</c:v>
                </c:pt>
                <c:pt idx="750">
                  <c:v>4145</c:v>
                </c:pt>
                <c:pt idx="751">
                  <c:v>4152</c:v>
                </c:pt>
                <c:pt idx="752">
                  <c:v>4158</c:v>
                </c:pt>
                <c:pt idx="753">
                  <c:v>4164</c:v>
                </c:pt>
                <c:pt idx="754">
                  <c:v>4171</c:v>
                </c:pt>
                <c:pt idx="755">
                  <c:v>4177</c:v>
                </c:pt>
                <c:pt idx="756">
                  <c:v>4183</c:v>
                </c:pt>
                <c:pt idx="757">
                  <c:v>4190</c:v>
                </c:pt>
                <c:pt idx="758">
                  <c:v>4196</c:v>
                </c:pt>
                <c:pt idx="759">
                  <c:v>4202</c:v>
                </c:pt>
                <c:pt idx="760">
                  <c:v>4208</c:v>
                </c:pt>
                <c:pt idx="761">
                  <c:v>4214</c:v>
                </c:pt>
                <c:pt idx="762">
                  <c:v>4221</c:v>
                </c:pt>
                <c:pt idx="763">
                  <c:v>4227</c:v>
                </c:pt>
                <c:pt idx="764">
                  <c:v>4227</c:v>
                </c:pt>
                <c:pt idx="765">
                  <c:v>4227</c:v>
                </c:pt>
                <c:pt idx="766">
                  <c:v>4227</c:v>
                </c:pt>
                <c:pt idx="767">
                  <c:v>4233</c:v>
                </c:pt>
                <c:pt idx="768">
                  <c:v>4239</c:v>
                </c:pt>
                <c:pt idx="769">
                  <c:v>4246</c:v>
                </c:pt>
                <c:pt idx="770">
                  <c:v>4253</c:v>
                </c:pt>
                <c:pt idx="771">
                  <c:v>4262</c:v>
                </c:pt>
                <c:pt idx="772">
                  <c:v>4270</c:v>
                </c:pt>
                <c:pt idx="773">
                  <c:v>4278</c:v>
                </c:pt>
                <c:pt idx="774">
                  <c:v>4287</c:v>
                </c:pt>
                <c:pt idx="775">
                  <c:v>4295</c:v>
                </c:pt>
                <c:pt idx="776">
                  <c:v>4304</c:v>
                </c:pt>
                <c:pt idx="777">
                  <c:v>4312</c:v>
                </c:pt>
                <c:pt idx="778">
                  <c:v>4320</c:v>
                </c:pt>
                <c:pt idx="779">
                  <c:v>4329</c:v>
                </c:pt>
                <c:pt idx="780">
                  <c:v>4337</c:v>
                </c:pt>
                <c:pt idx="781">
                  <c:v>4346</c:v>
                </c:pt>
                <c:pt idx="782">
                  <c:v>4354</c:v>
                </c:pt>
                <c:pt idx="783">
                  <c:v>4363</c:v>
                </c:pt>
                <c:pt idx="784">
                  <c:v>4372</c:v>
                </c:pt>
                <c:pt idx="785">
                  <c:v>4380</c:v>
                </c:pt>
                <c:pt idx="786">
                  <c:v>4389</c:v>
                </c:pt>
                <c:pt idx="787">
                  <c:v>4397</c:v>
                </c:pt>
                <c:pt idx="788">
                  <c:v>4406</c:v>
                </c:pt>
                <c:pt idx="789">
                  <c:v>4414</c:v>
                </c:pt>
                <c:pt idx="790">
                  <c:v>4423</c:v>
                </c:pt>
                <c:pt idx="791">
                  <c:v>4432</c:v>
                </c:pt>
                <c:pt idx="792">
                  <c:v>4440</c:v>
                </c:pt>
                <c:pt idx="793">
                  <c:v>4449</c:v>
                </c:pt>
                <c:pt idx="794">
                  <c:v>4458</c:v>
                </c:pt>
                <c:pt idx="795">
                  <c:v>4467</c:v>
                </c:pt>
                <c:pt idx="796">
                  <c:v>4476</c:v>
                </c:pt>
                <c:pt idx="797">
                  <c:v>4484</c:v>
                </c:pt>
                <c:pt idx="798">
                  <c:v>4493</c:v>
                </c:pt>
                <c:pt idx="799">
                  <c:v>4502</c:v>
                </c:pt>
                <c:pt idx="800">
                  <c:v>4511</c:v>
                </c:pt>
                <c:pt idx="801">
                  <c:v>4520</c:v>
                </c:pt>
                <c:pt idx="802">
                  <c:v>4529</c:v>
                </c:pt>
                <c:pt idx="803">
                  <c:v>4537</c:v>
                </c:pt>
                <c:pt idx="804">
                  <c:v>4546</c:v>
                </c:pt>
                <c:pt idx="805">
                  <c:v>4555</c:v>
                </c:pt>
                <c:pt idx="806">
                  <c:v>4563</c:v>
                </c:pt>
                <c:pt idx="807">
                  <c:v>4572</c:v>
                </c:pt>
                <c:pt idx="808">
                  <c:v>4581</c:v>
                </c:pt>
                <c:pt idx="809">
                  <c:v>4589</c:v>
                </c:pt>
                <c:pt idx="810">
                  <c:v>4598</c:v>
                </c:pt>
                <c:pt idx="811">
                  <c:v>4607</c:v>
                </c:pt>
                <c:pt idx="812">
                  <c:v>4615</c:v>
                </c:pt>
                <c:pt idx="813">
                  <c:v>4624</c:v>
                </c:pt>
                <c:pt idx="814">
                  <c:v>4633</c:v>
                </c:pt>
                <c:pt idx="815">
                  <c:v>4641</c:v>
                </c:pt>
                <c:pt idx="816">
                  <c:v>4650</c:v>
                </c:pt>
                <c:pt idx="817">
                  <c:v>4658</c:v>
                </c:pt>
                <c:pt idx="818">
                  <c:v>4667</c:v>
                </c:pt>
                <c:pt idx="819">
                  <c:v>4675</c:v>
                </c:pt>
                <c:pt idx="820">
                  <c:v>4684</c:v>
                </c:pt>
                <c:pt idx="821">
                  <c:v>4693</c:v>
                </c:pt>
                <c:pt idx="822">
                  <c:v>4701</c:v>
                </c:pt>
                <c:pt idx="823">
                  <c:v>4710</c:v>
                </c:pt>
                <c:pt idx="824">
                  <c:v>4718</c:v>
                </c:pt>
                <c:pt idx="825">
                  <c:v>4727</c:v>
                </c:pt>
                <c:pt idx="826">
                  <c:v>4735</c:v>
                </c:pt>
                <c:pt idx="827">
                  <c:v>4744</c:v>
                </c:pt>
                <c:pt idx="828">
                  <c:v>4753</c:v>
                </c:pt>
                <c:pt idx="829">
                  <c:v>4762</c:v>
                </c:pt>
                <c:pt idx="830">
                  <c:v>4770</c:v>
                </c:pt>
                <c:pt idx="831">
                  <c:v>4779</c:v>
                </c:pt>
                <c:pt idx="832">
                  <c:v>4788</c:v>
                </c:pt>
                <c:pt idx="833">
                  <c:v>4796</c:v>
                </c:pt>
                <c:pt idx="834">
                  <c:v>4805</c:v>
                </c:pt>
                <c:pt idx="835">
                  <c:v>4814</c:v>
                </c:pt>
                <c:pt idx="836">
                  <c:v>4823</c:v>
                </c:pt>
                <c:pt idx="837">
                  <c:v>4831</c:v>
                </c:pt>
                <c:pt idx="838">
                  <c:v>4840</c:v>
                </c:pt>
                <c:pt idx="839">
                  <c:v>4849</c:v>
                </c:pt>
                <c:pt idx="840">
                  <c:v>4858</c:v>
                </c:pt>
                <c:pt idx="841">
                  <c:v>4867</c:v>
                </c:pt>
                <c:pt idx="842">
                  <c:v>4876</c:v>
                </c:pt>
                <c:pt idx="843">
                  <c:v>4885</c:v>
                </c:pt>
                <c:pt idx="844">
                  <c:v>4894</c:v>
                </c:pt>
                <c:pt idx="845">
                  <c:v>4902</c:v>
                </c:pt>
                <c:pt idx="846">
                  <c:v>4911</c:v>
                </c:pt>
                <c:pt idx="847">
                  <c:v>4920</c:v>
                </c:pt>
                <c:pt idx="848">
                  <c:v>4929</c:v>
                </c:pt>
                <c:pt idx="849">
                  <c:v>4938</c:v>
                </c:pt>
                <c:pt idx="850">
                  <c:v>4947</c:v>
                </c:pt>
                <c:pt idx="851">
                  <c:v>4956</c:v>
                </c:pt>
                <c:pt idx="852">
                  <c:v>4965</c:v>
                </c:pt>
                <c:pt idx="853">
                  <c:v>4974</c:v>
                </c:pt>
                <c:pt idx="854">
                  <c:v>4982</c:v>
                </c:pt>
                <c:pt idx="855">
                  <c:v>4991</c:v>
                </c:pt>
                <c:pt idx="856">
                  <c:v>5000</c:v>
                </c:pt>
                <c:pt idx="857">
                  <c:v>5009</c:v>
                </c:pt>
                <c:pt idx="858">
                  <c:v>5018</c:v>
                </c:pt>
                <c:pt idx="859">
                  <c:v>5027</c:v>
                </c:pt>
                <c:pt idx="860">
                  <c:v>5036</c:v>
                </c:pt>
                <c:pt idx="861">
                  <c:v>5045</c:v>
                </c:pt>
                <c:pt idx="862">
                  <c:v>5054</c:v>
                </c:pt>
                <c:pt idx="863">
                  <c:v>5063</c:v>
                </c:pt>
                <c:pt idx="864">
                  <c:v>5072</c:v>
                </c:pt>
                <c:pt idx="865">
                  <c:v>5081</c:v>
                </c:pt>
                <c:pt idx="866">
                  <c:v>5090</c:v>
                </c:pt>
                <c:pt idx="867">
                  <c:v>5100</c:v>
                </c:pt>
                <c:pt idx="868">
                  <c:v>5109</c:v>
                </c:pt>
                <c:pt idx="869">
                  <c:v>5118</c:v>
                </c:pt>
                <c:pt idx="870">
                  <c:v>5127</c:v>
                </c:pt>
                <c:pt idx="871">
                  <c:v>5136</c:v>
                </c:pt>
                <c:pt idx="872">
                  <c:v>5145</c:v>
                </c:pt>
                <c:pt idx="873">
                  <c:v>5154</c:v>
                </c:pt>
                <c:pt idx="874">
                  <c:v>5163</c:v>
                </c:pt>
                <c:pt idx="875">
                  <c:v>5173</c:v>
                </c:pt>
                <c:pt idx="876">
                  <c:v>5182</c:v>
                </c:pt>
                <c:pt idx="877">
                  <c:v>5191</c:v>
                </c:pt>
                <c:pt idx="878">
                  <c:v>5200</c:v>
                </c:pt>
                <c:pt idx="879">
                  <c:v>5209</c:v>
                </c:pt>
                <c:pt idx="880">
                  <c:v>5219</c:v>
                </c:pt>
                <c:pt idx="881">
                  <c:v>5230</c:v>
                </c:pt>
                <c:pt idx="882">
                  <c:v>5245</c:v>
                </c:pt>
                <c:pt idx="883">
                  <c:v>5259</c:v>
                </c:pt>
                <c:pt idx="884">
                  <c:v>5273</c:v>
                </c:pt>
                <c:pt idx="885">
                  <c:v>5287</c:v>
                </c:pt>
                <c:pt idx="886">
                  <c:v>5301</c:v>
                </c:pt>
                <c:pt idx="887">
                  <c:v>5315</c:v>
                </c:pt>
                <c:pt idx="888">
                  <c:v>5330</c:v>
                </c:pt>
                <c:pt idx="889">
                  <c:v>5344</c:v>
                </c:pt>
                <c:pt idx="890">
                  <c:v>5358</c:v>
                </c:pt>
                <c:pt idx="891">
                  <c:v>5372</c:v>
                </c:pt>
                <c:pt idx="892">
                  <c:v>5386</c:v>
                </c:pt>
                <c:pt idx="893">
                  <c:v>5399</c:v>
                </c:pt>
                <c:pt idx="894">
                  <c:v>5412</c:v>
                </c:pt>
                <c:pt idx="895">
                  <c:v>5425</c:v>
                </c:pt>
                <c:pt idx="896">
                  <c:v>5438</c:v>
                </c:pt>
                <c:pt idx="897">
                  <c:v>5450</c:v>
                </c:pt>
                <c:pt idx="898">
                  <c:v>5463</c:v>
                </c:pt>
                <c:pt idx="899">
                  <c:v>5476</c:v>
                </c:pt>
                <c:pt idx="900">
                  <c:v>5489</c:v>
                </c:pt>
                <c:pt idx="901">
                  <c:v>5502</c:v>
                </c:pt>
                <c:pt idx="902">
                  <c:v>5515</c:v>
                </c:pt>
                <c:pt idx="903">
                  <c:v>5528</c:v>
                </c:pt>
                <c:pt idx="904">
                  <c:v>5542</c:v>
                </c:pt>
                <c:pt idx="905">
                  <c:v>5555</c:v>
                </c:pt>
                <c:pt idx="906">
                  <c:v>5568</c:v>
                </c:pt>
                <c:pt idx="907">
                  <c:v>5581</c:v>
                </c:pt>
                <c:pt idx="908">
                  <c:v>5595</c:v>
                </c:pt>
                <c:pt idx="909">
                  <c:v>5608</c:v>
                </c:pt>
                <c:pt idx="910">
                  <c:v>5621</c:v>
                </c:pt>
                <c:pt idx="911">
                  <c:v>5635</c:v>
                </c:pt>
                <c:pt idx="912">
                  <c:v>5648</c:v>
                </c:pt>
                <c:pt idx="913">
                  <c:v>5661</c:v>
                </c:pt>
                <c:pt idx="914">
                  <c:v>5675</c:v>
                </c:pt>
                <c:pt idx="915">
                  <c:v>5689</c:v>
                </c:pt>
                <c:pt idx="916">
                  <c:v>5703</c:v>
                </c:pt>
                <c:pt idx="917">
                  <c:v>5717</c:v>
                </c:pt>
                <c:pt idx="918">
                  <c:v>5731</c:v>
                </c:pt>
                <c:pt idx="919">
                  <c:v>5745</c:v>
                </c:pt>
                <c:pt idx="920">
                  <c:v>5759</c:v>
                </c:pt>
                <c:pt idx="921">
                  <c:v>5773</c:v>
                </c:pt>
                <c:pt idx="922">
                  <c:v>5787</c:v>
                </c:pt>
                <c:pt idx="923">
                  <c:v>5801</c:v>
                </c:pt>
                <c:pt idx="924">
                  <c:v>5815</c:v>
                </c:pt>
                <c:pt idx="925">
                  <c:v>5829</c:v>
                </c:pt>
                <c:pt idx="926">
                  <c:v>5842</c:v>
                </c:pt>
                <c:pt idx="927">
                  <c:v>5856</c:v>
                </c:pt>
                <c:pt idx="928">
                  <c:v>5869</c:v>
                </c:pt>
                <c:pt idx="929">
                  <c:v>5882</c:v>
                </c:pt>
                <c:pt idx="930">
                  <c:v>5896</c:v>
                </c:pt>
                <c:pt idx="931">
                  <c:v>5909</c:v>
                </c:pt>
                <c:pt idx="932">
                  <c:v>5922</c:v>
                </c:pt>
                <c:pt idx="933">
                  <c:v>5936</c:v>
                </c:pt>
                <c:pt idx="934">
                  <c:v>5949</c:v>
                </c:pt>
                <c:pt idx="935">
                  <c:v>5962</c:v>
                </c:pt>
                <c:pt idx="936">
                  <c:v>5976</c:v>
                </c:pt>
                <c:pt idx="937">
                  <c:v>5990</c:v>
                </c:pt>
                <c:pt idx="938">
                  <c:v>6004</c:v>
                </c:pt>
                <c:pt idx="939">
                  <c:v>6018</c:v>
                </c:pt>
                <c:pt idx="940">
                  <c:v>6032</c:v>
                </c:pt>
                <c:pt idx="941">
                  <c:v>6047</c:v>
                </c:pt>
                <c:pt idx="942">
                  <c:v>6061</c:v>
                </c:pt>
                <c:pt idx="943">
                  <c:v>6075</c:v>
                </c:pt>
                <c:pt idx="944">
                  <c:v>6089</c:v>
                </c:pt>
                <c:pt idx="945">
                  <c:v>6104</c:v>
                </c:pt>
                <c:pt idx="946">
                  <c:v>6118</c:v>
                </c:pt>
                <c:pt idx="947">
                  <c:v>6132</c:v>
                </c:pt>
                <c:pt idx="948">
                  <c:v>6145</c:v>
                </c:pt>
                <c:pt idx="949">
                  <c:v>6158</c:v>
                </c:pt>
                <c:pt idx="950">
                  <c:v>6171</c:v>
                </c:pt>
                <c:pt idx="951">
                  <c:v>6185</c:v>
                </c:pt>
                <c:pt idx="952">
                  <c:v>6198</c:v>
                </c:pt>
                <c:pt idx="953">
                  <c:v>6211</c:v>
                </c:pt>
                <c:pt idx="954">
                  <c:v>6224</c:v>
                </c:pt>
                <c:pt idx="955">
                  <c:v>6237</c:v>
                </c:pt>
                <c:pt idx="956">
                  <c:v>6250</c:v>
                </c:pt>
                <c:pt idx="957">
                  <c:v>6263</c:v>
                </c:pt>
                <c:pt idx="958">
                  <c:v>6276</c:v>
                </c:pt>
                <c:pt idx="959">
                  <c:v>6295</c:v>
                </c:pt>
                <c:pt idx="960">
                  <c:v>6316</c:v>
                </c:pt>
                <c:pt idx="961">
                  <c:v>6337</c:v>
                </c:pt>
                <c:pt idx="962">
                  <c:v>6357</c:v>
                </c:pt>
                <c:pt idx="963">
                  <c:v>6378</c:v>
                </c:pt>
                <c:pt idx="964">
                  <c:v>6399</c:v>
                </c:pt>
                <c:pt idx="965">
                  <c:v>6420</c:v>
                </c:pt>
                <c:pt idx="966">
                  <c:v>6440</c:v>
                </c:pt>
                <c:pt idx="967">
                  <c:v>6461</c:v>
                </c:pt>
                <c:pt idx="968">
                  <c:v>6482</c:v>
                </c:pt>
                <c:pt idx="969">
                  <c:v>6502</c:v>
                </c:pt>
                <c:pt idx="970">
                  <c:v>6523</c:v>
                </c:pt>
                <c:pt idx="971">
                  <c:v>6544</c:v>
                </c:pt>
                <c:pt idx="972">
                  <c:v>6565</c:v>
                </c:pt>
                <c:pt idx="973">
                  <c:v>6586</c:v>
                </c:pt>
                <c:pt idx="974">
                  <c:v>6607</c:v>
                </c:pt>
                <c:pt idx="975">
                  <c:v>6628</c:v>
                </c:pt>
                <c:pt idx="976">
                  <c:v>6650</c:v>
                </c:pt>
                <c:pt idx="977">
                  <c:v>6671</c:v>
                </c:pt>
                <c:pt idx="978">
                  <c:v>6692</c:v>
                </c:pt>
                <c:pt idx="979">
                  <c:v>6713</c:v>
                </c:pt>
                <c:pt idx="980">
                  <c:v>6734</c:v>
                </c:pt>
                <c:pt idx="981">
                  <c:v>6755</c:v>
                </c:pt>
                <c:pt idx="982">
                  <c:v>6777</c:v>
                </c:pt>
                <c:pt idx="983">
                  <c:v>6799</c:v>
                </c:pt>
                <c:pt idx="984">
                  <c:v>6820</c:v>
                </c:pt>
                <c:pt idx="985">
                  <c:v>6842</c:v>
                </c:pt>
                <c:pt idx="986">
                  <c:v>6864</c:v>
                </c:pt>
                <c:pt idx="987">
                  <c:v>6886</c:v>
                </c:pt>
                <c:pt idx="988">
                  <c:v>6908</c:v>
                </c:pt>
                <c:pt idx="989">
                  <c:v>6929</c:v>
                </c:pt>
                <c:pt idx="990">
                  <c:v>6951</c:v>
                </c:pt>
                <c:pt idx="991">
                  <c:v>6973</c:v>
                </c:pt>
                <c:pt idx="992">
                  <c:v>6994</c:v>
                </c:pt>
                <c:pt idx="993">
                  <c:v>7015</c:v>
                </c:pt>
                <c:pt idx="994">
                  <c:v>7036</c:v>
                </c:pt>
                <c:pt idx="995">
                  <c:v>7057</c:v>
                </c:pt>
                <c:pt idx="996">
                  <c:v>7078</c:v>
                </c:pt>
                <c:pt idx="997">
                  <c:v>7099</c:v>
                </c:pt>
                <c:pt idx="998">
                  <c:v>7120</c:v>
                </c:pt>
                <c:pt idx="999">
                  <c:v>7141</c:v>
                </c:pt>
                <c:pt idx="1000">
                  <c:v>7162</c:v>
                </c:pt>
                <c:pt idx="1001">
                  <c:v>7183</c:v>
                </c:pt>
                <c:pt idx="1002">
                  <c:v>7204</c:v>
                </c:pt>
                <c:pt idx="1003">
                  <c:v>7226</c:v>
                </c:pt>
                <c:pt idx="1004">
                  <c:v>7253</c:v>
                </c:pt>
                <c:pt idx="1005">
                  <c:v>7280</c:v>
                </c:pt>
                <c:pt idx="1006">
                  <c:v>7307</c:v>
                </c:pt>
                <c:pt idx="1007">
                  <c:v>7334</c:v>
                </c:pt>
                <c:pt idx="1008">
                  <c:v>7361</c:v>
                </c:pt>
                <c:pt idx="1009">
                  <c:v>7388</c:v>
                </c:pt>
                <c:pt idx="1010">
                  <c:v>7414</c:v>
                </c:pt>
                <c:pt idx="1011">
                  <c:v>7441</c:v>
                </c:pt>
                <c:pt idx="1012">
                  <c:v>7468</c:v>
                </c:pt>
                <c:pt idx="1013">
                  <c:v>7495</c:v>
                </c:pt>
                <c:pt idx="1014">
                  <c:v>7521</c:v>
                </c:pt>
                <c:pt idx="1015">
                  <c:v>7546</c:v>
                </c:pt>
                <c:pt idx="1016">
                  <c:v>7570</c:v>
                </c:pt>
                <c:pt idx="1017">
                  <c:v>7594</c:v>
                </c:pt>
                <c:pt idx="1018">
                  <c:v>7619</c:v>
                </c:pt>
                <c:pt idx="1019">
                  <c:v>7643</c:v>
                </c:pt>
                <c:pt idx="1020">
                  <c:v>7667</c:v>
                </c:pt>
                <c:pt idx="1021">
                  <c:v>7692</c:v>
                </c:pt>
                <c:pt idx="1022">
                  <c:v>7716</c:v>
                </c:pt>
                <c:pt idx="1023">
                  <c:v>7740</c:v>
                </c:pt>
                <c:pt idx="1024">
                  <c:v>7765</c:v>
                </c:pt>
                <c:pt idx="1025">
                  <c:v>7788</c:v>
                </c:pt>
                <c:pt idx="1026">
                  <c:v>7807</c:v>
                </c:pt>
                <c:pt idx="1027">
                  <c:v>7826</c:v>
                </c:pt>
                <c:pt idx="1028">
                  <c:v>7845</c:v>
                </c:pt>
                <c:pt idx="1029">
                  <c:v>7864</c:v>
                </c:pt>
                <c:pt idx="1030">
                  <c:v>7883</c:v>
                </c:pt>
                <c:pt idx="1031">
                  <c:v>7902</c:v>
                </c:pt>
                <c:pt idx="1032">
                  <c:v>7921</c:v>
                </c:pt>
                <c:pt idx="1033">
                  <c:v>7940</c:v>
                </c:pt>
                <c:pt idx="1034">
                  <c:v>7958</c:v>
                </c:pt>
                <c:pt idx="1035">
                  <c:v>7977</c:v>
                </c:pt>
                <c:pt idx="1036">
                  <c:v>7996</c:v>
                </c:pt>
                <c:pt idx="1037">
                  <c:v>8003</c:v>
                </c:pt>
                <c:pt idx="1038">
                  <c:v>8010</c:v>
                </c:pt>
                <c:pt idx="1039">
                  <c:v>8016</c:v>
                </c:pt>
                <c:pt idx="1040">
                  <c:v>8023</c:v>
                </c:pt>
                <c:pt idx="1041">
                  <c:v>8029</c:v>
                </c:pt>
                <c:pt idx="1042">
                  <c:v>8036</c:v>
                </c:pt>
                <c:pt idx="1043">
                  <c:v>8042</c:v>
                </c:pt>
                <c:pt idx="1044">
                  <c:v>8049</c:v>
                </c:pt>
                <c:pt idx="1045">
                  <c:v>8055</c:v>
                </c:pt>
                <c:pt idx="1046">
                  <c:v>8062</c:v>
                </c:pt>
                <c:pt idx="1047">
                  <c:v>8068</c:v>
                </c:pt>
                <c:pt idx="1048">
                  <c:v>8075</c:v>
                </c:pt>
                <c:pt idx="1049">
                  <c:v>8081</c:v>
                </c:pt>
                <c:pt idx="1050">
                  <c:v>8087</c:v>
                </c:pt>
                <c:pt idx="1051">
                  <c:v>8093</c:v>
                </c:pt>
                <c:pt idx="1052">
                  <c:v>8099</c:v>
                </c:pt>
                <c:pt idx="1053">
                  <c:v>8105</c:v>
                </c:pt>
                <c:pt idx="1054">
                  <c:v>8111</c:v>
                </c:pt>
                <c:pt idx="1055">
                  <c:v>8117</c:v>
                </c:pt>
                <c:pt idx="1056">
                  <c:v>8123</c:v>
                </c:pt>
                <c:pt idx="1057">
                  <c:v>8129</c:v>
                </c:pt>
                <c:pt idx="1058">
                  <c:v>8135</c:v>
                </c:pt>
                <c:pt idx="1059">
                  <c:v>8145</c:v>
                </c:pt>
                <c:pt idx="1060">
                  <c:v>8156</c:v>
                </c:pt>
                <c:pt idx="1061">
                  <c:v>8166</c:v>
                </c:pt>
                <c:pt idx="1062">
                  <c:v>8177</c:v>
                </c:pt>
                <c:pt idx="1063">
                  <c:v>8188</c:v>
                </c:pt>
                <c:pt idx="1064">
                  <c:v>8199</c:v>
                </c:pt>
                <c:pt idx="1065">
                  <c:v>8209</c:v>
                </c:pt>
                <c:pt idx="1066">
                  <c:v>8220</c:v>
                </c:pt>
                <c:pt idx="1067">
                  <c:v>8231</c:v>
                </c:pt>
                <c:pt idx="1068">
                  <c:v>8242</c:v>
                </c:pt>
                <c:pt idx="1069">
                  <c:v>8253</c:v>
                </c:pt>
                <c:pt idx="1070">
                  <c:v>8270</c:v>
                </c:pt>
                <c:pt idx="1071">
                  <c:v>8290</c:v>
                </c:pt>
                <c:pt idx="1072">
                  <c:v>8311</c:v>
                </c:pt>
                <c:pt idx="1073">
                  <c:v>8331</c:v>
                </c:pt>
                <c:pt idx="1074">
                  <c:v>8352</c:v>
                </c:pt>
                <c:pt idx="1075">
                  <c:v>8372</c:v>
                </c:pt>
                <c:pt idx="1076">
                  <c:v>8393</c:v>
                </c:pt>
                <c:pt idx="1077">
                  <c:v>8413</c:v>
                </c:pt>
                <c:pt idx="1078">
                  <c:v>8434</c:v>
                </c:pt>
                <c:pt idx="1079">
                  <c:v>8454</c:v>
                </c:pt>
                <c:pt idx="1080">
                  <c:v>8475</c:v>
                </c:pt>
                <c:pt idx="1081">
                  <c:v>8495</c:v>
                </c:pt>
                <c:pt idx="1082">
                  <c:v>8515</c:v>
                </c:pt>
                <c:pt idx="1083">
                  <c:v>8535</c:v>
                </c:pt>
                <c:pt idx="1084">
                  <c:v>8555</c:v>
                </c:pt>
                <c:pt idx="1085">
                  <c:v>8575</c:v>
                </c:pt>
                <c:pt idx="1086">
                  <c:v>8595</c:v>
                </c:pt>
                <c:pt idx="1087">
                  <c:v>8615</c:v>
                </c:pt>
                <c:pt idx="1088">
                  <c:v>8635</c:v>
                </c:pt>
                <c:pt idx="1089">
                  <c:v>8655</c:v>
                </c:pt>
                <c:pt idx="1090">
                  <c:v>8675</c:v>
                </c:pt>
                <c:pt idx="1091">
                  <c:v>8695</c:v>
                </c:pt>
                <c:pt idx="1092">
                  <c:v>8715</c:v>
                </c:pt>
                <c:pt idx="1093">
                  <c:v>8735</c:v>
                </c:pt>
                <c:pt idx="1094">
                  <c:v>8755</c:v>
                </c:pt>
                <c:pt idx="1095">
                  <c:v>8776</c:v>
                </c:pt>
                <c:pt idx="1096">
                  <c:v>8796</c:v>
                </c:pt>
                <c:pt idx="1097">
                  <c:v>8816</c:v>
                </c:pt>
                <c:pt idx="1098">
                  <c:v>8836</c:v>
                </c:pt>
                <c:pt idx="1099">
                  <c:v>8856</c:v>
                </c:pt>
                <c:pt idx="1100">
                  <c:v>8877</c:v>
                </c:pt>
                <c:pt idx="1101">
                  <c:v>8897</c:v>
                </c:pt>
                <c:pt idx="1102">
                  <c:v>8917</c:v>
                </c:pt>
                <c:pt idx="1103">
                  <c:v>8937</c:v>
                </c:pt>
                <c:pt idx="1104">
                  <c:v>8957</c:v>
                </c:pt>
                <c:pt idx="1105">
                  <c:v>8976</c:v>
                </c:pt>
                <c:pt idx="1106">
                  <c:v>8996</c:v>
                </c:pt>
                <c:pt idx="1107">
                  <c:v>9016</c:v>
                </c:pt>
                <c:pt idx="1108">
                  <c:v>9035</c:v>
                </c:pt>
                <c:pt idx="1109">
                  <c:v>9055</c:v>
                </c:pt>
                <c:pt idx="1110">
                  <c:v>9075</c:v>
                </c:pt>
                <c:pt idx="1111">
                  <c:v>9094</c:v>
                </c:pt>
                <c:pt idx="1112">
                  <c:v>9114</c:v>
                </c:pt>
                <c:pt idx="1113">
                  <c:v>9134</c:v>
                </c:pt>
                <c:pt idx="1114">
                  <c:v>9153</c:v>
                </c:pt>
                <c:pt idx="1115">
                  <c:v>9173</c:v>
                </c:pt>
                <c:pt idx="1116">
                  <c:v>9192</c:v>
                </c:pt>
                <c:pt idx="1117">
                  <c:v>9211</c:v>
                </c:pt>
                <c:pt idx="1118">
                  <c:v>9231</c:v>
                </c:pt>
                <c:pt idx="1119">
                  <c:v>9250</c:v>
                </c:pt>
                <c:pt idx="1120">
                  <c:v>9269</c:v>
                </c:pt>
                <c:pt idx="1121">
                  <c:v>9288</c:v>
                </c:pt>
                <c:pt idx="1122">
                  <c:v>9308</c:v>
                </c:pt>
                <c:pt idx="1123">
                  <c:v>9327</c:v>
                </c:pt>
                <c:pt idx="1124">
                  <c:v>9346</c:v>
                </c:pt>
                <c:pt idx="1125">
                  <c:v>9365</c:v>
                </c:pt>
                <c:pt idx="1126">
                  <c:v>9377</c:v>
                </c:pt>
                <c:pt idx="1127">
                  <c:v>9389</c:v>
                </c:pt>
                <c:pt idx="1128">
                  <c:v>9402</c:v>
                </c:pt>
                <c:pt idx="1129">
                  <c:v>9414</c:v>
                </c:pt>
                <c:pt idx="1130">
                  <c:v>9426</c:v>
                </c:pt>
                <c:pt idx="1131">
                  <c:v>9438</c:v>
                </c:pt>
                <c:pt idx="1132">
                  <c:v>9451</c:v>
                </c:pt>
                <c:pt idx="1133">
                  <c:v>9463</c:v>
                </c:pt>
              </c:numCache>
            </c:numRef>
          </c:yVal>
          <c:smooth val="1"/>
          <c:extLst>
            <c:ext xmlns:c16="http://schemas.microsoft.com/office/drawing/2014/chart" uri="{C3380CC4-5D6E-409C-BE32-E72D297353CC}">
              <c16:uniqueId val="{00000001-7604-4524-8BCF-22515B4467B4}"/>
            </c:ext>
          </c:extLst>
        </c:ser>
        <c:ser>
          <c:idx val="3"/>
          <c:order val="2"/>
          <c:tx>
            <c:v>Minimum Age</c:v>
          </c:tx>
          <c:spPr>
            <a:ln w="12700" cap="rnd">
              <a:solidFill>
                <a:schemeClr val="tx1"/>
              </a:solidFill>
              <a:prstDash val="dash"/>
              <a:round/>
            </a:ln>
            <a:effectLst/>
          </c:spPr>
          <c:marker>
            <c:symbol val="none"/>
          </c:marker>
          <c:xVal>
            <c:numRef>
              <c:f>'age model'!$A$2:$A$1135</c:f>
              <c:numCache>
                <c:formatCode>General</c:formatCode>
                <c:ptCount val="113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18.0000090009001</c:v>
                </c:pt>
                <c:pt idx="20">
                  <c:v>19</c:v>
                </c:pt>
                <c:pt idx="21">
                  <c:v>19.0000090009001</c:v>
                </c:pt>
                <c:pt idx="22">
                  <c:v>20</c:v>
                </c:pt>
                <c:pt idx="23">
                  <c:v>21</c:v>
                </c:pt>
                <c:pt idx="24">
                  <c:v>22</c:v>
                </c:pt>
                <c:pt idx="25">
                  <c:v>23</c:v>
                </c:pt>
                <c:pt idx="26">
                  <c:v>24</c:v>
                </c:pt>
                <c:pt idx="27">
                  <c:v>25</c:v>
                </c:pt>
                <c:pt idx="28">
                  <c:v>26</c:v>
                </c:pt>
                <c:pt idx="29">
                  <c:v>26.5</c:v>
                </c:pt>
                <c:pt idx="30">
                  <c:v>26.5000090009001</c:v>
                </c:pt>
                <c:pt idx="31">
                  <c:v>27</c:v>
                </c:pt>
                <c:pt idx="32">
                  <c:v>27.0000090009001</c:v>
                </c:pt>
                <c:pt idx="33">
                  <c:v>28</c:v>
                </c:pt>
                <c:pt idx="34">
                  <c:v>29</c:v>
                </c:pt>
                <c:pt idx="35">
                  <c:v>30</c:v>
                </c:pt>
                <c:pt idx="36">
                  <c:v>30.0000090009001</c:v>
                </c:pt>
                <c:pt idx="37">
                  <c:v>31</c:v>
                </c:pt>
                <c:pt idx="38">
                  <c:v>31.0000090009001</c:v>
                </c:pt>
                <c:pt idx="39">
                  <c:v>32</c:v>
                </c:pt>
                <c:pt idx="40">
                  <c:v>33</c:v>
                </c:pt>
                <c:pt idx="41">
                  <c:v>34</c:v>
                </c:pt>
                <c:pt idx="42">
                  <c:v>35</c:v>
                </c:pt>
                <c:pt idx="43">
                  <c:v>36</c:v>
                </c:pt>
                <c:pt idx="44">
                  <c:v>37</c:v>
                </c:pt>
                <c:pt idx="45">
                  <c:v>38</c:v>
                </c:pt>
                <c:pt idx="46">
                  <c:v>39</c:v>
                </c:pt>
                <c:pt idx="47">
                  <c:v>40</c:v>
                </c:pt>
                <c:pt idx="48">
                  <c:v>41</c:v>
                </c:pt>
                <c:pt idx="49">
                  <c:v>42</c:v>
                </c:pt>
                <c:pt idx="50">
                  <c:v>43</c:v>
                </c:pt>
                <c:pt idx="51">
                  <c:v>44</c:v>
                </c:pt>
                <c:pt idx="52">
                  <c:v>44.5</c:v>
                </c:pt>
                <c:pt idx="53">
                  <c:v>44.5000090009001</c:v>
                </c:pt>
                <c:pt idx="54">
                  <c:v>45</c:v>
                </c:pt>
                <c:pt idx="55">
                  <c:v>45.0000090009001</c:v>
                </c:pt>
                <c:pt idx="56">
                  <c:v>46</c:v>
                </c:pt>
                <c:pt idx="57">
                  <c:v>47</c:v>
                </c:pt>
                <c:pt idx="58">
                  <c:v>48</c:v>
                </c:pt>
                <c:pt idx="59">
                  <c:v>49</c:v>
                </c:pt>
                <c:pt idx="60">
                  <c:v>50</c:v>
                </c:pt>
                <c:pt idx="61">
                  <c:v>51</c:v>
                </c:pt>
                <c:pt idx="62">
                  <c:v>52</c:v>
                </c:pt>
                <c:pt idx="63">
                  <c:v>53</c:v>
                </c:pt>
                <c:pt idx="64">
                  <c:v>54</c:v>
                </c:pt>
                <c:pt idx="65">
                  <c:v>55</c:v>
                </c:pt>
                <c:pt idx="66">
                  <c:v>56</c:v>
                </c:pt>
                <c:pt idx="67">
                  <c:v>57</c:v>
                </c:pt>
                <c:pt idx="68">
                  <c:v>58</c:v>
                </c:pt>
                <c:pt idx="69">
                  <c:v>59</c:v>
                </c:pt>
                <c:pt idx="70">
                  <c:v>60</c:v>
                </c:pt>
                <c:pt idx="71">
                  <c:v>61</c:v>
                </c:pt>
                <c:pt idx="72">
                  <c:v>62</c:v>
                </c:pt>
                <c:pt idx="73">
                  <c:v>63</c:v>
                </c:pt>
                <c:pt idx="74">
                  <c:v>64</c:v>
                </c:pt>
                <c:pt idx="75">
                  <c:v>65</c:v>
                </c:pt>
                <c:pt idx="76">
                  <c:v>66</c:v>
                </c:pt>
                <c:pt idx="77">
                  <c:v>67</c:v>
                </c:pt>
                <c:pt idx="78">
                  <c:v>68</c:v>
                </c:pt>
                <c:pt idx="79">
                  <c:v>69</c:v>
                </c:pt>
                <c:pt idx="80">
                  <c:v>70</c:v>
                </c:pt>
                <c:pt idx="81">
                  <c:v>71</c:v>
                </c:pt>
                <c:pt idx="82">
                  <c:v>72</c:v>
                </c:pt>
                <c:pt idx="83">
                  <c:v>73</c:v>
                </c:pt>
                <c:pt idx="84">
                  <c:v>74</c:v>
                </c:pt>
                <c:pt idx="85">
                  <c:v>75</c:v>
                </c:pt>
                <c:pt idx="86">
                  <c:v>76</c:v>
                </c:pt>
                <c:pt idx="87">
                  <c:v>77</c:v>
                </c:pt>
                <c:pt idx="88">
                  <c:v>78</c:v>
                </c:pt>
                <c:pt idx="89">
                  <c:v>79</c:v>
                </c:pt>
                <c:pt idx="90">
                  <c:v>80</c:v>
                </c:pt>
                <c:pt idx="91">
                  <c:v>81</c:v>
                </c:pt>
                <c:pt idx="92">
                  <c:v>82</c:v>
                </c:pt>
                <c:pt idx="93">
                  <c:v>83</c:v>
                </c:pt>
                <c:pt idx="94">
                  <c:v>84</c:v>
                </c:pt>
                <c:pt idx="95">
                  <c:v>85</c:v>
                </c:pt>
                <c:pt idx="96">
                  <c:v>86</c:v>
                </c:pt>
                <c:pt idx="97">
                  <c:v>87</c:v>
                </c:pt>
                <c:pt idx="98">
                  <c:v>88</c:v>
                </c:pt>
                <c:pt idx="99">
                  <c:v>89</c:v>
                </c:pt>
                <c:pt idx="100">
                  <c:v>90</c:v>
                </c:pt>
                <c:pt idx="101">
                  <c:v>91</c:v>
                </c:pt>
                <c:pt idx="102">
                  <c:v>92</c:v>
                </c:pt>
                <c:pt idx="103">
                  <c:v>93</c:v>
                </c:pt>
                <c:pt idx="104">
                  <c:v>94</c:v>
                </c:pt>
                <c:pt idx="105">
                  <c:v>95</c:v>
                </c:pt>
                <c:pt idx="106">
                  <c:v>96</c:v>
                </c:pt>
                <c:pt idx="107">
                  <c:v>97</c:v>
                </c:pt>
                <c:pt idx="108">
                  <c:v>98</c:v>
                </c:pt>
                <c:pt idx="109">
                  <c:v>99</c:v>
                </c:pt>
                <c:pt idx="110">
                  <c:v>100</c:v>
                </c:pt>
                <c:pt idx="111">
                  <c:v>101</c:v>
                </c:pt>
                <c:pt idx="112">
                  <c:v>102</c:v>
                </c:pt>
                <c:pt idx="113">
                  <c:v>103</c:v>
                </c:pt>
                <c:pt idx="114">
                  <c:v>104</c:v>
                </c:pt>
                <c:pt idx="115">
                  <c:v>105</c:v>
                </c:pt>
                <c:pt idx="116">
                  <c:v>106</c:v>
                </c:pt>
                <c:pt idx="117">
                  <c:v>107</c:v>
                </c:pt>
                <c:pt idx="118">
                  <c:v>108</c:v>
                </c:pt>
                <c:pt idx="119">
                  <c:v>109</c:v>
                </c:pt>
                <c:pt idx="120">
                  <c:v>110</c:v>
                </c:pt>
                <c:pt idx="121">
                  <c:v>111</c:v>
                </c:pt>
                <c:pt idx="122">
                  <c:v>112</c:v>
                </c:pt>
                <c:pt idx="123">
                  <c:v>113</c:v>
                </c:pt>
                <c:pt idx="124">
                  <c:v>114</c:v>
                </c:pt>
                <c:pt idx="125">
                  <c:v>115</c:v>
                </c:pt>
                <c:pt idx="126">
                  <c:v>116</c:v>
                </c:pt>
                <c:pt idx="127">
                  <c:v>117</c:v>
                </c:pt>
                <c:pt idx="128">
                  <c:v>118</c:v>
                </c:pt>
                <c:pt idx="129">
                  <c:v>119</c:v>
                </c:pt>
                <c:pt idx="130">
                  <c:v>120</c:v>
                </c:pt>
                <c:pt idx="131">
                  <c:v>121</c:v>
                </c:pt>
                <c:pt idx="132">
                  <c:v>122</c:v>
                </c:pt>
                <c:pt idx="133">
                  <c:v>123</c:v>
                </c:pt>
                <c:pt idx="134">
                  <c:v>124</c:v>
                </c:pt>
                <c:pt idx="135">
                  <c:v>125</c:v>
                </c:pt>
                <c:pt idx="136">
                  <c:v>126</c:v>
                </c:pt>
                <c:pt idx="137">
                  <c:v>127</c:v>
                </c:pt>
                <c:pt idx="138">
                  <c:v>128</c:v>
                </c:pt>
                <c:pt idx="139">
                  <c:v>129</c:v>
                </c:pt>
                <c:pt idx="140">
                  <c:v>130</c:v>
                </c:pt>
                <c:pt idx="141">
                  <c:v>131</c:v>
                </c:pt>
                <c:pt idx="142">
                  <c:v>132</c:v>
                </c:pt>
                <c:pt idx="143">
                  <c:v>133</c:v>
                </c:pt>
                <c:pt idx="144">
                  <c:v>134</c:v>
                </c:pt>
                <c:pt idx="145">
                  <c:v>135</c:v>
                </c:pt>
                <c:pt idx="146">
                  <c:v>136</c:v>
                </c:pt>
                <c:pt idx="147">
                  <c:v>137</c:v>
                </c:pt>
                <c:pt idx="148">
                  <c:v>138</c:v>
                </c:pt>
                <c:pt idx="149">
                  <c:v>139</c:v>
                </c:pt>
                <c:pt idx="150">
                  <c:v>140</c:v>
                </c:pt>
                <c:pt idx="151">
                  <c:v>141</c:v>
                </c:pt>
                <c:pt idx="152">
                  <c:v>142</c:v>
                </c:pt>
                <c:pt idx="153">
                  <c:v>143</c:v>
                </c:pt>
                <c:pt idx="154">
                  <c:v>144</c:v>
                </c:pt>
                <c:pt idx="155">
                  <c:v>144.00000900090001</c:v>
                </c:pt>
                <c:pt idx="156">
                  <c:v>145</c:v>
                </c:pt>
                <c:pt idx="157">
                  <c:v>145.00000900090001</c:v>
                </c:pt>
                <c:pt idx="158">
                  <c:v>146</c:v>
                </c:pt>
                <c:pt idx="159">
                  <c:v>147</c:v>
                </c:pt>
                <c:pt idx="160">
                  <c:v>148</c:v>
                </c:pt>
                <c:pt idx="161">
                  <c:v>149</c:v>
                </c:pt>
                <c:pt idx="162">
                  <c:v>150</c:v>
                </c:pt>
                <c:pt idx="163">
                  <c:v>151</c:v>
                </c:pt>
                <c:pt idx="164">
                  <c:v>152</c:v>
                </c:pt>
                <c:pt idx="165">
                  <c:v>153</c:v>
                </c:pt>
                <c:pt idx="166">
                  <c:v>154</c:v>
                </c:pt>
                <c:pt idx="167">
                  <c:v>155</c:v>
                </c:pt>
                <c:pt idx="168">
                  <c:v>156</c:v>
                </c:pt>
                <c:pt idx="169">
                  <c:v>157</c:v>
                </c:pt>
                <c:pt idx="170">
                  <c:v>158</c:v>
                </c:pt>
                <c:pt idx="171">
                  <c:v>159</c:v>
                </c:pt>
                <c:pt idx="172">
                  <c:v>160</c:v>
                </c:pt>
                <c:pt idx="173">
                  <c:v>161</c:v>
                </c:pt>
                <c:pt idx="174">
                  <c:v>162</c:v>
                </c:pt>
                <c:pt idx="175">
                  <c:v>163</c:v>
                </c:pt>
                <c:pt idx="176">
                  <c:v>164</c:v>
                </c:pt>
                <c:pt idx="177">
                  <c:v>165</c:v>
                </c:pt>
                <c:pt idx="178">
                  <c:v>166</c:v>
                </c:pt>
                <c:pt idx="179">
                  <c:v>167</c:v>
                </c:pt>
                <c:pt idx="180">
                  <c:v>168</c:v>
                </c:pt>
                <c:pt idx="181">
                  <c:v>169</c:v>
                </c:pt>
                <c:pt idx="182">
                  <c:v>170</c:v>
                </c:pt>
                <c:pt idx="183">
                  <c:v>171</c:v>
                </c:pt>
                <c:pt idx="184">
                  <c:v>172</c:v>
                </c:pt>
                <c:pt idx="185">
                  <c:v>173</c:v>
                </c:pt>
                <c:pt idx="186">
                  <c:v>174</c:v>
                </c:pt>
                <c:pt idx="187">
                  <c:v>175</c:v>
                </c:pt>
                <c:pt idx="188">
                  <c:v>176</c:v>
                </c:pt>
                <c:pt idx="189">
                  <c:v>177</c:v>
                </c:pt>
                <c:pt idx="190">
                  <c:v>178</c:v>
                </c:pt>
                <c:pt idx="191">
                  <c:v>179</c:v>
                </c:pt>
                <c:pt idx="192">
                  <c:v>180</c:v>
                </c:pt>
                <c:pt idx="193">
                  <c:v>181</c:v>
                </c:pt>
                <c:pt idx="194">
                  <c:v>182</c:v>
                </c:pt>
                <c:pt idx="195">
                  <c:v>183</c:v>
                </c:pt>
                <c:pt idx="196">
                  <c:v>184</c:v>
                </c:pt>
                <c:pt idx="197">
                  <c:v>185</c:v>
                </c:pt>
                <c:pt idx="198">
                  <c:v>186</c:v>
                </c:pt>
                <c:pt idx="199">
                  <c:v>187</c:v>
                </c:pt>
                <c:pt idx="200">
                  <c:v>188</c:v>
                </c:pt>
                <c:pt idx="201">
                  <c:v>189</c:v>
                </c:pt>
                <c:pt idx="202">
                  <c:v>190</c:v>
                </c:pt>
                <c:pt idx="203">
                  <c:v>191</c:v>
                </c:pt>
                <c:pt idx="204">
                  <c:v>192</c:v>
                </c:pt>
                <c:pt idx="205">
                  <c:v>193</c:v>
                </c:pt>
                <c:pt idx="206">
                  <c:v>194</c:v>
                </c:pt>
                <c:pt idx="207">
                  <c:v>195</c:v>
                </c:pt>
                <c:pt idx="208">
                  <c:v>196</c:v>
                </c:pt>
                <c:pt idx="209">
                  <c:v>197</c:v>
                </c:pt>
                <c:pt idx="210">
                  <c:v>198</c:v>
                </c:pt>
                <c:pt idx="211">
                  <c:v>199</c:v>
                </c:pt>
                <c:pt idx="212">
                  <c:v>200</c:v>
                </c:pt>
                <c:pt idx="213">
                  <c:v>201</c:v>
                </c:pt>
                <c:pt idx="214">
                  <c:v>202</c:v>
                </c:pt>
                <c:pt idx="215">
                  <c:v>203</c:v>
                </c:pt>
                <c:pt idx="216">
                  <c:v>204</c:v>
                </c:pt>
                <c:pt idx="217">
                  <c:v>205</c:v>
                </c:pt>
                <c:pt idx="218">
                  <c:v>206</c:v>
                </c:pt>
                <c:pt idx="219">
                  <c:v>207</c:v>
                </c:pt>
                <c:pt idx="220">
                  <c:v>208</c:v>
                </c:pt>
                <c:pt idx="221">
                  <c:v>209</c:v>
                </c:pt>
                <c:pt idx="222">
                  <c:v>210</c:v>
                </c:pt>
                <c:pt idx="223">
                  <c:v>211</c:v>
                </c:pt>
                <c:pt idx="224">
                  <c:v>212</c:v>
                </c:pt>
                <c:pt idx="225">
                  <c:v>213</c:v>
                </c:pt>
                <c:pt idx="226">
                  <c:v>214</c:v>
                </c:pt>
                <c:pt idx="227">
                  <c:v>215</c:v>
                </c:pt>
                <c:pt idx="228">
                  <c:v>216</c:v>
                </c:pt>
                <c:pt idx="229">
                  <c:v>217</c:v>
                </c:pt>
                <c:pt idx="230">
                  <c:v>218</c:v>
                </c:pt>
                <c:pt idx="231">
                  <c:v>219</c:v>
                </c:pt>
                <c:pt idx="232">
                  <c:v>220</c:v>
                </c:pt>
                <c:pt idx="233">
                  <c:v>221</c:v>
                </c:pt>
                <c:pt idx="234">
                  <c:v>222</c:v>
                </c:pt>
                <c:pt idx="235">
                  <c:v>223</c:v>
                </c:pt>
                <c:pt idx="236">
                  <c:v>224</c:v>
                </c:pt>
                <c:pt idx="237">
                  <c:v>225</c:v>
                </c:pt>
                <c:pt idx="238">
                  <c:v>226</c:v>
                </c:pt>
                <c:pt idx="239">
                  <c:v>227</c:v>
                </c:pt>
                <c:pt idx="240">
                  <c:v>228</c:v>
                </c:pt>
                <c:pt idx="241">
                  <c:v>229</c:v>
                </c:pt>
                <c:pt idx="242">
                  <c:v>230</c:v>
                </c:pt>
                <c:pt idx="243">
                  <c:v>231</c:v>
                </c:pt>
                <c:pt idx="244">
                  <c:v>232</c:v>
                </c:pt>
                <c:pt idx="245">
                  <c:v>233</c:v>
                </c:pt>
                <c:pt idx="246">
                  <c:v>234</c:v>
                </c:pt>
                <c:pt idx="247">
                  <c:v>235</c:v>
                </c:pt>
                <c:pt idx="248">
                  <c:v>236</c:v>
                </c:pt>
                <c:pt idx="249">
                  <c:v>237</c:v>
                </c:pt>
                <c:pt idx="250">
                  <c:v>238</c:v>
                </c:pt>
                <c:pt idx="251">
                  <c:v>239</c:v>
                </c:pt>
                <c:pt idx="252">
                  <c:v>240</c:v>
                </c:pt>
                <c:pt idx="253">
                  <c:v>241</c:v>
                </c:pt>
                <c:pt idx="254">
                  <c:v>242</c:v>
                </c:pt>
                <c:pt idx="255">
                  <c:v>243</c:v>
                </c:pt>
                <c:pt idx="256">
                  <c:v>244</c:v>
                </c:pt>
                <c:pt idx="257">
                  <c:v>245</c:v>
                </c:pt>
                <c:pt idx="258">
                  <c:v>246</c:v>
                </c:pt>
                <c:pt idx="259">
                  <c:v>247</c:v>
                </c:pt>
                <c:pt idx="260">
                  <c:v>248</c:v>
                </c:pt>
                <c:pt idx="261">
                  <c:v>249</c:v>
                </c:pt>
                <c:pt idx="262">
                  <c:v>250</c:v>
                </c:pt>
                <c:pt idx="263">
                  <c:v>251</c:v>
                </c:pt>
                <c:pt idx="264">
                  <c:v>252</c:v>
                </c:pt>
                <c:pt idx="265">
                  <c:v>253</c:v>
                </c:pt>
                <c:pt idx="266">
                  <c:v>254</c:v>
                </c:pt>
                <c:pt idx="267">
                  <c:v>255</c:v>
                </c:pt>
                <c:pt idx="268">
                  <c:v>256</c:v>
                </c:pt>
                <c:pt idx="269">
                  <c:v>257</c:v>
                </c:pt>
                <c:pt idx="270">
                  <c:v>258</c:v>
                </c:pt>
                <c:pt idx="271">
                  <c:v>259</c:v>
                </c:pt>
                <c:pt idx="272">
                  <c:v>260</c:v>
                </c:pt>
                <c:pt idx="273">
                  <c:v>261</c:v>
                </c:pt>
                <c:pt idx="274">
                  <c:v>262</c:v>
                </c:pt>
                <c:pt idx="275">
                  <c:v>263</c:v>
                </c:pt>
                <c:pt idx="276">
                  <c:v>264</c:v>
                </c:pt>
                <c:pt idx="277">
                  <c:v>265</c:v>
                </c:pt>
                <c:pt idx="278">
                  <c:v>266</c:v>
                </c:pt>
                <c:pt idx="279">
                  <c:v>267</c:v>
                </c:pt>
                <c:pt idx="280">
                  <c:v>268</c:v>
                </c:pt>
                <c:pt idx="281">
                  <c:v>269</c:v>
                </c:pt>
                <c:pt idx="282">
                  <c:v>270</c:v>
                </c:pt>
                <c:pt idx="283">
                  <c:v>271</c:v>
                </c:pt>
                <c:pt idx="284">
                  <c:v>272</c:v>
                </c:pt>
                <c:pt idx="285">
                  <c:v>273</c:v>
                </c:pt>
                <c:pt idx="286">
                  <c:v>274</c:v>
                </c:pt>
                <c:pt idx="287">
                  <c:v>275</c:v>
                </c:pt>
                <c:pt idx="288">
                  <c:v>276</c:v>
                </c:pt>
                <c:pt idx="289">
                  <c:v>277</c:v>
                </c:pt>
                <c:pt idx="290">
                  <c:v>278</c:v>
                </c:pt>
                <c:pt idx="291">
                  <c:v>279</c:v>
                </c:pt>
                <c:pt idx="292">
                  <c:v>280</c:v>
                </c:pt>
                <c:pt idx="293">
                  <c:v>281</c:v>
                </c:pt>
                <c:pt idx="294">
                  <c:v>282</c:v>
                </c:pt>
                <c:pt idx="295">
                  <c:v>283</c:v>
                </c:pt>
                <c:pt idx="296">
                  <c:v>284</c:v>
                </c:pt>
                <c:pt idx="297">
                  <c:v>285</c:v>
                </c:pt>
                <c:pt idx="298">
                  <c:v>286</c:v>
                </c:pt>
                <c:pt idx="299">
                  <c:v>287</c:v>
                </c:pt>
                <c:pt idx="300">
                  <c:v>288</c:v>
                </c:pt>
                <c:pt idx="301">
                  <c:v>289</c:v>
                </c:pt>
                <c:pt idx="302">
                  <c:v>290</c:v>
                </c:pt>
                <c:pt idx="303">
                  <c:v>291</c:v>
                </c:pt>
                <c:pt idx="304">
                  <c:v>292</c:v>
                </c:pt>
                <c:pt idx="305">
                  <c:v>293</c:v>
                </c:pt>
                <c:pt idx="306">
                  <c:v>294</c:v>
                </c:pt>
                <c:pt idx="307">
                  <c:v>295</c:v>
                </c:pt>
                <c:pt idx="308">
                  <c:v>296</c:v>
                </c:pt>
                <c:pt idx="309">
                  <c:v>297</c:v>
                </c:pt>
                <c:pt idx="310">
                  <c:v>298</c:v>
                </c:pt>
                <c:pt idx="311">
                  <c:v>299</c:v>
                </c:pt>
                <c:pt idx="312">
                  <c:v>300</c:v>
                </c:pt>
                <c:pt idx="313">
                  <c:v>301</c:v>
                </c:pt>
                <c:pt idx="314">
                  <c:v>302</c:v>
                </c:pt>
                <c:pt idx="315">
                  <c:v>303</c:v>
                </c:pt>
                <c:pt idx="316">
                  <c:v>304</c:v>
                </c:pt>
                <c:pt idx="317">
                  <c:v>305</c:v>
                </c:pt>
                <c:pt idx="318">
                  <c:v>306</c:v>
                </c:pt>
                <c:pt idx="319">
                  <c:v>307</c:v>
                </c:pt>
                <c:pt idx="320">
                  <c:v>308</c:v>
                </c:pt>
                <c:pt idx="321">
                  <c:v>309</c:v>
                </c:pt>
                <c:pt idx="322">
                  <c:v>310</c:v>
                </c:pt>
                <c:pt idx="323">
                  <c:v>311</c:v>
                </c:pt>
                <c:pt idx="324">
                  <c:v>312</c:v>
                </c:pt>
                <c:pt idx="325">
                  <c:v>313</c:v>
                </c:pt>
                <c:pt idx="326">
                  <c:v>314</c:v>
                </c:pt>
                <c:pt idx="327">
                  <c:v>315</c:v>
                </c:pt>
                <c:pt idx="328">
                  <c:v>316</c:v>
                </c:pt>
                <c:pt idx="329">
                  <c:v>317</c:v>
                </c:pt>
                <c:pt idx="330">
                  <c:v>318</c:v>
                </c:pt>
                <c:pt idx="331">
                  <c:v>319</c:v>
                </c:pt>
                <c:pt idx="332">
                  <c:v>320</c:v>
                </c:pt>
                <c:pt idx="333">
                  <c:v>321</c:v>
                </c:pt>
                <c:pt idx="334">
                  <c:v>322</c:v>
                </c:pt>
                <c:pt idx="335">
                  <c:v>323</c:v>
                </c:pt>
                <c:pt idx="336">
                  <c:v>324</c:v>
                </c:pt>
                <c:pt idx="337">
                  <c:v>325</c:v>
                </c:pt>
                <c:pt idx="338">
                  <c:v>326</c:v>
                </c:pt>
                <c:pt idx="339">
                  <c:v>327</c:v>
                </c:pt>
                <c:pt idx="340">
                  <c:v>328</c:v>
                </c:pt>
                <c:pt idx="341">
                  <c:v>329</c:v>
                </c:pt>
                <c:pt idx="342">
                  <c:v>330</c:v>
                </c:pt>
                <c:pt idx="343">
                  <c:v>331</c:v>
                </c:pt>
                <c:pt idx="344">
                  <c:v>332</c:v>
                </c:pt>
                <c:pt idx="345">
                  <c:v>333</c:v>
                </c:pt>
                <c:pt idx="346">
                  <c:v>334</c:v>
                </c:pt>
                <c:pt idx="347">
                  <c:v>335</c:v>
                </c:pt>
                <c:pt idx="348">
                  <c:v>336</c:v>
                </c:pt>
                <c:pt idx="349">
                  <c:v>336.00000900089998</c:v>
                </c:pt>
                <c:pt idx="350">
                  <c:v>337</c:v>
                </c:pt>
                <c:pt idx="351">
                  <c:v>337.00000900089998</c:v>
                </c:pt>
                <c:pt idx="352">
                  <c:v>338</c:v>
                </c:pt>
                <c:pt idx="353">
                  <c:v>339</c:v>
                </c:pt>
                <c:pt idx="354">
                  <c:v>340</c:v>
                </c:pt>
                <c:pt idx="355">
                  <c:v>341</c:v>
                </c:pt>
                <c:pt idx="356">
                  <c:v>342</c:v>
                </c:pt>
                <c:pt idx="357">
                  <c:v>343</c:v>
                </c:pt>
                <c:pt idx="358">
                  <c:v>344</c:v>
                </c:pt>
                <c:pt idx="359">
                  <c:v>345</c:v>
                </c:pt>
                <c:pt idx="360">
                  <c:v>346</c:v>
                </c:pt>
                <c:pt idx="361">
                  <c:v>347</c:v>
                </c:pt>
                <c:pt idx="362">
                  <c:v>348</c:v>
                </c:pt>
                <c:pt idx="363">
                  <c:v>349</c:v>
                </c:pt>
                <c:pt idx="364">
                  <c:v>350</c:v>
                </c:pt>
                <c:pt idx="365">
                  <c:v>351</c:v>
                </c:pt>
                <c:pt idx="366">
                  <c:v>352</c:v>
                </c:pt>
                <c:pt idx="367">
                  <c:v>353</c:v>
                </c:pt>
                <c:pt idx="368">
                  <c:v>354</c:v>
                </c:pt>
                <c:pt idx="369">
                  <c:v>355</c:v>
                </c:pt>
                <c:pt idx="370">
                  <c:v>356</c:v>
                </c:pt>
                <c:pt idx="371">
                  <c:v>357</c:v>
                </c:pt>
                <c:pt idx="372">
                  <c:v>358</c:v>
                </c:pt>
                <c:pt idx="373">
                  <c:v>359</c:v>
                </c:pt>
                <c:pt idx="374">
                  <c:v>360</c:v>
                </c:pt>
                <c:pt idx="375">
                  <c:v>361</c:v>
                </c:pt>
                <c:pt idx="376">
                  <c:v>362</c:v>
                </c:pt>
                <c:pt idx="377">
                  <c:v>363</c:v>
                </c:pt>
                <c:pt idx="378">
                  <c:v>364</c:v>
                </c:pt>
                <c:pt idx="379">
                  <c:v>365</c:v>
                </c:pt>
                <c:pt idx="380">
                  <c:v>366</c:v>
                </c:pt>
                <c:pt idx="381">
                  <c:v>367</c:v>
                </c:pt>
                <c:pt idx="382">
                  <c:v>368</c:v>
                </c:pt>
                <c:pt idx="383">
                  <c:v>369</c:v>
                </c:pt>
                <c:pt idx="384">
                  <c:v>370</c:v>
                </c:pt>
                <c:pt idx="385">
                  <c:v>371</c:v>
                </c:pt>
                <c:pt idx="386">
                  <c:v>372</c:v>
                </c:pt>
                <c:pt idx="387">
                  <c:v>373</c:v>
                </c:pt>
                <c:pt idx="388">
                  <c:v>374</c:v>
                </c:pt>
                <c:pt idx="389">
                  <c:v>375</c:v>
                </c:pt>
                <c:pt idx="390">
                  <c:v>376</c:v>
                </c:pt>
                <c:pt idx="391">
                  <c:v>377</c:v>
                </c:pt>
                <c:pt idx="392">
                  <c:v>378</c:v>
                </c:pt>
                <c:pt idx="393">
                  <c:v>379</c:v>
                </c:pt>
                <c:pt idx="394">
                  <c:v>380</c:v>
                </c:pt>
                <c:pt idx="395">
                  <c:v>381</c:v>
                </c:pt>
                <c:pt idx="396">
                  <c:v>382</c:v>
                </c:pt>
                <c:pt idx="397">
                  <c:v>383</c:v>
                </c:pt>
                <c:pt idx="398">
                  <c:v>384</c:v>
                </c:pt>
                <c:pt idx="399">
                  <c:v>385</c:v>
                </c:pt>
                <c:pt idx="400">
                  <c:v>386</c:v>
                </c:pt>
                <c:pt idx="401">
                  <c:v>387</c:v>
                </c:pt>
                <c:pt idx="402">
                  <c:v>388</c:v>
                </c:pt>
                <c:pt idx="403">
                  <c:v>389</c:v>
                </c:pt>
                <c:pt idx="404">
                  <c:v>390</c:v>
                </c:pt>
                <c:pt idx="405">
                  <c:v>391</c:v>
                </c:pt>
                <c:pt idx="406">
                  <c:v>392</c:v>
                </c:pt>
                <c:pt idx="407">
                  <c:v>393</c:v>
                </c:pt>
                <c:pt idx="408">
                  <c:v>394</c:v>
                </c:pt>
                <c:pt idx="409">
                  <c:v>395</c:v>
                </c:pt>
                <c:pt idx="410">
                  <c:v>396</c:v>
                </c:pt>
                <c:pt idx="411">
                  <c:v>397</c:v>
                </c:pt>
                <c:pt idx="412">
                  <c:v>398</c:v>
                </c:pt>
                <c:pt idx="413">
                  <c:v>399</c:v>
                </c:pt>
                <c:pt idx="414">
                  <c:v>400</c:v>
                </c:pt>
                <c:pt idx="415">
                  <c:v>401</c:v>
                </c:pt>
                <c:pt idx="416">
                  <c:v>402</c:v>
                </c:pt>
                <c:pt idx="417">
                  <c:v>403</c:v>
                </c:pt>
                <c:pt idx="418">
                  <c:v>404</c:v>
                </c:pt>
                <c:pt idx="419">
                  <c:v>405</c:v>
                </c:pt>
                <c:pt idx="420">
                  <c:v>406</c:v>
                </c:pt>
                <c:pt idx="421">
                  <c:v>407</c:v>
                </c:pt>
                <c:pt idx="422">
                  <c:v>408</c:v>
                </c:pt>
                <c:pt idx="423">
                  <c:v>409</c:v>
                </c:pt>
                <c:pt idx="424">
                  <c:v>410</c:v>
                </c:pt>
                <c:pt idx="425">
                  <c:v>411</c:v>
                </c:pt>
                <c:pt idx="426">
                  <c:v>412</c:v>
                </c:pt>
                <c:pt idx="427">
                  <c:v>413</c:v>
                </c:pt>
                <c:pt idx="428">
                  <c:v>414</c:v>
                </c:pt>
                <c:pt idx="429">
                  <c:v>415</c:v>
                </c:pt>
                <c:pt idx="430">
                  <c:v>416</c:v>
                </c:pt>
                <c:pt idx="431">
                  <c:v>417</c:v>
                </c:pt>
                <c:pt idx="432">
                  <c:v>418</c:v>
                </c:pt>
                <c:pt idx="433">
                  <c:v>419</c:v>
                </c:pt>
                <c:pt idx="434">
                  <c:v>420</c:v>
                </c:pt>
                <c:pt idx="435">
                  <c:v>421</c:v>
                </c:pt>
                <c:pt idx="436">
                  <c:v>422</c:v>
                </c:pt>
                <c:pt idx="437">
                  <c:v>423</c:v>
                </c:pt>
                <c:pt idx="438">
                  <c:v>424</c:v>
                </c:pt>
                <c:pt idx="439">
                  <c:v>425</c:v>
                </c:pt>
                <c:pt idx="440">
                  <c:v>426</c:v>
                </c:pt>
                <c:pt idx="441">
                  <c:v>427</c:v>
                </c:pt>
                <c:pt idx="442">
                  <c:v>428</c:v>
                </c:pt>
                <c:pt idx="443">
                  <c:v>429</c:v>
                </c:pt>
                <c:pt idx="444">
                  <c:v>430</c:v>
                </c:pt>
                <c:pt idx="445">
                  <c:v>431</c:v>
                </c:pt>
                <c:pt idx="446">
                  <c:v>432</c:v>
                </c:pt>
                <c:pt idx="447">
                  <c:v>433</c:v>
                </c:pt>
                <c:pt idx="448">
                  <c:v>434</c:v>
                </c:pt>
                <c:pt idx="449">
                  <c:v>435</c:v>
                </c:pt>
                <c:pt idx="450">
                  <c:v>436</c:v>
                </c:pt>
                <c:pt idx="451">
                  <c:v>437</c:v>
                </c:pt>
                <c:pt idx="452">
                  <c:v>438</c:v>
                </c:pt>
                <c:pt idx="453">
                  <c:v>438.00000900089998</c:v>
                </c:pt>
                <c:pt idx="454">
                  <c:v>439</c:v>
                </c:pt>
                <c:pt idx="455">
                  <c:v>439.00000900089998</c:v>
                </c:pt>
                <c:pt idx="456">
                  <c:v>440</c:v>
                </c:pt>
                <c:pt idx="457">
                  <c:v>441</c:v>
                </c:pt>
                <c:pt idx="458">
                  <c:v>442</c:v>
                </c:pt>
                <c:pt idx="459">
                  <c:v>443</c:v>
                </c:pt>
                <c:pt idx="460">
                  <c:v>444</c:v>
                </c:pt>
                <c:pt idx="461">
                  <c:v>445</c:v>
                </c:pt>
                <c:pt idx="462">
                  <c:v>446</c:v>
                </c:pt>
                <c:pt idx="463">
                  <c:v>447</c:v>
                </c:pt>
                <c:pt idx="464">
                  <c:v>448</c:v>
                </c:pt>
                <c:pt idx="465">
                  <c:v>449</c:v>
                </c:pt>
                <c:pt idx="466">
                  <c:v>450</c:v>
                </c:pt>
                <c:pt idx="467">
                  <c:v>451</c:v>
                </c:pt>
                <c:pt idx="468">
                  <c:v>452</c:v>
                </c:pt>
                <c:pt idx="469">
                  <c:v>453</c:v>
                </c:pt>
                <c:pt idx="470">
                  <c:v>454</c:v>
                </c:pt>
                <c:pt idx="471">
                  <c:v>455</c:v>
                </c:pt>
                <c:pt idx="472">
                  <c:v>456</c:v>
                </c:pt>
                <c:pt idx="473">
                  <c:v>457</c:v>
                </c:pt>
                <c:pt idx="474">
                  <c:v>458</c:v>
                </c:pt>
                <c:pt idx="475">
                  <c:v>459</c:v>
                </c:pt>
                <c:pt idx="476">
                  <c:v>460</c:v>
                </c:pt>
                <c:pt idx="477">
                  <c:v>461</c:v>
                </c:pt>
                <c:pt idx="478">
                  <c:v>462</c:v>
                </c:pt>
                <c:pt idx="479">
                  <c:v>463</c:v>
                </c:pt>
                <c:pt idx="480">
                  <c:v>464</c:v>
                </c:pt>
                <c:pt idx="481">
                  <c:v>465</c:v>
                </c:pt>
                <c:pt idx="482">
                  <c:v>466</c:v>
                </c:pt>
                <c:pt idx="483">
                  <c:v>467</c:v>
                </c:pt>
                <c:pt idx="484">
                  <c:v>468</c:v>
                </c:pt>
                <c:pt idx="485">
                  <c:v>469</c:v>
                </c:pt>
                <c:pt idx="486">
                  <c:v>470</c:v>
                </c:pt>
                <c:pt idx="487">
                  <c:v>471</c:v>
                </c:pt>
                <c:pt idx="488">
                  <c:v>472</c:v>
                </c:pt>
                <c:pt idx="489">
                  <c:v>473</c:v>
                </c:pt>
                <c:pt idx="490">
                  <c:v>474</c:v>
                </c:pt>
                <c:pt idx="491">
                  <c:v>475</c:v>
                </c:pt>
                <c:pt idx="492">
                  <c:v>476</c:v>
                </c:pt>
                <c:pt idx="493">
                  <c:v>477</c:v>
                </c:pt>
                <c:pt idx="494">
                  <c:v>478</c:v>
                </c:pt>
                <c:pt idx="495">
                  <c:v>479</c:v>
                </c:pt>
                <c:pt idx="496">
                  <c:v>480</c:v>
                </c:pt>
                <c:pt idx="497">
                  <c:v>481</c:v>
                </c:pt>
                <c:pt idx="498">
                  <c:v>482</c:v>
                </c:pt>
                <c:pt idx="499">
                  <c:v>483</c:v>
                </c:pt>
                <c:pt idx="500">
                  <c:v>484</c:v>
                </c:pt>
                <c:pt idx="501">
                  <c:v>485</c:v>
                </c:pt>
                <c:pt idx="502">
                  <c:v>486</c:v>
                </c:pt>
                <c:pt idx="503">
                  <c:v>487</c:v>
                </c:pt>
                <c:pt idx="504">
                  <c:v>488</c:v>
                </c:pt>
                <c:pt idx="505">
                  <c:v>489</c:v>
                </c:pt>
                <c:pt idx="506">
                  <c:v>490</c:v>
                </c:pt>
                <c:pt idx="507">
                  <c:v>491</c:v>
                </c:pt>
                <c:pt idx="508">
                  <c:v>492</c:v>
                </c:pt>
                <c:pt idx="509">
                  <c:v>493</c:v>
                </c:pt>
                <c:pt idx="510">
                  <c:v>494</c:v>
                </c:pt>
                <c:pt idx="511">
                  <c:v>495</c:v>
                </c:pt>
                <c:pt idx="512">
                  <c:v>496</c:v>
                </c:pt>
                <c:pt idx="513">
                  <c:v>497</c:v>
                </c:pt>
                <c:pt idx="514">
                  <c:v>498</c:v>
                </c:pt>
                <c:pt idx="515">
                  <c:v>499</c:v>
                </c:pt>
                <c:pt idx="516">
                  <c:v>500</c:v>
                </c:pt>
                <c:pt idx="517">
                  <c:v>501</c:v>
                </c:pt>
                <c:pt idx="518">
                  <c:v>502</c:v>
                </c:pt>
                <c:pt idx="519">
                  <c:v>503</c:v>
                </c:pt>
                <c:pt idx="520">
                  <c:v>504</c:v>
                </c:pt>
                <c:pt idx="521">
                  <c:v>505</c:v>
                </c:pt>
                <c:pt idx="522">
                  <c:v>506</c:v>
                </c:pt>
                <c:pt idx="523">
                  <c:v>507</c:v>
                </c:pt>
                <c:pt idx="524">
                  <c:v>508</c:v>
                </c:pt>
                <c:pt idx="525">
                  <c:v>509</c:v>
                </c:pt>
                <c:pt idx="526">
                  <c:v>510</c:v>
                </c:pt>
                <c:pt idx="527">
                  <c:v>511</c:v>
                </c:pt>
                <c:pt idx="528">
                  <c:v>512</c:v>
                </c:pt>
                <c:pt idx="529">
                  <c:v>513</c:v>
                </c:pt>
                <c:pt idx="530">
                  <c:v>514</c:v>
                </c:pt>
                <c:pt idx="531">
                  <c:v>515</c:v>
                </c:pt>
                <c:pt idx="532">
                  <c:v>516</c:v>
                </c:pt>
                <c:pt idx="533">
                  <c:v>517</c:v>
                </c:pt>
                <c:pt idx="534">
                  <c:v>518</c:v>
                </c:pt>
                <c:pt idx="535">
                  <c:v>519</c:v>
                </c:pt>
                <c:pt idx="536">
                  <c:v>520</c:v>
                </c:pt>
                <c:pt idx="537">
                  <c:v>521</c:v>
                </c:pt>
                <c:pt idx="538">
                  <c:v>522</c:v>
                </c:pt>
                <c:pt idx="539">
                  <c:v>523</c:v>
                </c:pt>
                <c:pt idx="540">
                  <c:v>524</c:v>
                </c:pt>
                <c:pt idx="541">
                  <c:v>525</c:v>
                </c:pt>
                <c:pt idx="542">
                  <c:v>526</c:v>
                </c:pt>
                <c:pt idx="543">
                  <c:v>527</c:v>
                </c:pt>
                <c:pt idx="544">
                  <c:v>528</c:v>
                </c:pt>
                <c:pt idx="545">
                  <c:v>529</c:v>
                </c:pt>
                <c:pt idx="546">
                  <c:v>530</c:v>
                </c:pt>
                <c:pt idx="547">
                  <c:v>531</c:v>
                </c:pt>
                <c:pt idx="548">
                  <c:v>532</c:v>
                </c:pt>
                <c:pt idx="549">
                  <c:v>533</c:v>
                </c:pt>
                <c:pt idx="550">
                  <c:v>534</c:v>
                </c:pt>
                <c:pt idx="551">
                  <c:v>535</c:v>
                </c:pt>
                <c:pt idx="552">
                  <c:v>536</c:v>
                </c:pt>
                <c:pt idx="553">
                  <c:v>537</c:v>
                </c:pt>
                <c:pt idx="554">
                  <c:v>538</c:v>
                </c:pt>
                <c:pt idx="555">
                  <c:v>539</c:v>
                </c:pt>
                <c:pt idx="556">
                  <c:v>540</c:v>
                </c:pt>
                <c:pt idx="557">
                  <c:v>541</c:v>
                </c:pt>
                <c:pt idx="558">
                  <c:v>542</c:v>
                </c:pt>
                <c:pt idx="559">
                  <c:v>543</c:v>
                </c:pt>
                <c:pt idx="560">
                  <c:v>544</c:v>
                </c:pt>
                <c:pt idx="561">
                  <c:v>545</c:v>
                </c:pt>
                <c:pt idx="562">
                  <c:v>546</c:v>
                </c:pt>
                <c:pt idx="563">
                  <c:v>547</c:v>
                </c:pt>
                <c:pt idx="564">
                  <c:v>548</c:v>
                </c:pt>
                <c:pt idx="565">
                  <c:v>549</c:v>
                </c:pt>
                <c:pt idx="566">
                  <c:v>550</c:v>
                </c:pt>
                <c:pt idx="567">
                  <c:v>551</c:v>
                </c:pt>
                <c:pt idx="568">
                  <c:v>552</c:v>
                </c:pt>
                <c:pt idx="569">
                  <c:v>553</c:v>
                </c:pt>
                <c:pt idx="570">
                  <c:v>554</c:v>
                </c:pt>
                <c:pt idx="571">
                  <c:v>555</c:v>
                </c:pt>
                <c:pt idx="572">
                  <c:v>556</c:v>
                </c:pt>
                <c:pt idx="573">
                  <c:v>557</c:v>
                </c:pt>
                <c:pt idx="574">
                  <c:v>558</c:v>
                </c:pt>
                <c:pt idx="575">
                  <c:v>559</c:v>
                </c:pt>
                <c:pt idx="576">
                  <c:v>560</c:v>
                </c:pt>
                <c:pt idx="577">
                  <c:v>561</c:v>
                </c:pt>
                <c:pt idx="578">
                  <c:v>562</c:v>
                </c:pt>
                <c:pt idx="579">
                  <c:v>563</c:v>
                </c:pt>
                <c:pt idx="580">
                  <c:v>564</c:v>
                </c:pt>
                <c:pt idx="581">
                  <c:v>565</c:v>
                </c:pt>
                <c:pt idx="582">
                  <c:v>566</c:v>
                </c:pt>
                <c:pt idx="583">
                  <c:v>567</c:v>
                </c:pt>
                <c:pt idx="584">
                  <c:v>568</c:v>
                </c:pt>
                <c:pt idx="585">
                  <c:v>569</c:v>
                </c:pt>
                <c:pt idx="586">
                  <c:v>570</c:v>
                </c:pt>
                <c:pt idx="587">
                  <c:v>571</c:v>
                </c:pt>
                <c:pt idx="588">
                  <c:v>572</c:v>
                </c:pt>
                <c:pt idx="589">
                  <c:v>573</c:v>
                </c:pt>
                <c:pt idx="590">
                  <c:v>574</c:v>
                </c:pt>
                <c:pt idx="591">
                  <c:v>575</c:v>
                </c:pt>
                <c:pt idx="592">
                  <c:v>576</c:v>
                </c:pt>
                <c:pt idx="593">
                  <c:v>577</c:v>
                </c:pt>
                <c:pt idx="594">
                  <c:v>578</c:v>
                </c:pt>
                <c:pt idx="595">
                  <c:v>579</c:v>
                </c:pt>
                <c:pt idx="596">
                  <c:v>580</c:v>
                </c:pt>
                <c:pt idx="597">
                  <c:v>581</c:v>
                </c:pt>
                <c:pt idx="598">
                  <c:v>582</c:v>
                </c:pt>
                <c:pt idx="599">
                  <c:v>583</c:v>
                </c:pt>
                <c:pt idx="600">
                  <c:v>584</c:v>
                </c:pt>
                <c:pt idx="601">
                  <c:v>585</c:v>
                </c:pt>
                <c:pt idx="602">
                  <c:v>586</c:v>
                </c:pt>
                <c:pt idx="603">
                  <c:v>587</c:v>
                </c:pt>
                <c:pt idx="604">
                  <c:v>588</c:v>
                </c:pt>
                <c:pt idx="605">
                  <c:v>589</c:v>
                </c:pt>
                <c:pt idx="606">
                  <c:v>590</c:v>
                </c:pt>
                <c:pt idx="607">
                  <c:v>591</c:v>
                </c:pt>
                <c:pt idx="608">
                  <c:v>592</c:v>
                </c:pt>
                <c:pt idx="609">
                  <c:v>593</c:v>
                </c:pt>
                <c:pt idx="610">
                  <c:v>594</c:v>
                </c:pt>
                <c:pt idx="611">
                  <c:v>595</c:v>
                </c:pt>
                <c:pt idx="612">
                  <c:v>596</c:v>
                </c:pt>
                <c:pt idx="613">
                  <c:v>597</c:v>
                </c:pt>
                <c:pt idx="614">
                  <c:v>598</c:v>
                </c:pt>
                <c:pt idx="615">
                  <c:v>599</c:v>
                </c:pt>
                <c:pt idx="616">
                  <c:v>600</c:v>
                </c:pt>
                <c:pt idx="617">
                  <c:v>601</c:v>
                </c:pt>
                <c:pt idx="618">
                  <c:v>602</c:v>
                </c:pt>
                <c:pt idx="619">
                  <c:v>603</c:v>
                </c:pt>
                <c:pt idx="620">
                  <c:v>604</c:v>
                </c:pt>
                <c:pt idx="621">
                  <c:v>605</c:v>
                </c:pt>
                <c:pt idx="622">
                  <c:v>606</c:v>
                </c:pt>
                <c:pt idx="623">
                  <c:v>607</c:v>
                </c:pt>
                <c:pt idx="624">
                  <c:v>608</c:v>
                </c:pt>
                <c:pt idx="625">
                  <c:v>609</c:v>
                </c:pt>
                <c:pt idx="626">
                  <c:v>610</c:v>
                </c:pt>
                <c:pt idx="627">
                  <c:v>611</c:v>
                </c:pt>
                <c:pt idx="628">
                  <c:v>612</c:v>
                </c:pt>
                <c:pt idx="629">
                  <c:v>613</c:v>
                </c:pt>
                <c:pt idx="630">
                  <c:v>614</c:v>
                </c:pt>
                <c:pt idx="631">
                  <c:v>615</c:v>
                </c:pt>
                <c:pt idx="632">
                  <c:v>616</c:v>
                </c:pt>
                <c:pt idx="633">
                  <c:v>617</c:v>
                </c:pt>
                <c:pt idx="634">
                  <c:v>618</c:v>
                </c:pt>
                <c:pt idx="635">
                  <c:v>619</c:v>
                </c:pt>
                <c:pt idx="636">
                  <c:v>620</c:v>
                </c:pt>
                <c:pt idx="637">
                  <c:v>621</c:v>
                </c:pt>
                <c:pt idx="638">
                  <c:v>622</c:v>
                </c:pt>
                <c:pt idx="639">
                  <c:v>623</c:v>
                </c:pt>
                <c:pt idx="640">
                  <c:v>624</c:v>
                </c:pt>
                <c:pt idx="641">
                  <c:v>625</c:v>
                </c:pt>
                <c:pt idx="642">
                  <c:v>626</c:v>
                </c:pt>
                <c:pt idx="643">
                  <c:v>627</c:v>
                </c:pt>
                <c:pt idx="644">
                  <c:v>628</c:v>
                </c:pt>
                <c:pt idx="645">
                  <c:v>629</c:v>
                </c:pt>
                <c:pt idx="646">
                  <c:v>630</c:v>
                </c:pt>
                <c:pt idx="647">
                  <c:v>631</c:v>
                </c:pt>
                <c:pt idx="648">
                  <c:v>632</c:v>
                </c:pt>
                <c:pt idx="649">
                  <c:v>633</c:v>
                </c:pt>
                <c:pt idx="650">
                  <c:v>634</c:v>
                </c:pt>
                <c:pt idx="651">
                  <c:v>635</c:v>
                </c:pt>
                <c:pt idx="652">
                  <c:v>636</c:v>
                </c:pt>
                <c:pt idx="653">
                  <c:v>637</c:v>
                </c:pt>
                <c:pt idx="654">
                  <c:v>638</c:v>
                </c:pt>
                <c:pt idx="655">
                  <c:v>639</c:v>
                </c:pt>
                <c:pt idx="656">
                  <c:v>640</c:v>
                </c:pt>
                <c:pt idx="657">
                  <c:v>641</c:v>
                </c:pt>
                <c:pt idx="658">
                  <c:v>642</c:v>
                </c:pt>
                <c:pt idx="659">
                  <c:v>643</c:v>
                </c:pt>
                <c:pt idx="660">
                  <c:v>644</c:v>
                </c:pt>
                <c:pt idx="661">
                  <c:v>645</c:v>
                </c:pt>
                <c:pt idx="662">
                  <c:v>646</c:v>
                </c:pt>
                <c:pt idx="663">
                  <c:v>647</c:v>
                </c:pt>
                <c:pt idx="664">
                  <c:v>648</c:v>
                </c:pt>
                <c:pt idx="665">
                  <c:v>649</c:v>
                </c:pt>
                <c:pt idx="666">
                  <c:v>650</c:v>
                </c:pt>
                <c:pt idx="667">
                  <c:v>651</c:v>
                </c:pt>
                <c:pt idx="668">
                  <c:v>652</c:v>
                </c:pt>
                <c:pt idx="669">
                  <c:v>653</c:v>
                </c:pt>
                <c:pt idx="670">
                  <c:v>654</c:v>
                </c:pt>
                <c:pt idx="671">
                  <c:v>655</c:v>
                </c:pt>
                <c:pt idx="672">
                  <c:v>656</c:v>
                </c:pt>
                <c:pt idx="673">
                  <c:v>657</c:v>
                </c:pt>
                <c:pt idx="674">
                  <c:v>658</c:v>
                </c:pt>
                <c:pt idx="675">
                  <c:v>659</c:v>
                </c:pt>
                <c:pt idx="676">
                  <c:v>660</c:v>
                </c:pt>
                <c:pt idx="677">
                  <c:v>661</c:v>
                </c:pt>
                <c:pt idx="678">
                  <c:v>662</c:v>
                </c:pt>
                <c:pt idx="679">
                  <c:v>663</c:v>
                </c:pt>
                <c:pt idx="680">
                  <c:v>664</c:v>
                </c:pt>
                <c:pt idx="681">
                  <c:v>665</c:v>
                </c:pt>
                <c:pt idx="682">
                  <c:v>666</c:v>
                </c:pt>
                <c:pt idx="683">
                  <c:v>667</c:v>
                </c:pt>
                <c:pt idx="684">
                  <c:v>668</c:v>
                </c:pt>
                <c:pt idx="685">
                  <c:v>669</c:v>
                </c:pt>
                <c:pt idx="686">
                  <c:v>670</c:v>
                </c:pt>
                <c:pt idx="687">
                  <c:v>671</c:v>
                </c:pt>
                <c:pt idx="688">
                  <c:v>672</c:v>
                </c:pt>
                <c:pt idx="689">
                  <c:v>673</c:v>
                </c:pt>
                <c:pt idx="690">
                  <c:v>674</c:v>
                </c:pt>
                <c:pt idx="691">
                  <c:v>675</c:v>
                </c:pt>
                <c:pt idx="692">
                  <c:v>676</c:v>
                </c:pt>
                <c:pt idx="693">
                  <c:v>677</c:v>
                </c:pt>
                <c:pt idx="694">
                  <c:v>678</c:v>
                </c:pt>
                <c:pt idx="695">
                  <c:v>679</c:v>
                </c:pt>
                <c:pt idx="696">
                  <c:v>680</c:v>
                </c:pt>
                <c:pt idx="697">
                  <c:v>681</c:v>
                </c:pt>
                <c:pt idx="698">
                  <c:v>682</c:v>
                </c:pt>
                <c:pt idx="699">
                  <c:v>683</c:v>
                </c:pt>
                <c:pt idx="700">
                  <c:v>684</c:v>
                </c:pt>
                <c:pt idx="701">
                  <c:v>685</c:v>
                </c:pt>
                <c:pt idx="702">
                  <c:v>686</c:v>
                </c:pt>
                <c:pt idx="703">
                  <c:v>687</c:v>
                </c:pt>
                <c:pt idx="704">
                  <c:v>688</c:v>
                </c:pt>
                <c:pt idx="705">
                  <c:v>689</c:v>
                </c:pt>
                <c:pt idx="706">
                  <c:v>690</c:v>
                </c:pt>
                <c:pt idx="707">
                  <c:v>691</c:v>
                </c:pt>
                <c:pt idx="708">
                  <c:v>692</c:v>
                </c:pt>
                <c:pt idx="709">
                  <c:v>693</c:v>
                </c:pt>
                <c:pt idx="710">
                  <c:v>694</c:v>
                </c:pt>
                <c:pt idx="711">
                  <c:v>695</c:v>
                </c:pt>
                <c:pt idx="712">
                  <c:v>696</c:v>
                </c:pt>
                <c:pt idx="713">
                  <c:v>697</c:v>
                </c:pt>
                <c:pt idx="714">
                  <c:v>698</c:v>
                </c:pt>
                <c:pt idx="715">
                  <c:v>699</c:v>
                </c:pt>
                <c:pt idx="716">
                  <c:v>700</c:v>
                </c:pt>
                <c:pt idx="717">
                  <c:v>701</c:v>
                </c:pt>
                <c:pt idx="718">
                  <c:v>702</c:v>
                </c:pt>
                <c:pt idx="719">
                  <c:v>703</c:v>
                </c:pt>
                <c:pt idx="720">
                  <c:v>704</c:v>
                </c:pt>
                <c:pt idx="721">
                  <c:v>705</c:v>
                </c:pt>
                <c:pt idx="722">
                  <c:v>706</c:v>
                </c:pt>
                <c:pt idx="723">
                  <c:v>707</c:v>
                </c:pt>
                <c:pt idx="724">
                  <c:v>708</c:v>
                </c:pt>
                <c:pt idx="725">
                  <c:v>709</c:v>
                </c:pt>
                <c:pt idx="726">
                  <c:v>710</c:v>
                </c:pt>
                <c:pt idx="727">
                  <c:v>711</c:v>
                </c:pt>
                <c:pt idx="728">
                  <c:v>712</c:v>
                </c:pt>
                <c:pt idx="729">
                  <c:v>713</c:v>
                </c:pt>
                <c:pt idx="730">
                  <c:v>714</c:v>
                </c:pt>
                <c:pt idx="731">
                  <c:v>715</c:v>
                </c:pt>
                <c:pt idx="732">
                  <c:v>716</c:v>
                </c:pt>
                <c:pt idx="733">
                  <c:v>717</c:v>
                </c:pt>
                <c:pt idx="734">
                  <c:v>718</c:v>
                </c:pt>
                <c:pt idx="735">
                  <c:v>719</c:v>
                </c:pt>
                <c:pt idx="736">
                  <c:v>720</c:v>
                </c:pt>
                <c:pt idx="737">
                  <c:v>721</c:v>
                </c:pt>
                <c:pt idx="738">
                  <c:v>722</c:v>
                </c:pt>
                <c:pt idx="739">
                  <c:v>723</c:v>
                </c:pt>
                <c:pt idx="740">
                  <c:v>724</c:v>
                </c:pt>
                <c:pt idx="741">
                  <c:v>725</c:v>
                </c:pt>
                <c:pt idx="742">
                  <c:v>726</c:v>
                </c:pt>
                <c:pt idx="743">
                  <c:v>727</c:v>
                </c:pt>
                <c:pt idx="744">
                  <c:v>728</c:v>
                </c:pt>
                <c:pt idx="745">
                  <c:v>729</c:v>
                </c:pt>
                <c:pt idx="746">
                  <c:v>730</c:v>
                </c:pt>
                <c:pt idx="747">
                  <c:v>731</c:v>
                </c:pt>
                <c:pt idx="748">
                  <c:v>732</c:v>
                </c:pt>
                <c:pt idx="749">
                  <c:v>733</c:v>
                </c:pt>
                <c:pt idx="750">
                  <c:v>734</c:v>
                </c:pt>
                <c:pt idx="751">
                  <c:v>735</c:v>
                </c:pt>
                <c:pt idx="752">
                  <c:v>736</c:v>
                </c:pt>
                <c:pt idx="753">
                  <c:v>737</c:v>
                </c:pt>
                <c:pt idx="754">
                  <c:v>738</c:v>
                </c:pt>
                <c:pt idx="755">
                  <c:v>739</c:v>
                </c:pt>
                <c:pt idx="756">
                  <c:v>740</c:v>
                </c:pt>
                <c:pt idx="757">
                  <c:v>741</c:v>
                </c:pt>
                <c:pt idx="758">
                  <c:v>742</c:v>
                </c:pt>
                <c:pt idx="759">
                  <c:v>743</c:v>
                </c:pt>
                <c:pt idx="760">
                  <c:v>744</c:v>
                </c:pt>
                <c:pt idx="761">
                  <c:v>745</c:v>
                </c:pt>
                <c:pt idx="762">
                  <c:v>746</c:v>
                </c:pt>
                <c:pt idx="763">
                  <c:v>747</c:v>
                </c:pt>
                <c:pt idx="764">
                  <c:v>747.00000900090004</c:v>
                </c:pt>
                <c:pt idx="765">
                  <c:v>748</c:v>
                </c:pt>
                <c:pt idx="766">
                  <c:v>748.00000900090004</c:v>
                </c:pt>
                <c:pt idx="767">
                  <c:v>749</c:v>
                </c:pt>
                <c:pt idx="768">
                  <c:v>750</c:v>
                </c:pt>
                <c:pt idx="769">
                  <c:v>751</c:v>
                </c:pt>
                <c:pt idx="770">
                  <c:v>752</c:v>
                </c:pt>
                <c:pt idx="771">
                  <c:v>753</c:v>
                </c:pt>
                <c:pt idx="772">
                  <c:v>754</c:v>
                </c:pt>
                <c:pt idx="773">
                  <c:v>755</c:v>
                </c:pt>
                <c:pt idx="774">
                  <c:v>756</c:v>
                </c:pt>
                <c:pt idx="775">
                  <c:v>757</c:v>
                </c:pt>
                <c:pt idx="776">
                  <c:v>758</c:v>
                </c:pt>
                <c:pt idx="777">
                  <c:v>759</c:v>
                </c:pt>
                <c:pt idx="778">
                  <c:v>760</c:v>
                </c:pt>
                <c:pt idx="779">
                  <c:v>761</c:v>
                </c:pt>
                <c:pt idx="780">
                  <c:v>762</c:v>
                </c:pt>
                <c:pt idx="781">
                  <c:v>763</c:v>
                </c:pt>
                <c:pt idx="782">
                  <c:v>764</c:v>
                </c:pt>
                <c:pt idx="783">
                  <c:v>765</c:v>
                </c:pt>
                <c:pt idx="784">
                  <c:v>766</c:v>
                </c:pt>
                <c:pt idx="785">
                  <c:v>767</c:v>
                </c:pt>
                <c:pt idx="786">
                  <c:v>768</c:v>
                </c:pt>
                <c:pt idx="787">
                  <c:v>769</c:v>
                </c:pt>
                <c:pt idx="788">
                  <c:v>770</c:v>
                </c:pt>
                <c:pt idx="789">
                  <c:v>771</c:v>
                </c:pt>
                <c:pt idx="790">
                  <c:v>772</c:v>
                </c:pt>
                <c:pt idx="791">
                  <c:v>773</c:v>
                </c:pt>
                <c:pt idx="792">
                  <c:v>774</c:v>
                </c:pt>
                <c:pt idx="793">
                  <c:v>775</c:v>
                </c:pt>
                <c:pt idx="794">
                  <c:v>776</c:v>
                </c:pt>
                <c:pt idx="795">
                  <c:v>777</c:v>
                </c:pt>
                <c:pt idx="796">
                  <c:v>778</c:v>
                </c:pt>
                <c:pt idx="797">
                  <c:v>779</c:v>
                </c:pt>
                <c:pt idx="798">
                  <c:v>780</c:v>
                </c:pt>
                <c:pt idx="799">
                  <c:v>781</c:v>
                </c:pt>
                <c:pt idx="800">
                  <c:v>782</c:v>
                </c:pt>
                <c:pt idx="801">
                  <c:v>783</c:v>
                </c:pt>
                <c:pt idx="802">
                  <c:v>784</c:v>
                </c:pt>
                <c:pt idx="803">
                  <c:v>785</c:v>
                </c:pt>
                <c:pt idx="804">
                  <c:v>786</c:v>
                </c:pt>
                <c:pt idx="805">
                  <c:v>787</c:v>
                </c:pt>
                <c:pt idx="806">
                  <c:v>788</c:v>
                </c:pt>
                <c:pt idx="807">
                  <c:v>789</c:v>
                </c:pt>
                <c:pt idx="808">
                  <c:v>790</c:v>
                </c:pt>
                <c:pt idx="809">
                  <c:v>791</c:v>
                </c:pt>
                <c:pt idx="810">
                  <c:v>792</c:v>
                </c:pt>
                <c:pt idx="811">
                  <c:v>793</c:v>
                </c:pt>
                <c:pt idx="812">
                  <c:v>794</c:v>
                </c:pt>
                <c:pt idx="813">
                  <c:v>795</c:v>
                </c:pt>
                <c:pt idx="814">
                  <c:v>796</c:v>
                </c:pt>
                <c:pt idx="815">
                  <c:v>797</c:v>
                </c:pt>
                <c:pt idx="816">
                  <c:v>798</c:v>
                </c:pt>
                <c:pt idx="817">
                  <c:v>799</c:v>
                </c:pt>
                <c:pt idx="818">
                  <c:v>800</c:v>
                </c:pt>
                <c:pt idx="819">
                  <c:v>801</c:v>
                </c:pt>
                <c:pt idx="820">
                  <c:v>802</c:v>
                </c:pt>
                <c:pt idx="821">
                  <c:v>803</c:v>
                </c:pt>
                <c:pt idx="822">
                  <c:v>804</c:v>
                </c:pt>
                <c:pt idx="823">
                  <c:v>805</c:v>
                </c:pt>
                <c:pt idx="824">
                  <c:v>806</c:v>
                </c:pt>
                <c:pt idx="825">
                  <c:v>807</c:v>
                </c:pt>
                <c:pt idx="826">
                  <c:v>808</c:v>
                </c:pt>
                <c:pt idx="827">
                  <c:v>809</c:v>
                </c:pt>
                <c:pt idx="828">
                  <c:v>810</c:v>
                </c:pt>
                <c:pt idx="829">
                  <c:v>811</c:v>
                </c:pt>
                <c:pt idx="830">
                  <c:v>812</c:v>
                </c:pt>
                <c:pt idx="831">
                  <c:v>813</c:v>
                </c:pt>
                <c:pt idx="832">
                  <c:v>814</c:v>
                </c:pt>
                <c:pt idx="833">
                  <c:v>815</c:v>
                </c:pt>
                <c:pt idx="834">
                  <c:v>816</c:v>
                </c:pt>
                <c:pt idx="835">
                  <c:v>817</c:v>
                </c:pt>
                <c:pt idx="836">
                  <c:v>818</c:v>
                </c:pt>
                <c:pt idx="837">
                  <c:v>819</c:v>
                </c:pt>
                <c:pt idx="838">
                  <c:v>820</c:v>
                </c:pt>
                <c:pt idx="839">
                  <c:v>821</c:v>
                </c:pt>
                <c:pt idx="840">
                  <c:v>822</c:v>
                </c:pt>
                <c:pt idx="841">
                  <c:v>823</c:v>
                </c:pt>
                <c:pt idx="842">
                  <c:v>824</c:v>
                </c:pt>
                <c:pt idx="843">
                  <c:v>825</c:v>
                </c:pt>
                <c:pt idx="844">
                  <c:v>826</c:v>
                </c:pt>
                <c:pt idx="845">
                  <c:v>827</c:v>
                </c:pt>
                <c:pt idx="846">
                  <c:v>828</c:v>
                </c:pt>
                <c:pt idx="847">
                  <c:v>829</c:v>
                </c:pt>
                <c:pt idx="848">
                  <c:v>830</c:v>
                </c:pt>
                <c:pt idx="849">
                  <c:v>831</c:v>
                </c:pt>
                <c:pt idx="850">
                  <c:v>832</c:v>
                </c:pt>
                <c:pt idx="851">
                  <c:v>833</c:v>
                </c:pt>
                <c:pt idx="852">
                  <c:v>834</c:v>
                </c:pt>
                <c:pt idx="853">
                  <c:v>835</c:v>
                </c:pt>
                <c:pt idx="854">
                  <c:v>836</c:v>
                </c:pt>
                <c:pt idx="855">
                  <c:v>837</c:v>
                </c:pt>
                <c:pt idx="856">
                  <c:v>838</c:v>
                </c:pt>
                <c:pt idx="857">
                  <c:v>839</c:v>
                </c:pt>
                <c:pt idx="858">
                  <c:v>840</c:v>
                </c:pt>
                <c:pt idx="859">
                  <c:v>841</c:v>
                </c:pt>
                <c:pt idx="860">
                  <c:v>842</c:v>
                </c:pt>
                <c:pt idx="861">
                  <c:v>843</c:v>
                </c:pt>
                <c:pt idx="862">
                  <c:v>844</c:v>
                </c:pt>
                <c:pt idx="863">
                  <c:v>845</c:v>
                </c:pt>
                <c:pt idx="864">
                  <c:v>846</c:v>
                </c:pt>
                <c:pt idx="865">
                  <c:v>847</c:v>
                </c:pt>
                <c:pt idx="866">
                  <c:v>848</c:v>
                </c:pt>
                <c:pt idx="867">
                  <c:v>849</c:v>
                </c:pt>
                <c:pt idx="868">
                  <c:v>850</c:v>
                </c:pt>
                <c:pt idx="869">
                  <c:v>851</c:v>
                </c:pt>
                <c:pt idx="870">
                  <c:v>852</c:v>
                </c:pt>
                <c:pt idx="871">
                  <c:v>853</c:v>
                </c:pt>
                <c:pt idx="872">
                  <c:v>854</c:v>
                </c:pt>
                <c:pt idx="873">
                  <c:v>855</c:v>
                </c:pt>
                <c:pt idx="874">
                  <c:v>856</c:v>
                </c:pt>
                <c:pt idx="875">
                  <c:v>857</c:v>
                </c:pt>
                <c:pt idx="876">
                  <c:v>858</c:v>
                </c:pt>
                <c:pt idx="877">
                  <c:v>859</c:v>
                </c:pt>
                <c:pt idx="878">
                  <c:v>860</c:v>
                </c:pt>
                <c:pt idx="879">
                  <c:v>861</c:v>
                </c:pt>
                <c:pt idx="880">
                  <c:v>862</c:v>
                </c:pt>
                <c:pt idx="881">
                  <c:v>863</c:v>
                </c:pt>
                <c:pt idx="882">
                  <c:v>864</c:v>
                </c:pt>
                <c:pt idx="883">
                  <c:v>865</c:v>
                </c:pt>
                <c:pt idx="884">
                  <c:v>866</c:v>
                </c:pt>
                <c:pt idx="885">
                  <c:v>867</c:v>
                </c:pt>
                <c:pt idx="886">
                  <c:v>868</c:v>
                </c:pt>
                <c:pt idx="887">
                  <c:v>869</c:v>
                </c:pt>
                <c:pt idx="888">
                  <c:v>870</c:v>
                </c:pt>
                <c:pt idx="889">
                  <c:v>871</c:v>
                </c:pt>
                <c:pt idx="890">
                  <c:v>872</c:v>
                </c:pt>
                <c:pt idx="891">
                  <c:v>873</c:v>
                </c:pt>
                <c:pt idx="892">
                  <c:v>874</c:v>
                </c:pt>
                <c:pt idx="893">
                  <c:v>875</c:v>
                </c:pt>
                <c:pt idx="894">
                  <c:v>876</c:v>
                </c:pt>
                <c:pt idx="895">
                  <c:v>877</c:v>
                </c:pt>
                <c:pt idx="896">
                  <c:v>878</c:v>
                </c:pt>
                <c:pt idx="897">
                  <c:v>879</c:v>
                </c:pt>
                <c:pt idx="898">
                  <c:v>880</c:v>
                </c:pt>
                <c:pt idx="899">
                  <c:v>881</c:v>
                </c:pt>
                <c:pt idx="900">
                  <c:v>882</c:v>
                </c:pt>
                <c:pt idx="901">
                  <c:v>883</c:v>
                </c:pt>
                <c:pt idx="902">
                  <c:v>884</c:v>
                </c:pt>
                <c:pt idx="903">
                  <c:v>885</c:v>
                </c:pt>
                <c:pt idx="904">
                  <c:v>886</c:v>
                </c:pt>
                <c:pt idx="905">
                  <c:v>887</c:v>
                </c:pt>
                <c:pt idx="906">
                  <c:v>888</c:v>
                </c:pt>
                <c:pt idx="907">
                  <c:v>889</c:v>
                </c:pt>
                <c:pt idx="908">
                  <c:v>890</c:v>
                </c:pt>
                <c:pt idx="909">
                  <c:v>891</c:v>
                </c:pt>
                <c:pt idx="910">
                  <c:v>892</c:v>
                </c:pt>
                <c:pt idx="911">
                  <c:v>893</c:v>
                </c:pt>
                <c:pt idx="912">
                  <c:v>894</c:v>
                </c:pt>
                <c:pt idx="913">
                  <c:v>895</c:v>
                </c:pt>
                <c:pt idx="914">
                  <c:v>896</c:v>
                </c:pt>
                <c:pt idx="915">
                  <c:v>897</c:v>
                </c:pt>
                <c:pt idx="916">
                  <c:v>898</c:v>
                </c:pt>
                <c:pt idx="917">
                  <c:v>899</c:v>
                </c:pt>
                <c:pt idx="918">
                  <c:v>900</c:v>
                </c:pt>
                <c:pt idx="919">
                  <c:v>901</c:v>
                </c:pt>
                <c:pt idx="920">
                  <c:v>902</c:v>
                </c:pt>
                <c:pt idx="921">
                  <c:v>903</c:v>
                </c:pt>
                <c:pt idx="922">
                  <c:v>904</c:v>
                </c:pt>
                <c:pt idx="923">
                  <c:v>905</c:v>
                </c:pt>
                <c:pt idx="924">
                  <c:v>906</c:v>
                </c:pt>
                <c:pt idx="925">
                  <c:v>907</c:v>
                </c:pt>
                <c:pt idx="926">
                  <c:v>908</c:v>
                </c:pt>
                <c:pt idx="927">
                  <c:v>909</c:v>
                </c:pt>
                <c:pt idx="928">
                  <c:v>910</c:v>
                </c:pt>
                <c:pt idx="929">
                  <c:v>911</c:v>
                </c:pt>
                <c:pt idx="930">
                  <c:v>912</c:v>
                </c:pt>
                <c:pt idx="931">
                  <c:v>913</c:v>
                </c:pt>
                <c:pt idx="932">
                  <c:v>914</c:v>
                </c:pt>
                <c:pt idx="933">
                  <c:v>915</c:v>
                </c:pt>
                <c:pt idx="934">
                  <c:v>916</c:v>
                </c:pt>
                <c:pt idx="935">
                  <c:v>917</c:v>
                </c:pt>
                <c:pt idx="936">
                  <c:v>918</c:v>
                </c:pt>
                <c:pt idx="937">
                  <c:v>919</c:v>
                </c:pt>
                <c:pt idx="938">
                  <c:v>920</c:v>
                </c:pt>
                <c:pt idx="939">
                  <c:v>921</c:v>
                </c:pt>
                <c:pt idx="940">
                  <c:v>922</c:v>
                </c:pt>
                <c:pt idx="941">
                  <c:v>923</c:v>
                </c:pt>
                <c:pt idx="942">
                  <c:v>924</c:v>
                </c:pt>
                <c:pt idx="943">
                  <c:v>925</c:v>
                </c:pt>
                <c:pt idx="944">
                  <c:v>926</c:v>
                </c:pt>
                <c:pt idx="945">
                  <c:v>927</c:v>
                </c:pt>
                <c:pt idx="946">
                  <c:v>928</c:v>
                </c:pt>
                <c:pt idx="947">
                  <c:v>929</c:v>
                </c:pt>
                <c:pt idx="948">
                  <c:v>930</c:v>
                </c:pt>
                <c:pt idx="949">
                  <c:v>931</c:v>
                </c:pt>
                <c:pt idx="950">
                  <c:v>932</c:v>
                </c:pt>
                <c:pt idx="951">
                  <c:v>933</c:v>
                </c:pt>
                <c:pt idx="952">
                  <c:v>934</c:v>
                </c:pt>
                <c:pt idx="953">
                  <c:v>935</c:v>
                </c:pt>
                <c:pt idx="954">
                  <c:v>936</c:v>
                </c:pt>
                <c:pt idx="955">
                  <c:v>937</c:v>
                </c:pt>
                <c:pt idx="956">
                  <c:v>938</c:v>
                </c:pt>
                <c:pt idx="957">
                  <c:v>939</c:v>
                </c:pt>
                <c:pt idx="958">
                  <c:v>940</c:v>
                </c:pt>
                <c:pt idx="959">
                  <c:v>941</c:v>
                </c:pt>
                <c:pt idx="960">
                  <c:v>942</c:v>
                </c:pt>
                <c:pt idx="961">
                  <c:v>943</c:v>
                </c:pt>
                <c:pt idx="962">
                  <c:v>944</c:v>
                </c:pt>
                <c:pt idx="963">
                  <c:v>945</c:v>
                </c:pt>
                <c:pt idx="964">
                  <c:v>946</c:v>
                </c:pt>
                <c:pt idx="965">
                  <c:v>947</c:v>
                </c:pt>
                <c:pt idx="966">
                  <c:v>948</c:v>
                </c:pt>
                <c:pt idx="967">
                  <c:v>949</c:v>
                </c:pt>
                <c:pt idx="968">
                  <c:v>950</c:v>
                </c:pt>
                <c:pt idx="969">
                  <c:v>951</c:v>
                </c:pt>
                <c:pt idx="970">
                  <c:v>952</c:v>
                </c:pt>
                <c:pt idx="971">
                  <c:v>953</c:v>
                </c:pt>
                <c:pt idx="972">
                  <c:v>954</c:v>
                </c:pt>
                <c:pt idx="973">
                  <c:v>955</c:v>
                </c:pt>
                <c:pt idx="974">
                  <c:v>956</c:v>
                </c:pt>
                <c:pt idx="975">
                  <c:v>957</c:v>
                </c:pt>
                <c:pt idx="976">
                  <c:v>958</c:v>
                </c:pt>
                <c:pt idx="977">
                  <c:v>959</c:v>
                </c:pt>
                <c:pt idx="978">
                  <c:v>960</c:v>
                </c:pt>
                <c:pt idx="979">
                  <c:v>961</c:v>
                </c:pt>
                <c:pt idx="980">
                  <c:v>962</c:v>
                </c:pt>
                <c:pt idx="981">
                  <c:v>963</c:v>
                </c:pt>
                <c:pt idx="982">
                  <c:v>964</c:v>
                </c:pt>
                <c:pt idx="983">
                  <c:v>965</c:v>
                </c:pt>
                <c:pt idx="984">
                  <c:v>966</c:v>
                </c:pt>
                <c:pt idx="985">
                  <c:v>967</c:v>
                </c:pt>
                <c:pt idx="986">
                  <c:v>968</c:v>
                </c:pt>
                <c:pt idx="987">
                  <c:v>969</c:v>
                </c:pt>
                <c:pt idx="988">
                  <c:v>970</c:v>
                </c:pt>
                <c:pt idx="989">
                  <c:v>971</c:v>
                </c:pt>
                <c:pt idx="990">
                  <c:v>972</c:v>
                </c:pt>
                <c:pt idx="991">
                  <c:v>973</c:v>
                </c:pt>
                <c:pt idx="992">
                  <c:v>974</c:v>
                </c:pt>
                <c:pt idx="993">
                  <c:v>975</c:v>
                </c:pt>
                <c:pt idx="994">
                  <c:v>976</c:v>
                </c:pt>
                <c:pt idx="995">
                  <c:v>977</c:v>
                </c:pt>
                <c:pt idx="996">
                  <c:v>978</c:v>
                </c:pt>
                <c:pt idx="997">
                  <c:v>979</c:v>
                </c:pt>
                <c:pt idx="998">
                  <c:v>980</c:v>
                </c:pt>
                <c:pt idx="999">
                  <c:v>981</c:v>
                </c:pt>
                <c:pt idx="1000">
                  <c:v>982</c:v>
                </c:pt>
                <c:pt idx="1001">
                  <c:v>983</c:v>
                </c:pt>
                <c:pt idx="1002">
                  <c:v>984</c:v>
                </c:pt>
                <c:pt idx="1003">
                  <c:v>985</c:v>
                </c:pt>
                <c:pt idx="1004">
                  <c:v>986</c:v>
                </c:pt>
                <c:pt idx="1005">
                  <c:v>987</c:v>
                </c:pt>
                <c:pt idx="1006">
                  <c:v>988</c:v>
                </c:pt>
                <c:pt idx="1007">
                  <c:v>989</c:v>
                </c:pt>
                <c:pt idx="1008">
                  <c:v>990</c:v>
                </c:pt>
                <c:pt idx="1009">
                  <c:v>991</c:v>
                </c:pt>
                <c:pt idx="1010">
                  <c:v>992</c:v>
                </c:pt>
                <c:pt idx="1011">
                  <c:v>993</c:v>
                </c:pt>
                <c:pt idx="1012">
                  <c:v>994</c:v>
                </c:pt>
                <c:pt idx="1013">
                  <c:v>995</c:v>
                </c:pt>
                <c:pt idx="1014">
                  <c:v>996</c:v>
                </c:pt>
                <c:pt idx="1015">
                  <c:v>997</c:v>
                </c:pt>
                <c:pt idx="1016">
                  <c:v>998</c:v>
                </c:pt>
                <c:pt idx="1017">
                  <c:v>999</c:v>
                </c:pt>
                <c:pt idx="1018">
                  <c:v>1000</c:v>
                </c:pt>
                <c:pt idx="1019">
                  <c:v>1001</c:v>
                </c:pt>
                <c:pt idx="1020">
                  <c:v>1002</c:v>
                </c:pt>
                <c:pt idx="1021">
                  <c:v>1003</c:v>
                </c:pt>
                <c:pt idx="1022">
                  <c:v>1004</c:v>
                </c:pt>
                <c:pt idx="1023">
                  <c:v>1005</c:v>
                </c:pt>
                <c:pt idx="1024">
                  <c:v>1006</c:v>
                </c:pt>
                <c:pt idx="1025">
                  <c:v>1007</c:v>
                </c:pt>
                <c:pt idx="1026">
                  <c:v>1008</c:v>
                </c:pt>
                <c:pt idx="1027">
                  <c:v>1009</c:v>
                </c:pt>
                <c:pt idx="1028">
                  <c:v>1010</c:v>
                </c:pt>
                <c:pt idx="1029">
                  <c:v>1011</c:v>
                </c:pt>
                <c:pt idx="1030">
                  <c:v>1012</c:v>
                </c:pt>
                <c:pt idx="1031">
                  <c:v>1013</c:v>
                </c:pt>
                <c:pt idx="1032">
                  <c:v>1014</c:v>
                </c:pt>
                <c:pt idx="1033">
                  <c:v>1015</c:v>
                </c:pt>
                <c:pt idx="1034">
                  <c:v>1016</c:v>
                </c:pt>
                <c:pt idx="1035">
                  <c:v>1017</c:v>
                </c:pt>
                <c:pt idx="1036">
                  <c:v>1018</c:v>
                </c:pt>
                <c:pt idx="1037">
                  <c:v>1019</c:v>
                </c:pt>
                <c:pt idx="1038">
                  <c:v>1020</c:v>
                </c:pt>
                <c:pt idx="1039">
                  <c:v>1021</c:v>
                </c:pt>
                <c:pt idx="1040">
                  <c:v>1022</c:v>
                </c:pt>
                <c:pt idx="1041">
                  <c:v>1023</c:v>
                </c:pt>
                <c:pt idx="1042">
                  <c:v>1024</c:v>
                </c:pt>
                <c:pt idx="1043">
                  <c:v>1025</c:v>
                </c:pt>
                <c:pt idx="1044">
                  <c:v>1026</c:v>
                </c:pt>
                <c:pt idx="1045">
                  <c:v>1027</c:v>
                </c:pt>
                <c:pt idx="1046">
                  <c:v>1028</c:v>
                </c:pt>
                <c:pt idx="1047">
                  <c:v>1029</c:v>
                </c:pt>
                <c:pt idx="1048">
                  <c:v>1030</c:v>
                </c:pt>
                <c:pt idx="1049">
                  <c:v>1031</c:v>
                </c:pt>
                <c:pt idx="1050">
                  <c:v>1032</c:v>
                </c:pt>
                <c:pt idx="1051">
                  <c:v>1033</c:v>
                </c:pt>
                <c:pt idx="1052">
                  <c:v>1034</c:v>
                </c:pt>
                <c:pt idx="1053">
                  <c:v>1035</c:v>
                </c:pt>
                <c:pt idx="1054">
                  <c:v>1036</c:v>
                </c:pt>
                <c:pt idx="1055">
                  <c:v>1037</c:v>
                </c:pt>
                <c:pt idx="1056">
                  <c:v>1038</c:v>
                </c:pt>
                <c:pt idx="1057">
                  <c:v>1039</c:v>
                </c:pt>
                <c:pt idx="1058">
                  <c:v>1040</c:v>
                </c:pt>
                <c:pt idx="1059">
                  <c:v>1041</c:v>
                </c:pt>
                <c:pt idx="1060">
                  <c:v>1042</c:v>
                </c:pt>
                <c:pt idx="1061">
                  <c:v>1043</c:v>
                </c:pt>
                <c:pt idx="1062">
                  <c:v>1044</c:v>
                </c:pt>
                <c:pt idx="1063">
                  <c:v>1045</c:v>
                </c:pt>
                <c:pt idx="1064">
                  <c:v>1046</c:v>
                </c:pt>
                <c:pt idx="1065">
                  <c:v>1047</c:v>
                </c:pt>
                <c:pt idx="1066">
                  <c:v>1048</c:v>
                </c:pt>
                <c:pt idx="1067">
                  <c:v>1049</c:v>
                </c:pt>
                <c:pt idx="1068">
                  <c:v>1050</c:v>
                </c:pt>
                <c:pt idx="1069">
                  <c:v>1051</c:v>
                </c:pt>
                <c:pt idx="1070">
                  <c:v>1052</c:v>
                </c:pt>
                <c:pt idx="1071">
                  <c:v>1053</c:v>
                </c:pt>
                <c:pt idx="1072">
                  <c:v>1054</c:v>
                </c:pt>
                <c:pt idx="1073">
                  <c:v>1055</c:v>
                </c:pt>
                <c:pt idx="1074">
                  <c:v>1056</c:v>
                </c:pt>
                <c:pt idx="1075">
                  <c:v>1057</c:v>
                </c:pt>
                <c:pt idx="1076">
                  <c:v>1058</c:v>
                </c:pt>
                <c:pt idx="1077">
                  <c:v>1059</c:v>
                </c:pt>
                <c:pt idx="1078">
                  <c:v>1060</c:v>
                </c:pt>
                <c:pt idx="1079">
                  <c:v>1061</c:v>
                </c:pt>
                <c:pt idx="1080">
                  <c:v>1062</c:v>
                </c:pt>
                <c:pt idx="1081">
                  <c:v>1063</c:v>
                </c:pt>
                <c:pt idx="1082">
                  <c:v>1064</c:v>
                </c:pt>
                <c:pt idx="1083">
                  <c:v>1065</c:v>
                </c:pt>
                <c:pt idx="1084">
                  <c:v>1066</c:v>
                </c:pt>
                <c:pt idx="1085">
                  <c:v>1067</c:v>
                </c:pt>
                <c:pt idx="1086">
                  <c:v>1068</c:v>
                </c:pt>
                <c:pt idx="1087">
                  <c:v>1069</c:v>
                </c:pt>
                <c:pt idx="1088">
                  <c:v>1070</c:v>
                </c:pt>
                <c:pt idx="1089">
                  <c:v>1071</c:v>
                </c:pt>
                <c:pt idx="1090">
                  <c:v>1072</c:v>
                </c:pt>
                <c:pt idx="1091">
                  <c:v>1073</c:v>
                </c:pt>
                <c:pt idx="1092">
                  <c:v>1074</c:v>
                </c:pt>
                <c:pt idx="1093">
                  <c:v>1075</c:v>
                </c:pt>
                <c:pt idx="1094">
                  <c:v>1076</c:v>
                </c:pt>
                <c:pt idx="1095">
                  <c:v>1077</c:v>
                </c:pt>
                <c:pt idx="1096">
                  <c:v>1078</c:v>
                </c:pt>
                <c:pt idx="1097">
                  <c:v>1079</c:v>
                </c:pt>
                <c:pt idx="1098">
                  <c:v>1080</c:v>
                </c:pt>
                <c:pt idx="1099">
                  <c:v>1081</c:v>
                </c:pt>
                <c:pt idx="1100">
                  <c:v>1082</c:v>
                </c:pt>
                <c:pt idx="1101">
                  <c:v>1083</c:v>
                </c:pt>
                <c:pt idx="1102">
                  <c:v>1084</c:v>
                </c:pt>
                <c:pt idx="1103">
                  <c:v>1085</c:v>
                </c:pt>
                <c:pt idx="1104">
                  <c:v>1086</c:v>
                </c:pt>
                <c:pt idx="1105">
                  <c:v>1087</c:v>
                </c:pt>
                <c:pt idx="1106">
                  <c:v>1088</c:v>
                </c:pt>
                <c:pt idx="1107">
                  <c:v>1089</c:v>
                </c:pt>
                <c:pt idx="1108">
                  <c:v>1090</c:v>
                </c:pt>
                <c:pt idx="1109">
                  <c:v>1091</c:v>
                </c:pt>
                <c:pt idx="1110">
                  <c:v>1092</c:v>
                </c:pt>
                <c:pt idx="1111">
                  <c:v>1093</c:v>
                </c:pt>
                <c:pt idx="1112">
                  <c:v>1094</c:v>
                </c:pt>
                <c:pt idx="1113">
                  <c:v>1095</c:v>
                </c:pt>
                <c:pt idx="1114">
                  <c:v>1096</c:v>
                </c:pt>
                <c:pt idx="1115">
                  <c:v>1097</c:v>
                </c:pt>
                <c:pt idx="1116">
                  <c:v>1098</c:v>
                </c:pt>
                <c:pt idx="1117">
                  <c:v>1099</c:v>
                </c:pt>
                <c:pt idx="1118">
                  <c:v>1100</c:v>
                </c:pt>
                <c:pt idx="1119">
                  <c:v>1101</c:v>
                </c:pt>
                <c:pt idx="1120">
                  <c:v>1102</c:v>
                </c:pt>
                <c:pt idx="1121">
                  <c:v>1103</c:v>
                </c:pt>
                <c:pt idx="1122">
                  <c:v>1104</c:v>
                </c:pt>
                <c:pt idx="1123">
                  <c:v>1105</c:v>
                </c:pt>
                <c:pt idx="1124">
                  <c:v>1106</c:v>
                </c:pt>
                <c:pt idx="1125">
                  <c:v>1107</c:v>
                </c:pt>
                <c:pt idx="1126">
                  <c:v>1108</c:v>
                </c:pt>
                <c:pt idx="1127">
                  <c:v>1109</c:v>
                </c:pt>
                <c:pt idx="1128">
                  <c:v>1110</c:v>
                </c:pt>
                <c:pt idx="1129">
                  <c:v>1111</c:v>
                </c:pt>
                <c:pt idx="1130">
                  <c:v>1112</c:v>
                </c:pt>
                <c:pt idx="1131">
                  <c:v>1113</c:v>
                </c:pt>
                <c:pt idx="1132">
                  <c:v>1114</c:v>
                </c:pt>
                <c:pt idx="1133">
                  <c:v>1115</c:v>
                </c:pt>
              </c:numCache>
            </c:numRef>
          </c:xVal>
          <c:yVal>
            <c:numRef>
              <c:f>'age model'!$B$2:$B$1135</c:f>
              <c:numCache>
                <c:formatCode>General</c:formatCode>
                <c:ptCount val="1134"/>
                <c:pt idx="0">
                  <c:v>-70</c:v>
                </c:pt>
                <c:pt idx="1">
                  <c:v>-69</c:v>
                </c:pt>
                <c:pt idx="2">
                  <c:v>-69</c:v>
                </c:pt>
                <c:pt idx="3">
                  <c:v>-69</c:v>
                </c:pt>
                <c:pt idx="4">
                  <c:v>-68</c:v>
                </c:pt>
                <c:pt idx="5">
                  <c:v>-68</c:v>
                </c:pt>
                <c:pt idx="6">
                  <c:v>-68</c:v>
                </c:pt>
                <c:pt idx="7">
                  <c:v>-68</c:v>
                </c:pt>
                <c:pt idx="8">
                  <c:v>-67</c:v>
                </c:pt>
                <c:pt idx="9">
                  <c:v>-67</c:v>
                </c:pt>
                <c:pt idx="10">
                  <c:v>-67</c:v>
                </c:pt>
                <c:pt idx="11">
                  <c:v>-66</c:v>
                </c:pt>
                <c:pt idx="12">
                  <c:v>-58</c:v>
                </c:pt>
                <c:pt idx="13">
                  <c:v>-50</c:v>
                </c:pt>
                <c:pt idx="14">
                  <c:v>-41</c:v>
                </c:pt>
                <c:pt idx="15">
                  <c:v>-32</c:v>
                </c:pt>
                <c:pt idx="16">
                  <c:v>-23</c:v>
                </c:pt>
                <c:pt idx="17">
                  <c:v>-14</c:v>
                </c:pt>
                <c:pt idx="18">
                  <c:v>-7</c:v>
                </c:pt>
                <c:pt idx="19">
                  <c:v>-7</c:v>
                </c:pt>
                <c:pt idx="20">
                  <c:v>-7</c:v>
                </c:pt>
                <c:pt idx="21">
                  <c:v>-7</c:v>
                </c:pt>
                <c:pt idx="22">
                  <c:v>-4</c:v>
                </c:pt>
                <c:pt idx="23">
                  <c:v>-1</c:v>
                </c:pt>
                <c:pt idx="24">
                  <c:v>2</c:v>
                </c:pt>
                <c:pt idx="25">
                  <c:v>4</c:v>
                </c:pt>
                <c:pt idx="26">
                  <c:v>12</c:v>
                </c:pt>
                <c:pt idx="27">
                  <c:v>18</c:v>
                </c:pt>
                <c:pt idx="28">
                  <c:v>24</c:v>
                </c:pt>
                <c:pt idx="29">
                  <c:v>27</c:v>
                </c:pt>
                <c:pt idx="30">
                  <c:v>27</c:v>
                </c:pt>
                <c:pt idx="31">
                  <c:v>27</c:v>
                </c:pt>
                <c:pt idx="32">
                  <c:v>27</c:v>
                </c:pt>
                <c:pt idx="33">
                  <c:v>32</c:v>
                </c:pt>
                <c:pt idx="34">
                  <c:v>37</c:v>
                </c:pt>
                <c:pt idx="35">
                  <c:v>41</c:v>
                </c:pt>
                <c:pt idx="36">
                  <c:v>41</c:v>
                </c:pt>
                <c:pt idx="37">
                  <c:v>41</c:v>
                </c:pt>
                <c:pt idx="38">
                  <c:v>41</c:v>
                </c:pt>
                <c:pt idx="39">
                  <c:v>46</c:v>
                </c:pt>
                <c:pt idx="40">
                  <c:v>50</c:v>
                </c:pt>
                <c:pt idx="41">
                  <c:v>54</c:v>
                </c:pt>
                <c:pt idx="42">
                  <c:v>58</c:v>
                </c:pt>
                <c:pt idx="43">
                  <c:v>62</c:v>
                </c:pt>
                <c:pt idx="44">
                  <c:v>67</c:v>
                </c:pt>
                <c:pt idx="45">
                  <c:v>72</c:v>
                </c:pt>
                <c:pt idx="46">
                  <c:v>77</c:v>
                </c:pt>
                <c:pt idx="47">
                  <c:v>80</c:v>
                </c:pt>
                <c:pt idx="48">
                  <c:v>83</c:v>
                </c:pt>
                <c:pt idx="49">
                  <c:v>86</c:v>
                </c:pt>
                <c:pt idx="50">
                  <c:v>89</c:v>
                </c:pt>
                <c:pt idx="51">
                  <c:v>91</c:v>
                </c:pt>
                <c:pt idx="52">
                  <c:v>92</c:v>
                </c:pt>
                <c:pt idx="53">
                  <c:v>92</c:v>
                </c:pt>
                <c:pt idx="54">
                  <c:v>92</c:v>
                </c:pt>
                <c:pt idx="55">
                  <c:v>92</c:v>
                </c:pt>
                <c:pt idx="56">
                  <c:v>94</c:v>
                </c:pt>
                <c:pt idx="57">
                  <c:v>96</c:v>
                </c:pt>
                <c:pt idx="58">
                  <c:v>99</c:v>
                </c:pt>
                <c:pt idx="59">
                  <c:v>103</c:v>
                </c:pt>
                <c:pt idx="60">
                  <c:v>106</c:v>
                </c:pt>
                <c:pt idx="61">
                  <c:v>110</c:v>
                </c:pt>
                <c:pt idx="62">
                  <c:v>113</c:v>
                </c:pt>
                <c:pt idx="63">
                  <c:v>115</c:v>
                </c:pt>
                <c:pt idx="64">
                  <c:v>117</c:v>
                </c:pt>
                <c:pt idx="65">
                  <c:v>119</c:v>
                </c:pt>
                <c:pt idx="66">
                  <c:v>121</c:v>
                </c:pt>
                <c:pt idx="67">
                  <c:v>122</c:v>
                </c:pt>
                <c:pt idx="68">
                  <c:v>125</c:v>
                </c:pt>
                <c:pt idx="69">
                  <c:v>127</c:v>
                </c:pt>
                <c:pt idx="70">
                  <c:v>129</c:v>
                </c:pt>
                <c:pt idx="71">
                  <c:v>132</c:v>
                </c:pt>
                <c:pt idx="72">
                  <c:v>134</c:v>
                </c:pt>
                <c:pt idx="73">
                  <c:v>137</c:v>
                </c:pt>
                <c:pt idx="74">
                  <c:v>139</c:v>
                </c:pt>
                <c:pt idx="75">
                  <c:v>141</c:v>
                </c:pt>
                <c:pt idx="76">
                  <c:v>143</c:v>
                </c:pt>
                <c:pt idx="77">
                  <c:v>145</c:v>
                </c:pt>
                <c:pt idx="78">
                  <c:v>147</c:v>
                </c:pt>
                <c:pt idx="79">
                  <c:v>148</c:v>
                </c:pt>
                <c:pt idx="80">
                  <c:v>151</c:v>
                </c:pt>
                <c:pt idx="81">
                  <c:v>155</c:v>
                </c:pt>
                <c:pt idx="82">
                  <c:v>160</c:v>
                </c:pt>
                <c:pt idx="83">
                  <c:v>163</c:v>
                </c:pt>
                <c:pt idx="84">
                  <c:v>166</c:v>
                </c:pt>
                <c:pt idx="85">
                  <c:v>168</c:v>
                </c:pt>
                <c:pt idx="86">
                  <c:v>171</c:v>
                </c:pt>
                <c:pt idx="87">
                  <c:v>173</c:v>
                </c:pt>
                <c:pt idx="88">
                  <c:v>176</c:v>
                </c:pt>
                <c:pt idx="89">
                  <c:v>178</c:v>
                </c:pt>
                <c:pt idx="90">
                  <c:v>179</c:v>
                </c:pt>
                <c:pt idx="91">
                  <c:v>182</c:v>
                </c:pt>
                <c:pt idx="92">
                  <c:v>186</c:v>
                </c:pt>
                <c:pt idx="93">
                  <c:v>189</c:v>
                </c:pt>
                <c:pt idx="94">
                  <c:v>192</c:v>
                </c:pt>
                <c:pt idx="95">
                  <c:v>194</c:v>
                </c:pt>
                <c:pt idx="96">
                  <c:v>197</c:v>
                </c:pt>
                <c:pt idx="97">
                  <c:v>200</c:v>
                </c:pt>
                <c:pt idx="98">
                  <c:v>203</c:v>
                </c:pt>
                <c:pt idx="99">
                  <c:v>205</c:v>
                </c:pt>
                <c:pt idx="100">
                  <c:v>207</c:v>
                </c:pt>
                <c:pt idx="101">
                  <c:v>208</c:v>
                </c:pt>
                <c:pt idx="102">
                  <c:v>210</c:v>
                </c:pt>
                <c:pt idx="103">
                  <c:v>218</c:v>
                </c:pt>
                <c:pt idx="104">
                  <c:v>225</c:v>
                </c:pt>
                <c:pt idx="105">
                  <c:v>231</c:v>
                </c:pt>
                <c:pt idx="106">
                  <c:v>235</c:v>
                </c:pt>
                <c:pt idx="107">
                  <c:v>239</c:v>
                </c:pt>
                <c:pt idx="108">
                  <c:v>244</c:v>
                </c:pt>
                <c:pt idx="109">
                  <c:v>249</c:v>
                </c:pt>
                <c:pt idx="110">
                  <c:v>253</c:v>
                </c:pt>
                <c:pt idx="111">
                  <c:v>257</c:v>
                </c:pt>
                <c:pt idx="112">
                  <c:v>261</c:v>
                </c:pt>
                <c:pt idx="113">
                  <c:v>265</c:v>
                </c:pt>
                <c:pt idx="114">
                  <c:v>276</c:v>
                </c:pt>
                <c:pt idx="115">
                  <c:v>283</c:v>
                </c:pt>
                <c:pt idx="116">
                  <c:v>291</c:v>
                </c:pt>
                <c:pt idx="117">
                  <c:v>299</c:v>
                </c:pt>
                <c:pt idx="118">
                  <c:v>305</c:v>
                </c:pt>
                <c:pt idx="119">
                  <c:v>311</c:v>
                </c:pt>
                <c:pt idx="120">
                  <c:v>318</c:v>
                </c:pt>
                <c:pt idx="121">
                  <c:v>322</c:v>
                </c:pt>
                <c:pt idx="122">
                  <c:v>324</c:v>
                </c:pt>
                <c:pt idx="123">
                  <c:v>325</c:v>
                </c:pt>
                <c:pt idx="124">
                  <c:v>327</c:v>
                </c:pt>
                <c:pt idx="125">
                  <c:v>330</c:v>
                </c:pt>
                <c:pt idx="126">
                  <c:v>334</c:v>
                </c:pt>
                <c:pt idx="127">
                  <c:v>338</c:v>
                </c:pt>
                <c:pt idx="128">
                  <c:v>342</c:v>
                </c:pt>
                <c:pt idx="129">
                  <c:v>346</c:v>
                </c:pt>
                <c:pt idx="130">
                  <c:v>349</c:v>
                </c:pt>
                <c:pt idx="131">
                  <c:v>352</c:v>
                </c:pt>
                <c:pt idx="132">
                  <c:v>357</c:v>
                </c:pt>
                <c:pt idx="133">
                  <c:v>360</c:v>
                </c:pt>
                <c:pt idx="134">
                  <c:v>362</c:v>
                </c:pt>
                <c:pt idx="135">
                  <c:v>364</c:v>
                </c:pt>
                <c:pt idx="136">
                  <c:v>369</c:v>
                </c:pt>
                <c:pt idx="137">
                  <c:v>377</c:v>
                </c:pt>
                <c:pt idx="138">
                  <c:v>383</c:v>
                </c:pt>
                <c:pt idx="139">
                  <c:v>389</c:v>
                </c:pt>
                <c:pt idx="140">
                  <c:v>395</c:v>
                </c:pt>
                <c:pt idx="141">
                  <c:v>401</c:v>
                </c:pt>
                <c:pt idx="142">
                  <c:v>406</c:v>
                </c:pt>
                <c:pt idx="143">
                  <c:v>411</c:v>
                </c:pt>
                <c:pt idx="144">
                  <c:v>415</c:v>
                </c:pt>
                <c:pt idx="145">
                  <c:v>419</c:v>
                </c:pt>
                <c:pt idx="146">
                  <c:v>423</c:v>
                </c:pt>
                <c:pt idx="147">
                  <c:v>431</c:v>
                </c:pt>
                <c:pt idx="148">
                  <c:v>442</c:v>
                </c:pt>
                <c:pt idx="149">
                  <c:v>452</c:v>
                </c:pt>
                <c:pt idx="150">
                  <c:v>463</c:v>
                </c:pt>
                <c:pt idx="151">
                  <c:v>473</c:v>
                </c:pt>
                <c:pt idx="152">
                  <c:v>483</c:v>
                </c:pt>
                <c:pt idx="153">
                  <c:v>492</c:v>
                </c:pt>
                <c:pt idx="154">
                  <c:v>497</c:v>
                </c:pt>
                <c:pt idx="155">
                  <c:v>497</c:v>
                </c:pt>
                <c:pt idx="156">
                  <c:v>497</c:v>
                </c:pt>
                <c:pt idx="157">
                  <c:v>497</c:v>
                </c:pt>
                <c:pt idx="158">
                  <c:v>500</c:v>
                </c:pt>
                <c:pt idx="159">
                  <c:v>502</c:v>
                </c:pt>
                <c:pt idx="160">
                  <c:v>503</c:v>
                </c:pt>
                <c:pt idx="161">
                  <c:v>505</c:v>
                </c:pt>
                <c:pt idx="162">
                  <c:v>507</c:v>
                </c:pt>
                <c:pt idx="163">
                  <c:v>508</c:v>
                </c:pt>
                <c:pt idx="164">
                  <c:v>510</c:v>
                </c:pt>
                <c:pt idx="165">
                  <c:v>511</c:v>
                </c:pt>
                <c:pt idx="166">
                  <c:v>511</c:v>
                </c:pt>
                <c:pt idx="167">
                  <c:v>512</c:v>
                </c:pt>
                <c:pt idx="168">
                  <c:v>513</c:v>
                </c:pt>
                <c:pt idx="169">
                  <c:v>513</c:v>
                </c:pt>
                <c:pt idx="170">
                  <c:v>514</c:v>
                </c:pt>
                <c:pt idx="171">
                  <c:v>514</c:v>
                </c:pt>
                <c:pt idx="172">
                  <c:v>517</c:v>
                </c:pt>
                <c:pt idx="173">
                  <c:v>520</c:v>
                </c:pt>
                <c:pt idx="174">
                  <c:v>522</c:v>
                </c:pt>
                <c:pt idx="175">
                  <c:v>524</c:v>
                </c:pt>
                <c:pt idx="176">
                  <c:v>526</c:v>
                </c:pt>
                <c:pt idx="177">
                  <c:v>527</c:v>
                </c:pt>
                <c:pt idx="178">
                  <c:v>529</c:v>
                </c:pt>
                <c:pt idx="179">
                  <c:v>530</c:v>
                </c:pt>
                <c:pt idx="180">
                  <c:v>531</c:v>
                </c:pt>
                <c:pt idx="181">
                  <c:v>533</c:v>
                </c:pt>
                <c:pt idx="182">
                  <c:v>534</c:v>
                </c:pt>
                <c:pt idx="183">
                  <c:v>536</c:v>
                </c:pt>
                <c:pt idx="184">
                  <c:v>540</c:v>
                </c:pt>
                <c:pt idx="185">
                  <c:v>544</c:v>
                </c:pt>
                <c:pt idx="186">
                  <c:v>546</c:v>
                </c:pt>
                <c:pt idx="187">
                  <c:v>548</c:v>
                </c:pt>
                <c:pt idx="188">
                  <c:v>550</c:v>
                </c:pt>
                <c:pt idx="189">
                  <c:v>551</c:v>
                </c:pt>
                <c:pt idx="190">
                  <c:v>553</c:v>
                </c:pt>
                <c:pt idx="191">
                  <c:v>555</c:v>
                </c:pt>
                <c:pt idx="192">
                  <c:v>556</c:v>
                </c:pt>
                <c:pt idx="193">
                  <c:v>558</c:v>
                </c:pt>
                <c:pt idx="194">
                  <c:v>560</c:v>
                </c:pt>
                <c:pt idx="195">
                  <c:v>564</c:v>
                </c:pt>
                <c:pt idx="196">
                  <c:v>569</c:v>
                </c:pt>
                <c:pt idx="197">
                  <c:v>572</c:v>
                </c:pt>
                <c:pt idx="198">
                  <c:v>574</c:v>
                </c:pt>
                <c:pt idx="199">
                  <c:v>576</c:v>
                </c:pt>
                <c:pt idx="200">
                  <c:v>579</c:v>
                </c:pt>
                <c:pt idx="201">
                  <c:v>580</c:v>
                </c:pt>
                <c:pt idx="202">
                  <c:v>581</c:v>
                </c:pt>
                <c:pt idx="203">
                  <c:v>583</c:v>
                </c:pt>
                <c:pt idx="204">
                  <c:v>584</c:v>
                </c:pt>
                <c:pt idx="205">
                  <c:v>586</c:v>
                </c:pt>
                <c:pt idx="206">
                  <c:v>591</c:v>
                </c:pt>
                <c:pt idx="207">
                  <c:v>596</c:v>
                </c:pt>
                <c:pt idx="208">
                  <c:v>599</c:v>
                </c:pt>
                <c:pt idx="209">
                  <c:v>602</c:v>
                </c:pt>
                <c:pt idx="210">
                  <c:v>604</c:v>
                </c:pt>
                <c:pt idx="211">
                  <c:v>607</c:v>
                </c:pt>
                <c:pt idx="212">
                  <c:v>609</c:v>
                </c:pt>
                <c:pt idx="213">
                  <c:v>611</c:v>
                </c:pt>
                <c:pt idx="214">
                  <c:v>613</c:v>
                </c:pt>
                <c:pt idx="215">
                  <c:v>615</c:v>
                </c:pt>
                <c:pt idx="216">
                  <c:v>617</c:v>
                </c:pt>
                <c:pt idx="217">
                  <c:v>623</c:v>
                </c:pt>
                <c:pt idx="218">
                  <c:v>628</c:v>
                </c:pt>
                <c:pt idx="219">
                  <c:v>632</c:v>
                </c:pt>
                <c:pt idx="220">
                  <c:v>636</c:v>
                </c:pt>
                <c:pt idx="221">
                  <c:v>639</c:v>
                </c:pt>
                <c:pt idx="222">
                  <c:v>642</c:v>
                </c:pt>
                <c:pt idx="223">
                  <c:v>645</c:v>
                </c:pt>
                <c:pt idx="224">
                  <c:v>647</c:v>
                </c:pt>
                <c:pt idx="225">
                  <c:v>649</c:v>
                </c:pt>
                <c:pt idx="226">
                  <c:v>651</c:v>
                </c:pt>
                <c:pt idx="227">
                  <c:v>652</c:v>
                </c:pt>
                <c:pt idx="228">
                  <c:v>657</c:v>
                </c:pt>
                <c:pt idx="229">
                  <c:v>661</c:v>
                </c:pt>
                <c:pt idx="230">
                  <c:v>667</c:v>
                </c:pt>
                <c:pt idx="231">
                  <c:v>670</c:v>
                </c:pt>
                <c:pt idx="232">
                  <c:v>674</c:v>
                </c:pt>
                <c:pt idx="233">
                  <c:v>677</c:v>
                </c:pt>
                <c:pt idx="234">
                  <c:v>680</c:v>
                </c:pt>
                <c:pt idx="235">
                  <c:v>682</c:v>
                </c:pt>
                <c:pt idx="236">
                  <c:v>684</c:v>
                </c:pt>
                <c:pt idx="237">
                  <c:v>686</c:v>
                </c:pt>
                <c:pt idx="238">
                  <c:v>687</c:v>
                </c:pt>
                <c:pt idx="239">
                  <c:v>693</c:v>
                </c:pt>
                <c:pt idx="240">
                  <c:v>698</c:v>
                </c:pt>
                <c:pt idx="241">
                  <c:v>703</c:v>
                </c:pt>
                <c:pt idx="242">
                  <c:v>708</c:v>
                </c:pt>
                <c:pt idx="243">
                  <c:v>712</c:v>
                </c:pt>
                <c:pt idx="244">
                  <c:v>714</c:v>
                </c:pt>
                <c:pt idx="245">
                  <c:v>717</c:v>
                </c:pt>
                <c:pt idx="246">
                  <c:v>720</c:v>
                </c:pt>
                <c:pt idx="247">
                  <c:v>723</c:v>
                </c:pt>
                <c:pt idx="248">
                  <c:v>726</c:v>
                </c:pt>
                <c:pt idx="249">
                  <c:v>728</c:v>
                </c:pt>
                <c:pt idx="250">
                  <c:v>733</c:v>
                </c:pt>
                <c:pt idx="251">
                  <c:v>740</c:v>
                </c:pt>
                <c:pt idx="252">
                  <c:v>743</c:v>
                </c:pt>
                <c:pt idx="253">
                  <c:v>748</c:v>
                </c:pt>
                <c:pt idx="254">
                  <c:v>751</c:v>
                </c:pt>
                <c:pt idx="255">
                  <c:v>754</c:v>
                </c:pt>
                <c:pt idx="256">
                  <c:v>758</c:v>
                </c:pt>
                <c:pt idx="257">
                  <c:v>761</c:v>
                </c:pt>
                <c:pt idx="258">
                  <c:v>763</c:v>
                </c:pt>
                <c:pt idx="259">
                  <c:v>765</c:v>
                </c:pt>
                <c:pt idx="260">
                  <c:v>767</c:v>
                </c:pt>
                <c:pt idx="261">
                  <c:v>771</c:v>
                </c:pt>
                <c:pt idx="262">
                  <c:v>775</c:v>
                </c:pt>
                <c:pt idx="263">
                  <c:v>780</c:v>
                </c:pt>
                <c:pt idx="264">
                  <c:v>785</c:v>
                </c:pt>
                <c:pt idx="265">
                  <c:v>790</c:v>
                </c:pt>
                <c:pt idx="266">
                  <c:v>793</c:v>
                </c:pt>
                <c:pt idx="267">
                  <c:v>796</c:v>
                </c:pt>
                <c:pt idx="268">
                  <c:v>801</c:v>
                </c:pt>
                <c:pt idx="269">
                  <c:v>804</c:v>
                </c:pt>
                <c:pt idx="270">
                  <c:v>806</c:v>
                </c:pt>
                <c:pt idx="271">
                  <c:v>810</c:v>
                </c:pt>
                <c:pt idx="272">
                  <c:v>815</c:v>
                </c:pt>
                <c:pt idx="273">
                  <c:v>818</c:v>
                </c:pt>
                <c:pt idx="274">
                  <c:v>822</c:v>
                </c:pt>
                <c:pt idx="275">
                  <c:v>825</c:v>
                </c:pt>
                <c:pt idx="276">
                  <c:v>828</c:v>
                </c:pt>
                <c:pt idx="277">
                  <c:v>832</c:v>
                </c:pt>
                <c:pt idx="278">
                  <c:v>836</c:v>
                </c:pt>
                <c:pt idx="279">
                  <c:v>839</c:v>
                </c:pt>
                <c:pt idx="280">
                  <c:v>842</c:v>
                </c:pt>
                <c:pt idx="281">
                  <c:v>844</c:v>
                </c:pt>
                <c:pt idx="282">
                  <c:v>846</c:v>
                </c:pt>
                <c:pt idx="283">
                  <c:v>849</c:v>
                </c:pt>
                <c:pt idx="284">
                  <c:v>854</c:v>
                </c:pt>
                <c:pt idx="285">
                  <c:v>859</c:v>
                </c:pt>
                <c:pt idx="286">
                  <c:v>863</c:v>
                </c:pt>
                <c:pt idx="287">
                  <c:v>864</c:v>
                </c:pt>
                <c:pt idx="288">
                  <c:v>868</c:v>
                </c:pt>
                <c:pt idx="289">
                  <c:v>873</c:v>
                </c:pt>
                <c:pt idx="290">
                  <c:v>877</c:v>
                </c:pt>
                <c:pt idx="291">
                  <c:v>878</c:v>
                </c:pt>
                <c:pt idx="292">
                  <c:v>881</c:v>
                </c:pt>
                <c:pt idx="293">
                  <c:v>883</c:v>
                </c:pt>
                <c:pt idx="294">
                  <c:v>887</c:v>
                </c:pt>
                <c:pt idx="295">
                  <c:v>894</c:v>
                </c:pt>
                <c:pt idx="296">
                  <c:v>902</c:v>
                </c:pt>
                <c:pt idx="297">
                  <c:v>909</c:v>
                </c:pt>
                <c:pt idx="298">
                  <c:v>915</c:v>
                </c:pt>
                <c:pt idx="299">
                  <c:v>920</c:v>
                </c:pt>
                <c:pt idx="300">
                  <c:v>925</c:v>
                </c:pt>
                <c:pt idx="301">
                  <c:v>929</c:v>
                </c:pt>
                <c:pt idx="302">
                  <c:v>933</c:v>
                </c:pt>
                <c:pt idx="303">
                  <c:v>938</c:v>
                </c:pt>
                <c:pt idx="304">
                  <c:v>942</c:v>
                </c:pt>
                <c:pt idx="305">
                  <c:v>946</c:v>
                </c:pt>
                <c:pt idx="306">
                  <c:v>954</c:v>
                </c:pt>
                <c:pt idx="307">
                  <c:v>960</c:v>
                </c:pt>
                <c:pt idx="308">
                  <c:v>967</c:v>
                </c:pt>
                <c:pt idx="309">
                  <c:v>975</c:v>
                </c:pt>
                <c:pt idx="310">
                  <c:v>979</c:v>
                </c:pt>
                <c:pt idx="311">
                  <c:v>984</c:v>
                </c:pt>
                <c:pt idx="312">
                  <c:v>989</c:v>
                </c:pt>
                <c:pt idx="313">
                  <c:v>991</c:v>
                </c:pt>
                <c:pt idx="314">
                  <c:v>995</c:v>
                </c:pt>
                <c:pt idx="315">
                  <c:v>1000</c:v>
                </c:pt>
                <c:pt idx="316">
                  <c:v>1004</c:v>
                </c:pt>
                <c:pt idx="317">
                  <c:v>1010</c:v>
                </c:pt>
                <c:pt idx="318">
                  <c:v>1015</c:v>
                </c:pt>
                <c:pt idx="319">
                  <c:v>1021</c:v>
                </c:pt>
                <c:pt idx="320">
                  <c:v>1025</c:v>
                </c:pt>
                <c:pt idx="321">
                  <c:v>1029</c:v>
                </c:pt>
                <c:pt idx="322">
                  <c:v>1033</c:v>
                </c:pt>
                <c:pt idx="323">
                  <c:v>1037</c:v>
                </c:pt>
                <c:pt idx="324">
                  <c:v>1041</c:v>
                </c:pt>
                <c:pt idx="325">
                  <c:v>1043</c:v>
                </c:pt>
                <c:pt idx="326">
                  <c:v>1045</c:v>
                </c:pt>
                <c:pt idx="327">
                  <c:v>1047</c:v>
                </c:pt>
                <c:pt idx="328">
                  <c:v>1055</c:v>
                </c:pt>
                <c:pt idx="329">
                  <c:v>1062</c:v>
                </c:pt>
                <c:pt idx="330">
                  <c:v>1068</c:v>
                </c:pt>
                <c:pt idx="331">
                  <c:v>1074</c:v>
                </c:pt>
                <c:pt idx="332">
                  <c:v>1080</c:v>
                </c:pt>
                <c:pt idx="333">
                  <c:v>1087</c:v>
                </c:pt>
                <c:pt idx="334">
                  <c:v>1094</c:v>
                </c:pt>
                <c:pt idx="335">
                  <c:v>1100</c:v>
                </c:pt>
                <c:pt idx="336">
                  <c:v>1106</c:v>
                </c:pt>
                <c:pt idx="337">
                  <c:v>1110</c:v>
                </c:pt>
                <c:pt idx="338">
                  <c:v>1114</c:v>
                </c:pt>
                <c:pt idx="339">
                  <c:v>1122</c:v>
                </c:pt>
                <c:pt idx="340">
                  <c:v>1131</c:v>
                </c:pt>
                <c:pt idx="341">
                  <c:v>1139</c:v>
                </c:pt>
                <c:pt idx="342">
                  <c:v>1147</c:v>
                </c:pt>
                <c:pt idx="343">
                  <c:v>1155</c:v>
                </c:pt>
                <c:pt idx="344">
                  <c:v>1162</c:v>
                </c:pt>
                <c:pt idx="345">
                  <c:v>1169</c:v>
                </c:pt>
                <c:pt idx="346">
                  <c:v>1174</c:v>
                </c:pt>
                <c:pt idx="347">
                  <c:v>1179</c:v>
                </c:pt>
                <c:pt idx="348">
                  <c:v>1182</c:v>
                </c:pt>
                <c:pt idx="349">
                  <c:v>1182</c:v>
                </c:pt>
                <c:pt idx="350">
                  <c:v>1182</c:v>
                </c:pt>
                <c:pt idx="351">
                  <c:v>1182</c:v>
                </c:pt>
                <c:pt idx="352">
                  <c:v>1187</c:v>
                </c:pt>
                <c:pt idx="353">
                  <c:v>1193</c:v>
                </c:pt>
                <c:pt idx="354">
                  <c:v>1197</c:v>
                </c:pt>
                <c:pt idx="355">
                  <c:v>1201</c:v>
                </c:pt>
                <c:pt idx="356">
                  <c:v>1202</c:v>
                </c:pt>
                <c:pt idx="357">
                  <c:v>1204</c:v>
                </c:pt>
                <c:pt idx="358">
                  <c:v>1206</c:v>
                </c:pt>
                <c:pt idx="359">
                  <c:v>1209</c:v>
                </c:pt>
                <c:pt idx="360">
                  <c:v>1210</c:v>
                </c:pt>
                <c:pt idx="361">
                  <c:v>1212</c:v>
                </c:pt>
                <c:pt idx="362">
                  <c:v>1213</c:v>
                </c:pt>
                <c:pt idx="363">
                  <c:v>1215</c:v>
                </c:pt>
                <c:pt idx="364">
                  <c:v>1220</c:v>
                </c:pt>
                <c:pt idx="365">
                  <c:v>1227</c:v>
                </c:pt>
                <c:pt idx="366">
                  <c:v>1234</c:v>
                </c:pt>
                <c:pt idx="367">
                  <c:v>1239</c:v>
                </c:pt>
                <c:pt idx="368">
                  <c:v>1244</c:v>
                </c:pt>
                <c:pt idx="369">
                  <c:v>1249</c:v>
                </c:pt>
                <c:pt idx="370">
                  <c:v>1253</c:v>
                </c:pt>
                <c:pt idx="371">
                  <c:v>1257</c:v>
                </c:pt>
                <c:pt idx="372">
                  <c:v>1261</c:v>
                </c:pt>
                <c:pt idx="373">
                  <c:v>1264</c:v>
                </c:pt>
                <c:pt idx="374">
                  <c:v>1268</c:v>
                </c:pt>
                <c:pt idx="375">
                  <c:v>1274</c:v>
                </c:pt>
                <c:pt idx="376">
                  <c:v>1281</c:v>
                </c:pt>
                <c:pt idx="377">
                  <c:v>1288</c:v>
                </c:pt>
                <c:pt idx="378">
                  <c:v>1293</c:v>
                </c:pt>
                <c:pt idx="379">
                  <c:v>1298</c:v>
                </c:pt>
                <c:pt idx="380">
                  <c:v>1304</c:v>
                </c:pt>
                <c:pt idx="381">
                  <c:v>1308</c:v>
                </c:pt>
                <c:pt idx="382">
                  <c:v>1312</c:v>
                </c:pt>
                <c:pt idx="383">
                  <c:v>1315</c:v>
                </c:pt>
                <c:pt idx="384">
                  <c:v>1318</c:v>
                </c:pt>
                <c:pt idx="385">
                  <c:v>1322</c:v>
                </c:pt>
                <c:pt idx="386">
                  <c:v>1327</c:v>
                </c:pt>
                <c:pt idx="387">
                  <c:v>1336</c:v>
                </c:pt>
                <c:pt idx="388">
                  <c:v>1344</c:v>
                </c:pt>
                <c:pt idx="389">
                  <c:v>1351</c:v>
                </c:pt>
                <c:pt idx="390">
                  <c:v>1358</c:v>
                </c:pt>
                <c:pt idx="391">
                  <c:v>1362</c:v>
                </c:pt>
                <c:pt idx="392">
                  <c:v>1367</c:v>
                </c:pt>
                <c:pt idx="393">
                  <c:v>1371</c:v>
                </c:pt>
                <c:pt idx="394">
                  <c:v>1374</c:v>
                </c:pt>
                <c:pt idx="395">
                  <c:v>1378</c:v>
                </c:pt>
                <c:pt idx="396">
                  <c:v>1382</c:v>
                </c:pt>
                <c:pt idx="397">
                  <c:v>1386</c:v>
                </c:pt>
                <c:pt idx="398">
                  <c:v>1391</c:v>
                </c:pt>
                <c:pt idx="399">
                  <c:v>1397</c:v>
                </c:pt>
                <c:pt idx="400">
                  <c:v>1401</c:v>
                </c:pt>
                <c:pt idx="401">
                  <c:v>1403</c:v>
                </c:pt>
                <c:pt idx="402">
                  <c:v>1407</c:v>
                </c:pt>
                <c:pt idx="403">
                  <c:v>1411</c:v>
                </c:pt>
                <c:pt idx="404">
                  <c:v>1414</c:v>
                </c:pt>
                <c:pt idx="405">
                  <c:v>1417</c:v>
                </c:pt>
                <c:pt idx="406">
                  <c:v>1420</c:v>
                </c:pt>
                <c:pt idx="407">
                  <c:v>1422</c:v>
                </c:pt>
                <c:pt idx="408">
                  <c:v>1424</c:v>
                </c:pt>
                <c:pt idx="409">
                  <c:v>1430</c:v>
                </c:pt>
                <c:pt idx="410">
                  <c:v>1435</c:v>
                </c:pt>
                <c:pt idx="411">
                  <c:v>1438</c:v>
                </c:pt>
                <c:pt idx="412">
                  <c:v>1441</c:v>
                </c:pt>
                <c:pt idx="413">
                  <c:v>1445</c:v>
                </c:pt>
                <c:pt idx="414">
                  <c:v>1447</c:v>
                </c:pt>
                <c:pt idx="415">
                  <c:v>1449</c:v>
                </c:pt>
                <c:pt idx="416">
                  <c:v>1452</c:v>
                </c:pt>
                <c:pt idx="417">
                  <c:v>1454</c:v>
                </c:pt>
                <c:pt idx="418">
                  <c:v>1457</c:v>
                </c:pt>
                <c:pt idx="419">
                  <c:v>1459</c:v>
                </c:pt>
                <c:pt idx="420">
                  <c:v>1465</c:v>
                </c:pt>
                <c:pt idx="421">
                  <c:v>1470</c:v>
                </c:pt>
                <c:pt idx="422">
                  <c:v>1476</c:v>
                </c:pt>
                <c:pt idx="423">
                  <c:v>1481</c:v>
                </c:pt>
                <c:pt idx="424">
                  <c:v>1485</c:v>
                </c:pt>
                <c:pt idx="425">
                  <c:v>1489</c:v>
                </c:pt>
                <c:pt idx="426">
                  <c:v>1493</c:v>
                </c:pt>
                <c:pt idx="427">
                  <c:v>1496</c:v>
                </c:pt>
                <c:pt idx="428">
                  <c:v>1499</c:v>
                </c:pt>
                <c:pt idx="429">
                  <c:v>1501</c:v>
                </c:pt>
                <c:pt idx="430">
                  <c:v>1503</c:v>
                </c:pt>
                <c:pt idx="431">
                  <c:v>1510</c:v>
                </c:pt>
                <c:pt idx="432">
                  <c:v>1516</c:v>
                </c:pt>
                <c:pt idx="433">
                  <c:v>1523</c:v>
                </c:pt>
                <c:pt idx="434">
                  <c:v>1527</c:v>
                </c:pt>
                <c:pt idx="435">
                  <c:v>1533</c:v>
                </c:pt>
                <c:pt idx="436">
                  <c:v>1538</c:v>
                </c:pt>
                <c:pt idx="437">
                  <c:v>1543</c:v>
                </c:pt>
                <c:pt idx="438">
                  <c:v>1547</c:v>
                </c:pt>
                <c:pt idx="439">
                  <c:v>1550</c:v>
                </c:pt>
                <c:pt idx="440">
                  <c:v>1554</c:v>
                </c:pt>
                <c:pt idx="441">
                  <c:v>1557</c:v>
                </c:pt>
                <c:pt idx="442">
                  <c:v>1563</c:v>
                </c:pt>
                <c:pt idx="443">
                  <c:v>1571</c:v>
                </c:pt>
                <c:pt idx="444">
                  <c:v>1579</c:v>
                </c:pt>
                <c:pt idx="445">
                  <c:v>1585</c:v>
                </c:pt>
                <c:pt idx="446">
                  <c:v>1591</c:v>
                </c:pt>
                <c:pt idx="447">
                  <c:v>1595</c:v>
                </c:pt>
                <c:pt idx="448">
                  <c:v>1600</c:v>
                </c:pt>
                <c:pt idx="449">
                  <c:v>1604</c:v>
                </c:pt>
                <c:pt idx="450">
                  <c:v>1609</c:v>
                </c:pt>
                <c:pt idx="451">
                  <c:v>1613</c:v>
                </c:pt>
                <c:pt idx="452">
                  <c:v>1616</c:v>
                </c:pt>
                <c:pt idx="453">
                  <c:v>1616</c:v>
                </c:pt>
                <c:pt idx="454">
                  <c:v>1616</c:v>
                </c:pt>
                <c:pt idx="455">
                  <c:v>1616</c:v>
                </c:pt>
                <c:pt idx="456">
                  <c:v>1624</c:v>
                </c:pt>
                <c:pt idx="457">
                  <c:v>1631</c:v>
                </c:pt>
                <c:pt idx="458">
                  <c:v>1636</c:v>
                </c:pt>
                <c:pt idx="459">
                  <c:v>1641</c:v>
                </c:pt>
                <c:pt idx="460">
                  <c:v>1646</c:v>
                </c:pt>
                <c:pt idx="461">
                  <c:v>1650</c:v>
                </c:pt>
                <c:pt idx="462">
                  <c:v>1654</c:v>
                </c:pt>
                <c:pt idx="463">
                  <c:v>1659</c:v>
                </c:pt>
                <c:pt idx="464">
                  <c:v>1661</c:v>
                </c:pt>
                <c:pt idx="465">
                  <c:v>1664</c:v>
                </c:pt>
                <c:pt idx="466">
                  <c:v>1667</c:v>
                </c:pt>
                <c:pt idx="467">
                  <c:v>1676</c:v>
                </c:pt>
                <c:pt idx="468">
                  <c:v>1686</c:v>
                </c:pt>
                <c:pt idx="469">
                  <c:v>1693</c:v>
                </c:pt>
                <c:pt idx="470">
                  <c:v>1698</c:v>
                </c:pt>
                <c:pt idx="471">
                  <c:v>1706</c:v>
                </c:pt>
                <c:pt idx="472">
                  <c:v>1712</c:v>
                </c:pt>
                <c:pt idx="473">
                  <c:v>1717</c:v>
                </c:pt>
                <c:pt idx="474">
                  <c:v>1721</c:v>
                </c:pt>
                <c:pt idx="475">
                  <c:v>1723</c:v>
                </c:pt>
                <c:pt idx="476">
                  <c:v>1727</c:v>
                </c:pt>
                <c:pt idx="477">
                  <c:v>1731</c:v>
                </c:pt>
                <c:pt idx="478">
                  <c:v>1738</c:v>
                </c:pt>
                <c:pt idx="479">
                  <c:v>1748</c:v>
                </c:pt>
                <c:pt idx="480">
                  <c:v>1757</c:v>
                </c:pt>
                <c:pt idx="481">
                  <c:v>1767</c:v>
                </c:pt>
                <c:pt idx="482">
                  <c:v>1773</c:v>
                </c:pt>
                <c:pt idx="483">
                  <c:v>1776</c:v>
                </c:pt>
                <c:pt idx="484">
                  <c:v>1780</c:v>
                </c:pt>
                <c:pt idx="485">
                  <c:v>1783</c:v>
                </c:pt>
                <c:pt idx="486">
                  <c:v>1787</c:v>
                </c:pt>
                <c:pt idx="487">
                  <c:v>1791</c:v>
                </c:pt>
                <c:pt idx="488">
                  <c:v>1795</c:v>
                </c:pt>
                <c:pt idx="489">
                  <c:v>1803</c:v>
                </c:pt>
                <c:pt idx="490">
                  <c:v>1812</c:v>
                </c:pt>
                <c:pt idx="491">
                  <c:v>1822</c:v>
                </c:pt>
                <c:pt idx="492">
                  <c:v>1832</c:v>
                </c:pt>
                <c:pt idx="493">
                  <c:v>1841</c:v>
                </c:pt>
                <c:pt idx="494">
                  <c:v>1849</c:v>
                </c:pt>
                <c:pt idx="495">
                  <c:v>1858</c:v>
                </c:pt>
                <c:pt idx="496">
                  <c:v>1864</c:v>
                </c:pt>
                <c:pt idx="497">
                  <c:v>1870</c:v>
                </c:pt>
                <c:pt idx="498">
                  <c:v>1878</c:v>
                </c:pt>
                <c:pt idx="499">
                  <c:v>1883</c:v>
                </c:pt>
                <c:pt idx="500">
                  <c:v>1891</c:v>
                </c:pt>
                <c:pt idx="501">
                  <c:v>1905</c:v>
                </c:pt>
                <c:pt idx="502">
                  <c:v>1921</c:v>
                </c:pt>
                <c:pt idx="503">
                  <c:v>1931</c:v>
                </c:pt>
                <c:pt idx="504">
                  <c:v>1939</c:v>
                </c:pt>
                <c:pt idx="505">
                  <c:v>1948</c:v>
                </c:pt>
                <c:pt idx="506">
                  <c:v>1956</c:v>
                </c:pt>
                <c:pt idx="507">
                  <c:v>1964</c:v>
                </c:pt>
                <c:pt idx="508">
                  <c:v>1973</c:v>
                </c:pt>
                <c:pt idx="509">
                  <c:v>1979</c:v>
                </c:pt>
                <c:pt idx="510">
                  <c:v>1983</c:v>
                </c:pt>
                <c:pt idx="511">
                  <c:v>1989</c:v>
                </c:pt>
                <c:pt idx="512">
                  <c:v>2002</c:v>
                </c:pt>
                <c:pt idx="513">
                  <c:v>2012</c:v>
                </c:pt>
                <c:pt idx="514">
                  <c:v>2024</c:v>
                </c:pt>
                <c:pt idx="515">
                  <c:v>2034</c:v>
                </c:pt>
                <c:pt idx="516">
                  <c:v>2044</c:v>
                </c:pt>
                <c:pt idx="517">
                  <c:v>2052</c:v>
                </c:pt>
                <c:pt idx="518">
                  <c:v>2059</c:v>
                </c:pt>
                <c:pt idx="519">
                  <c:v>2066</c:v>
                </c:pt>
                <c:pt idx="520">
                  <c:v>2073</c:v>
                </c:pt>
                <c:pt idx="521">
                  <c:v>2080</c:v>
                </c:pt>
                <c:pt idx="522">
                  <c:v>2086</c:v>
                </c:pt>
                <c:pt idx="523">
                  <c:v>2100</c:v>
                </c:pt>
                <c:pt idx="524">
                  <c:v>2110</c:v>
                </c:pt>
                <c:pt idx="525">
                  <c:v>2123</c:v>
                </c:pt>
                <c:pt idx="526">
                  <c:v>2133</c:v>
                </c:pt>
                <c:pt idx="527">
                  <c:v>2141</c:v>
                </c:pt>
                <c:pt idx="528">
                  <c:v>2148</c:v>
                </c:pt>
                <c:pt idx="529">
                  <c:v>2155</c:v>
                </c:pt>
                <c:pt idx="530">
                  <c:v>2161</c:v>
                </c:pt>
                <c:pt idx="531">
                  <c:v>2169</c:v>
                </c:pt>
                <c:pt idx="532">
                  <c:v>2177</c:v>
                </c:pt>
                <c:pt idx="533">
                  <c:v>2182</c:v>
                </c:pt>
                <c:pt idx="534">
                  <c:v>2201</c:v>
                </c:pt>
                <c:pt idx="535">
                  <c:v>2216</c:v>
                </c:pt>
                <c:pt idx="536">
                  <c:v>2225</c:v>
                </c:pt>
                <c:pt idx="537">
                  <c:v>2233</c:v>
                </c:pt>
                <c:pt idx="538">
                  <c:v>2243</c:v>
                </c:pt>
                <c:pt idx="539">
                  <c:v>2249</c:v>
                </c:pt>
                <c:pt idx="540">
                  <c:v>2258</c:v>
                </c:pt>
                <c:pt idx="541">
                  <c:v>2265</c:v>
                </c:pt>
                <c:pt idx="542">
                  <c:v>2273</c:v>
                </c:pt>
                <c:pt idx="543">
                  <c:v>2284</c:v>
                </c:pt>
                <c:pt idx="544">
                  <c:v>2290</c:v>
                </c:pt>
                <c:pt idx="545">
                  <c:v>2299</c:v>
                </c:pt>
                <c:pt idx="546">
                  <c:v>2309</c:v>
                </c:pt>
                <c:pt idx="547">
                  <c:v>2319</c:v>
                </c:pt>
                <c:pt idx="548">
                  <c:v>2330</c:v>
                </c:pt>
                <c:pt idx="549">
                  <c:v>2339</c:v>
                </c:pt>
                <c:pt idx="550">
                  <c:v>2346</c:v>
                </c:pt>
                <c:pt idx="551">
                  <c:v>2354</c:v>
                </c:pt>
                <c:pt idx="552">
                  <c:v>2363</c:v>
                </c:pt>
                <c:pt idx="553">
                  <c:v>2369</c:v>
                </c:pt>
                <c:pt idx="554">
                  <c:v>2377</c:v>
                </c:pt>
                <c:pt idx="555">
                  <c:v>2385</c:v>
                </c:pt>
                <c:pt idx="556">
                  <c:v>2395</c:v>
                </c:pt>
                <c:pt idx="557">
                  <c:v>2403</c:v>
                </c:pt>
                <c:pt idx="558">
                  <c:v>2414</c:v>
                </c:pt>
                <c:pt idx="559">
                  <c:v>2421</c:v>
                </c:pt>
                <c:pt idx="560">
                  <c:v>2429</c:v>
                </c:pt>
                <c:pt idx="561">
                  <c:v>2438</c:v>
                </c:pt>
                <c:pt idx="562">
                  <c:v>2443</c:v>
                </c:pt>
                <c:pt idx="563">
                  <c:v>2449</c:v>
                </c:pt>
                <c:pt idx="564">
                  <c:v>2454</c:v>
                </c:pt>
                <c:pt idx="565">
                  <c:v>2462</c:v>
                </c:pt>
                <c:pt idx="566">
                  <c:v>2468</c:v>
                </c:pt>
                <c:pt idx="567">
                  <c:v>2478</c:v>
                </c:pt>
                <c:pt idx="568">
                  <c:v>2482</c:v>
                </c:pt>
                <c:pt idx="569">
                  <c:v>2490</c:v>
                </c:pt>
                <c:pt idx="570">
                  <c:v>2500</c:v>
                </c:pt>
                <c:pt idx="571">
                  <c:v>2510</c:v>
                </c:pt>
                <c:pt idx="572">
                  <c:v>2520</c:v>
                </c:pt>
                <c:pt idx="573">
                  <c:v>2526</c:v>
                </c:pt>
                <c:pt idx="574">
                  <c:v>2529</c:v>
                </c:pt>
                <c:pt idx="575">
                  <c:v>2533</c:v>
                </c:pt>
                <c:pt idx="576">
                  <c:v>2539</c:v>
                </c:pt>
                <c:pt idx="577">
                  <c:v>2543</c:v>
                </c:pt>
                <c:pt idx="578">
                  <c:v>2549</c:v>
                </c:pt>
                <c:pt idx="579">
                  <c:v>2557</c:v>
                </c:pt>
                <c:pt idx="580">
                  <c:v>2565</c:v>
                </c:pt>
                <c:pt idx="581">
                  <c:v>2574</c:v>
                </c:pt>
                <c:pt idx="582">
                  <c:v>2584</c:v>
                </c:pt>
                <c:pt idx="583">
                  <c:v>2592</c:v>
                </c:pt>
                <c:pt idx="584">
                  <c:v>2603</c:v>
                </c:pt>
                <c:pt idx="585">
                  <c:v>2609</c:v>
                </c:pt>
                <c:pt idx="586">
                  <c:v>2617</c:v>
                </c:pt>
                <c:pt idx="587">
                  <c:v>2627</c:v>
                </c:pt>
                <c:pt idx="588">
                  <c:v>2634</c:v>
                </c:pt>
                <c:pt idx="589">
                  <c:v>2638</c:v>
                </c:pt>
                <c:pt idx="590">
                  <c:v>2644</c:v>
                </c:pt>
                <c:pt idx="591">
                  <c:v>2650</c:v>
                </c:pt>
                <c:pt idx="592">
                  <c:v>2660</c:v>
                </c:pt>
                <c:pt idx="593">
                  <c:v>2667</c:v>
                </c:pt>
                <c:pt idx="594">
                  <c:v>2673</c:v>
                </c:pt>
                <c:pt idx="595">
                  <c:v>2681</c:v>
                </c:pt>
                <c:pt idx="596">
                  <c:v>2685</c:v>
                </c:pt>
                <c:pt idx="597">
                  <c:v>2691</c:v>
                </c:pt>
                <c:pt idx="598">
                  <c:v>2699</c:v>
                </c:pt>
                <c:pt idx="599">
                  <c:v>2702</c:v>
                </c:pt>
                <c:pt idx="600">
                  <c:v>2708</c:v>
                </c:pt>
                <c:pt idx="601">
                  <c:v>2717</c:v>
                </c:pt>
                <c:pt idx="602">
                  <c:v>2723</c:v>
                </c:pt>
                <c:pt idx="603">
                  <c:v>2733</c:v>
                </c:pt>
                <c:pt idx="604">
                  <c:v>2740</c:v>
                </c:pt>
                <c:pt idx="605">
                  <c:v>2745</c:v>
                </c:pt>
                <c:pt idx="606">
                  <c:v>2753</c:v>
                </c:pt>
                <c:pt idx="607">
                  <c:v>2760</c:v>
                </c:pt>
                <c:pt idx="608">
                  <c:v>2765</c:v>
                </c:pt>
                <c:pt idx="609">
                  <c:v>2769</c:v>
                </c:pt>
                <c:pt idx="610">
                  <c:v>2778</c:v>
                </c:pt>
                <c:pt idx="611">
                  <c:v>2787</c:v>
                </c:pt>
                <c:pt idx="612">
                  <c:v>2793</c:v>
                </c:pt>
                <c:pt idx="613">
                  <c:v>2802</c:v>
                </c:pt>
                <c:pt idx="614">
                  <c:v>2815</c:v>
                </c:pt>
                <c:pt idx="615">
                  <c:v>2822</c:v>
                </c:pt>
                <c:pt idx="616">
                  <c:v>2831</c:v>
                </c:pt>
                <c:pt idx="617">
                  <c:v>2839</c:v>
                </c:pt>
                <c:pt idx="618">
                  <c:v>2847</c:v>
                </c:pt>
                <c:pt idx="619">
                  <c:v>2852</c:v>
                </c:pt>
                <c:pt idx="620">
                  <c:v>2858</c:v>
                </c:pt>
                <c:pt idx="621">
                  <c:v>2865</c:v>
                </c:pt>
                <c:pt idx="622">
                  <c:v>2872</c:v>
                </c:pt>
                <c:pt idx="623">
                  <c:v>2877</c:v>
                </c:pt>
                <c:pt idx="624">
                  <c:v>2885</c:v>
                </c:pt>
                <c:pt idx="625">
                  <c:v>2895</c:v>
                </c:pt>
                <c:pt idx="626">
                  <c:v>2906</c:v>
                </c:pt>
                <c:pt idx="627">
                  <c:v>2917</c:v>
                </c:pt>
                <c:pt idx="628">
                  <c:v>2923</c:v>
                </c:pt>
                <c:pt idx="629">
                  <c:v>2928</c:v>
                </c:pt>
                <c:pt idx="630">
                  <c:v>2935</c:v>
                </c:pt>
                <c:pt idx="631">
                  <c:v>2942</c:v>
                </c:pt>
                <c:pt idx="632">
                  <c:v>2952</c:v>
                </c:pt>
                <c:pt idx="633">
                  <c:v>2958</c:v>
                </c:pt>
                <c:pt idx="634">
                  <c:v>2963</c:v>
                </c:pt>
                <c:pt idx="635">
                  <c:v>2970</c:v>
                </c:pt>
                <c:pt idx="636">
                  <c:v>2977</c:v>
                </c:pt>
                <c:pt idx="637">
                  <c:v>2986</c:v>
                </c:pt>
                <c:pt idx="638">
                  <c:v>2997</c:v>
                </c:pt>
                <c:pt idx="639">
                  <c:v>3005</c:v>
                </c:pt>
                <c:pt idx="640">
                  <c:v>3014</c:v>
                </c:pt>
                <c:pt idx="641">
                  <c:v>3020</c:v>
                </c:pt>
                <c:pt idx="642">
                  <c:v>3028</c:v>
                </c:pt>
                <c:pt idx="643">
                  <c:v>3033</c:v>
                </c:pt>
                <c:pt idx="644">
                  <c:v>3037</c:v>
                </c:pt>
                <c:pt idx="645">
                  <c:v>3047</c:v>
                </c:pt>
                <c:pt idx="646">
                  <c:v>3054</c:v>
                </c:pt>
                <c:pt idx="647">
                  <c:v>3060</c:v>
                </c:pt>
                <c:pt idx="648">
                  <c:v>3066</c:v>
                </c:pt>
                <c:pt idx="649">
                  <c:v>3073</c:v>
                </c:pt>
                <c:pt idx="650">
                  <c:v>3079</c:v>
                </c:pt>
                <c:pt idx="651">
                  <c:v>3089</c:v>
                </c:pt>
                <c:pt idx="652">
                  <c:v>3094</c:v>
                </c:pt>
                <c:pt idx="653">
                  <c:v>3098</c:v>
                </c:pt>
                <c:pt idx="654">
                  <c:v>3105</c:v>
                </c:pt>
                <c:pt idx="655">
                  <c:v>3113</c:v>
                </c:pt>
                <c:pt idx="656">
                  <c:v>3121</c:v>
                </c:pt>
                <c:pt idx="657">
                  <c:v>3126</c:v>
                </c:pt>
                <c:pt idx="658">
                  <c:v>3132</c:v>
                </c:pt>
                <c:pt idx="659">
                  <c:v>3137</c:v>
                </c:pt>
                <c:pt idx="660">
                  <c:v>3143</c:v>
                </c:pt>
                <c:pt idx="661">
                  <c:v>3147</c:v>
                </c:pt>
                <c:pt idx="662">
                  <c:v>3155</c:v>
                </c:pt>
                <c:pt idx="663">
                  <c:v>3161</c:v>
                </c:pt>
                <c:pt idx="664">
                  <c:v>3168</c:v>
                </c:pt>
                <c:pt idx="665">
                  <c:v>3174</c:v>
                </c:pt>
                <c:pt idx="666">
                  <c:v>3184</c:v>
                </c:pt>
                <c:pt idx="667">
                  <c:v>3194</c:v>
                </c:pt>
                <c:pt idx="668">
                  <c:v>3204</c:v>
                </c:pt>
                <c:pt idx="669">
                  <c:v>3219</c:v>
                </c:pt>
                <c:pt idx="670">
                  <c:v>3228</c:v>
                </c:pt>
                <c:pt idx="671">
                  <c:v>3234</c:v>
                </c:pt>
                <c:pt idx="672">
                  <c:v>3242</c:v>
                </c:pt>
                <c:pt idx="673">
                  <c:v>3250</c:v>
                </c:pt>
                <c:pt idx="674">
                  <c:v>3258</c:v>
                </c:pt>
                <c:pt idx="675">
                  <c:v>3265</c:v>
                </c:pt>
                <c:pt idx="676">
                  <c:v>3272</c:v>
                </c:pt>
                <c:pt idx="677">
                  <c:v>3278</c:v>
                </c:pt>
                <c:pt idx="678">
                  <c:v>3289</c:v>
                </c:pt>
                <c:pt idx="679">
                  <c:v>3296</c:v>
                </c:pt>
                <c:pt idx="680">
                  <c:v>3307</c:v>
                </c:pt>
                <c:pt idx="681">
                  <c:v>3312</c:v>
                </c:pt>
                <c:pt idx="682">
                  <c:v>3316</c:v>
                </c:pt>
                <c:pt idx="683">
                  <c:v>3324</c:v>
                </c:pt>
                <c:pt idx="684">
                  <c:v>3333</c:v>
                </c:pt>
                <c:pt idx="685">
                  <c:v>3338</c:v>
                </c:pt>
                <c:pt idx="686">
                  <c:v>3344</c:v>
                </c:pt>
                <c:pt idx="687">
                  <c:v>3351</c:v>
                </c:pt>
                <c:pt idx="688">
                  <c:v>3355</c:v>
                </c:pt>
                <c:pt idx="689">
                  <c:v>3360</c:v>
                </c:pt>
                <c:pt idx="690">
                  <c:v>3368</c:v>
                </c:pt>
                <c:pt idx="691">
                  <c:v>3376</c:v>
                </c:pt>
                <c:pt idx="692">
                  <c:v>3386</c:v>
                </c:pt>
                <c:pt idx="693">
                  <c:v>3395</c:v>
                </c:pt>
                <c:pt idx="694">
                  <c:v>3402</c:v>
                </c:pt>
                <c:pt idx="695">
                  <c:v>3409</c:v>
                </c:pt>
                <c:pt idx="696">
                  <c:v>3417</c:v>
                </c:pt>
                <c:pt idx="697">
                  <c:v>3423</c:v>
                </c:pt>
                <c:pt idx="698">
                  <c:v>3430</c:v>
                </c:pt>
                <c:pt idx="699">
                  <c:v>3434</c:v>
                </c:pt>
                <c:pt idx="700">
                  <c:v>3440</c:v>
                </c:pt>
                <c:pt idx="701">
                  <c:v>3453</c:v>
                </c:pt>
                <c:pt idx="702">
                  <c:v>3461</c:v>
                </c:pt>
                <c:pt idx="703">
                  <c:v>3475</c:v>
                </c:pt>
                <c:pt idx="704">
                  <c:v>3484</c:v>
                </c:pt>
                <c:pt idx="705">
                  <c:v>3490</c:v>
                </c:pt>
                <c:pt idx="706">
                  <c:v>3499</c:v>
                </c:pt>
                <c:pt idx="707">
                  <c:v>3502</c:v>
                </c:pt>
                <c:pt idx="708">
                  <c:v>3508</c:v>
                </c:pt>
                <c:pt idx="709">
                  <c:v>3515</c:v>
                </c:pt>
                <c:pt idx="710">
                  <c:v>3520</c:v>
                </c:pt>
                <c:pt idx="711">
                  <c:v>3527</c:v>
                </c:pt>
                <c:pt idx="712">
                  <c:v>3537</c:v>
                </c:pt>
                <c:pt idx="713">
                  <c:v>3542</c:v>
                </c:pt>
                <c:pt idx="714">
                  <c:v>3551</c:v>
                </c:pt>
                <c:pt idx="715">
                  <c:v>3563</c:v>
                </c:pt>
                <c:pt idx="716">
                  <c:v>3567</c:v>
                </c:pt>
                <c:pt idx="717">
                  <c:v>3576</c:v>
                </c:pt>
                <c:pt idx="718">
                  <c:v>3585</c:v>
                </c:pt>
                <c:pt idx="719">
                  <c:v>3595</c:v>
                </c:pt>
                <c:pt idx="720">
                  <c:v>3606</c:v>
                </c:pt>
                <c:pt idx="721">
                  <c:v>3612</c:v>
                </c:pt>
                <c:pt idx="722">
                  <c:v>3619</c:v>
                </c:pt>
                <c:pt idx="723">
                  <c:v>3630</c:v>
                </c:pt>
                <c:pt idx="724">
                  <c:v>3637</c:v>
                </c:pt>
                <c:pt idx="725">
                  <c:v>3651</c:v>
                </c:pt>
                <c:pt idx="726">
                  <c:v>3658</c:v>
                </c:pt>
                <c:pt idx="727">
                  <c:v>3665</c:v>
                </c:pt>
                <c:pt idx="728">
                  <c:v>3672</c:v>
                </c:pt>
                <c:pt idx="729">
                  <c:v>3682</c:v>
                </c:pt>
                <c:pt idx="730">
                  <c:v>3690</c:v>
                </c:pt>
                <c:pt idx="731">
                  <c:v>3696</c:v>
                </c:pt>
                <c:pt idx="732">
                  <c:v>3703</c:v>
                </c:pt>
                <c:pt idx="733">
                  <c:v>3708</c:v>
                </c:pt>
                <c:pt idx="734">
                  <c:v>3722</c:v>
                </c:pt>
                <c:pt idx="735">
                  <c:v>3733</c:v>
                </c:pt>
                <c:pt idx="736">
                  <c:v>3742</c:v>
                </c:pt>
                <c:pt idx="737">
                  <c:v>3752</c:v>
                </c:pt>
                <c:pt idx="738">
                  <c:v>3762</c:v>
                </c:pt>
                <c:pt idx="739">
                  <c:v>3769</c:v>
                </c:pt>
                <c:pt idx="740">
                  <c:v>3778</c:v>
                </c:pt>
                <c:pt idx="741">
                  <c:v>3785</c:v>
                </c:pt>
                <c:pt idx="742">
                  <c:v>3792</c:v>
                </c:pt>
                <c:pt idx="743">
                  <c:v>3799</c:v>
                </c:pt>
                <c:pt idx="744">
                  <c:v>3807</c:v>
                </c:pt>
                <c:pt idx="745">
                  <c:v>3816</c:v>
                </c:pt>
                <c:pt idx="746">
                  <c:v>3822</c:v>
                </c:pt>
                <c:pt idx="747">
                  <c:v>3832</c:v>
                </c:pt>
                <c:pt idx="748">
                  <c:v>3839</c:v>
                </c:pt>
                <c:pt idx="749">
                  <c:v>3849</c:v>
                </c:pt>
                <c:pt idx="750">
                  <c:v>3857</c:v>
                </c:pt>
                <c:pt idx="751">
                  <c:v>3864</c:v>
                </c:pt>
                <c:pt idx="752">
                  <c:v>3871</c:v>
                </c:pt>
                <c:pt idx="753">
                  <c:v>3877</c:v>
                </c:pt>
                <c:pt idx="754">
                  <c:v>3884</c:v>
                </c:pt>
                <c:pt idx="755">
                  <c:v>3890</c:v>
                </c:pt>
                <c:pt idx="756">
                  <c:v>3900</c:v>
                </c:pt>
                <c:pt idx="757">
                  <c:v>3907</c:v>
                </c:pt>
                <c:pt idx="758">
                  <c:v>3918</c:v>
                </c:pt>
                <c:pt idx="759">
                  <c:v>3928</c:v>
                </c:pt>
                <c:pt idx="760">
                  <c:v>3939</c:v>
                </c:pt>
                <c:pt idx="761">
                  <c:v>3945</c:v>
                </c:pt>
                <c:pt idx="762">
                  <c:v>3955</c:v>
                </c:pt>
                <c:pt idx="763">
                  <c:v>3961</c:v>
                </c:pt>
                <c:pt idx="764">
                  <c:v>3961</c:v>
                </c:pt>
                <c:pt idx="765">
                  <c:v>3961</c:v>
                </c:pt>
                <c:pt idx="766">
                  <c:v>3961</c:v>
                </c:pt>
                <c:pt idx="767">
                  <c:v>3967</c:v>
                </c:pt>
                <c:pt idx="768">
                  <c:v>3973</c:v>
                </c:pt>
                <c:pt idx="769">
                  <c:v>3977</c:v>
                </c:pt>
                <c:pt idx="770">
                  <c:v>3986</c:v>
                </c:pt>
                <c:pt idx="771">
                  <c:v>3993</c:v>
                </c:pt>
                <c:pt idx="772">
                  <c:v>4002</c:v>
                </c:pt>
                <c:pt idx="773">
                  <c:v>4010</c:v>
                </c:pt>
                <c:pt idx="774">
                  <c:v>4016</c:v>
                </c:pt>
                <c:pt idx="775">
                  <c:v>4023</c:v>
                </c:pt>
                <c:pt idx="776">
                  <c:v>4030</c:v>
                </c:pt>
                <c:pt idx="777">
                  <c:v>4034</c:v>
                </c:pt>
                <c:pt idx="778">
                  <c:v>4039</c:v>
                </c:pt>
                <c:pt idx="779">
                  <c:v>4046</c:v>
                </c:pt>
                <c:pt idx="780">
                  <c:v>4050</c:v>
                </c:pt>
                <c:pt idx="781">
                  <c:v>4060</c:v>
                </c:pt>
                <c:pt idx="782">
                  <c:v>4066</c:v>
                </c:pt>
                <c:pt idx="783">
                  <c:v>4073</c:v>
                </c:pt>
                <c:pt idx="784">
                  <c:v>4080</c:v>
                </c:pt>
                <c:pt idx="785">
                  <c:v>4088</c:v>
                </c:pt>
                <c:pt idx="786">
                  <c:v>4095</c:v>
                </c:pt>
                <c:pt idx="787">
                  <c:v>4099</c:v>
                </c:pt>
                <c:pt idx="788">
                  <c:v>4106</c:v>
                </c:pt>
                <c:pt idx="789">
                  <c:v>4111</c:v>
                </c:pt>
                <c:pt idx="790">
                  <c:v>4117</c:v>
                </c:pt>
                <c:pt idx="791">
                  <c:v>4122</c:v>
                </c:pt>
                <c:pt idx="792">
                  <c:v>4130</c:v>
                </c:pt>
                <c:pt idx="793">
                  <c:v>4140</c:v>
                </c:pt>
                <c:pt idx="794">
                  <c:v>4149</c:v>
                </c:pt>
                <c:pt idx="795">
                  <c:v>4157</c:v>
                </c:pt>
                <c:pt idx="796">
                  <c:v>4166</c:v>
                </c:pt>
                <c:pt idx="797">
                  <c:v>4174</c:v>
                </c:pt>
                <c:pt idx="798">
                  <c:v>4183</c:v>
                </c:pt>
                <c:pt idx="799">
                  <c:v>4192</c:v>
                </c:pt>
                <c:pt idx="800">
                  <c:v>4198</c:v>
                </c:pt>
                <c:pt idx="801">
                  <c:v>4205</c:v>
                </c:pt>
                <c:pt idx="802">
                  <c:v>4210</c:v>
                </c:pt>
                <c:pt idx="803">
                  <c:v>4214</c:v>
                </c:pt>
                <c:pt idx="804">
                  <c:v>4224</c:v>
                </c:pt>
                <c:pt idx="805">
                  <c:v>4234</c:v>
                </c:pt>
                <c:pt idx="806">
                  <c:v>4241</c:v>
                </c:pt>
                <c:pt idx="807">
                  <c:v>4250</c:v>
                </c:pt>
                <c:pt idx="808">
                  <c:v>4255</c:v>
                </c:pt>
                <c:pt idx="809">
                  <c:v>4260</c:v>
                </c:pt>
                <c:pt idx="810">
                  <c:v>4267</c:v>
                </c:pt>
                <c:pt idx="811">
                  <c:v>4274</c:v>
                </c:pt>
                <c:pt idx="812">
                  <c:v>4280</c:v>
                </c:pt>
                <c:pt idx="813">
                  <c:v>4284</c:v>
                </c:pt>
                <c:pt idx="814">
                  <c:v>4290</c:v>
                </c:pt>
                <c:pt idx="815">
                  <c:v>4298</c:v>
                </c:pt>
                <c:pt idx="816">
                  <c:v>4315</c:v>
                </c:pt>
                <c:pt idx="817">
                  <c:v>4326</c:v>
                </c:pt>
                <c:pt idx="818">
                  <c:v>4335</c:v>
                </c:pt>
                <c:pt idx="819">
                  <c:v>4346</c:v>
                </c:pt>
                <c:pt idx="820">
                  <c:v>4352</c:v>
                </c:pt>
                <c:pt idx="821">
                  <c:v>4362</c:v>
                </c:pt>
                <c:pt idx="822">
                  <c:v>4369</c:v>
                </c:pt>
                <c:pt idx="823">
                  <c:v>4374</c:v>
                </c:pt>
                <c:pt idx="824">
                  <c:v>4385</c:v>
                </c:pt>
                <c:pt idx="825">
                  <c:v>4391</c:v>
                </c:pt>
                <c:pt idx="826">
                  <c:v>4400</c:v>
                </c:pt>
                <c:pt idx="827">
                  <c:v>4409</c:v>
                </c:pt>
                <c:pt idx="828">
                  <c:v>4417</c:v>
                </c:pt>
                <c:pt idx="829">
                  <c:v>4430</c:v>
                </c:pt>
                <c:pt idx="830">
                  <c:v>4438</c:v>
                </c:pt>
                <c:pt idx="831">
                  <c:v>4444</c:v>
                </c:pt>
                <c:pt idx="832">
                  <c:v>4452</c:v>
                </c:pt>
                <c:pt idx="833">
                  <c:v>4460</c:v>
                </c:pt>
                <c:pt idx="834">
                  <c:v>4466</c:v>
                </c:pt>
                <c:pt idx="835">
                  <c:v>4475</c:v>
                </c:pt>
                <c:pt idx="836">
                  <c:v>4479</c:v>
                </c:pt>
                <c:pt idx="837">
                  <c:v>4491</c:v>
                </c:pt>
                <c:pt idx="838">
                  <c:v>4499</c:v>
                </c:pt>
                <c:pt idx="839">
                  <c:v>4507</c:v>
                </c:pt>
                <c:pt idx="840">
                  <c:v>4520</c:v>
                </c:pt>
                <c:pt idx="841">
                  <c:v>4529</c:v>
                </c:pt>
                <c:pt idx="842">
                  <c:v>4533</c:v>
                </c:pt>
                <c:pt idx="843">
                  <c:v>4541</c:v>
                </c:pt>
                <c:pt idx="844">
                  <c:v>4547</c:v>
                </c:pt>
                <c:pt idx="845">
                  <c:v>4556</c:v>
                </c:pt>
                <c:pt idx="846">
                  <c:v>4564</c:v>
                </c:pt>
                <c:pt idx="847">
                  <c:v>4572</c:v>
                </c:pt>
                <c:pt idx="848">
                  <c:v>4580</c:v>
                </c:pt>
                <c:pt idx="849">
                  <c:v>4592</c:v>
                </c:pt>
                <c:pt idx="850">
                  <c:v>4603</c:v>
                </c:pt>
                <c:pt idx="851">
                  <c:v>4616</c:v>
                </c:pt>
                <c:pt idx="852">
                  <c:v>4625</c:v>
                </c:pt>
                <c:pt idx="853">
                  <c:v>4637</c:v>
                </c:pt>
                <c:pt idx="854">
                  <c:v>4647</c:v>
                </c:pt>
                <c:pt idx="855">
                  <c:v>4655</c:v>
                </c:pt>
                <c:pt idx="856">
                  <c:v>4662</c:v>
                </c:pt>
                <c:pt idx="857">
                  <c:v>4671</c:v>
                </c:pt>
                <c:pt idx="858">
                  <c:v>4678</c:v>
                </c:pt>
                <c:pt idx="859">
                  <c:v>4690</c:v>
                </c:pt>
                <c:pt idx="860">
                  <c:v>4702</c:v>
                </c:pt>
                <c:pt idx="861">
                  <c:v>4712</c:v>
                </c:pt>
                <c:pt idx="862">
                  <c:v>4722</c:v>
                </c:pt>
                <c:pt idx="863">
                  <c:v>4736</c:v>
                </c:pt>
                <c:pt idx="864">
                  <c:v>4746</c:v>
                </c:pt>
                <c:pt idx="865">
                  <c:v>4756</c:v>
                </c:pt>
                <c:pt idx="866">
                  <c:v>4765</c:v>
                </c:pt>
                <c:pt idx="867">
                  <c:v>4773</c:v>
                </c:pt>
                <c:pt idx="868">
                  <c:v>4778</c:v>
                </c:pt>
                <c:pt idx="869">
                  <c:v>4785</c:v>
                </c:pt>
                <c:pt idx="870">
                  <c:v>4795</c:v>
                </c:pt>
                <c:pt idx="871">
                  <c:v>4804</c:v>
                </c:pt>
                <c:pt idx="872">
                  <c:v>4818</c:v>
                </c:pt>
                <c:pt idx="873">
                  <c:v>4830</c:v>
                </c:pt>
                <c:pt idx="874">
                  <c:v>4841</c:v>
                </c:pt>
                <c:pt idx="875">
                  <c:v>4852</c:v>
                </c:pt>
                <c:pt idx="876">
                  <c:v>4860</c:v>
                </c:pt>
                <c:pt idx="877">
                  <c:v>4870</c:v>
                </c:pt>
                <c:pt idx="878">
                  <c:v>4879</c:v>
                </c:pt>
                <c:pt idx="879">
                  <c:v>4886</c:v>
                </c:pt>
                <c:pt idx="880">
                  <c:v>4894</c:v>
                </c:pt>
                <c:pt idx="881">
                  <c:v>4907</c:v>
                </c:pt>
                <c:pt idx="882">
                  <c:v>4923</c:v>
                </c:pt>
                <c:pt idx="883">
                  <c:v>4933</c:v>
                </c:pt>
                <c:pt idx="884">
                  <c:v>4945</c:v>
                </c:pt>
                <c:pt idx="885">
                  <c:v>4955</c:v>
                </c:pt>
                <c:pt idx="886">
                  <c:v>4968</c:v>
                </c:pt>
                <c:pt idx="887">
                  <c:v>4980</c:v>
                </c:pt>
                <c:pt idx="888">
                  <c:v>4989</c:v>
                </c:pt>
                <c:pt idx="889">
                  <c:v>4997</c:v>
                </c:pt>
                <c:pt idx="890">
                  <c:v>5006</c:v>
                </c:pt>
                <c:pt idx="891">
                  <c:v>5011</c:v>
                </c:pt>
                <c:pt idx="892">
                  <c:v>5027</c:v>
                </c:pt>
                <c:pt idx="893">
                  <c:v>5041</c:v>
                </c:pt>
                <c:pt idx="894">
                  <c:v>5056</c:v>
                </c:pt>
                <c:pt idx="895">
                  <c:v>5073</c:v>
                </c:pt>
                <c:pt idx="896">
                  <c:v>5086</c:v>
                </c:pt>
                <c:pt idx="897">
                  <c:v>5099</c:v>
                </c:pt>
                <c:pt idx="898">
                  <c:v>5112</c:v>
                </c:pt>
                <c:pt idx="899">
                  <c:v>5120</c:v>
                </c:pt>
                <c:pt idx="900">
                  <c:v>5129</c:v>
                </c:pt>
                <c:pt idx="901">
                  <c:v>5138</c:v>
                </c:pt>
                <c:pt idx="902">
                  <c:v>5146</c:v>
                </c:pt>
                <c:pt idx="903">
                  <c:v>5154</c:v>
                </c:pt>
                <c:pt idx="904">
                  <c:v>5171</c:v>
                </c:pt>
                <c:pt idx="905">
                  <c:v>5185</c:v>
                </c:pt>
                <c:pt idx="906">
                  <c:v>5197</c:v>
                </c:pt>
                <c:pt idx="907">
                  <c:v>5210</c:v>
                </c:pt>
                <c:pt idx="908">
                  <c:v>5222</c:v>
                </c:pt>
                <c:pt idx="909">
                  <c:v>5234</c:v>
                </c:pt>
                <c:pt idx="910">
                  <c:v>5241</c:v>
                </c:pt>
                <c:pt idx="911">
                  <c:v>5253</c:v>
                </c:pt>
                <c:pt idx="912">
                  <c:v>5263</c:v>
                </c:pt>
                <c:pt idx="913">
                  <c:v>5270</c:v>
                </c:pt>
                <c:pt idx="914">
                  <c:v>5282</c:v>
                </c:pt>
                <c:pt idx="915">
                  <c:v>5300</c:v>
                </c:pt>
                <c:pt idx="916">
                  <c:v>5317</c:v>
                </c:pt>
                <c:pt idx="917">
                  <c:v>5328</c:v>
                </c:pt>
                <c:pt idx="918">
                  <c:v>5349</c:v>
                </c:pt>
                <c:pt idx="919">
                  <c:v>5367</c:v>
                </c:pt>
                <c:pt idx="920">
                  <c:v>5380</c:v>
                </c:pt>
                <c:pt idx="921">
                  <c:v>5394</c:v>
                </c:pt>
                <c:pt idx="922">
                  <c:v>5403</c:v>
                </c:pt>
                <c:pt idx="923">
                  <c:v>5414</c:v>
                </c:pt>
                <c:pt idx="924">
                  <c:v>5423</c:v>
                </c:pt>
                <c:pt idx="925">
                  <c:v>5434</c:v>
                </c:pt>
                <c:pt idx="926">
                  <c:v>5449</c:v>
                </c:pt>
                <c:pt idx="927">
                  <c:v>5467</c:v>
                </c:pt>
                <c:pt idx="928">
                  <c:v>5489</c:v>
                </c:pt>
                <c:pt idx="929">
                  <c:v>5504</c:v>
                </c:pt>
                <c:pt idx="930">
                  <c:v>5522</c:v>
                </c:pt>
                <c:pt idx="931">
                  <c:v>5537</c:v>
                </c:pt>
                <c:pt idx="932">
                  <c:v>5551</c:v>
                </c:pt>
                <c:pt idx="933">
                  <c:v>5563</c:v>
                </c:pt>
                <c:pt idx="934">
                  <c:v>5572</c:v>
                </c:pt>
                <c:pt idx="935">
                  <c:v>5582</c:v>
                </c:pt>
                <c:pt idx="936">
                  <c:v>5592</c:v>
                </c:pt>
                <c:pt idx="937">
                  <c:v>5615</c:v>
                </c:pt>
                <c:pt idx="938">
                  <c:v>5638</c:v>
                </c:pt>
                <c:pt idx="939">
                  <c:v>5660</c:v>
                </c:pt>
                <c:pt idx="940">
                  <c:v>5676</c:v>
                </c:pt>
                <c:pt idx="941">
                  <c:v>5695</c:v>
                </c:pt>
                <c:pt idx="942">
                  <c:v>5712</c:v>
                </c:pt>
                <c:pt idx="943">
                  <c:v>5730</c:v>
                </c:pt>
                <c:pt idx="944">
                  <c:v>5739</c:v>
                </c:pt>
                <c:pt idx="945">
                  <c:v>5754</c:v>
                </c:pt>
                <c:pt idx="946">
                  <c:v>5763</c:v>
                </c:pt>
                <c:pt idx="947">
                  <c:v>5771</c:v>
                </c:pt>
                <c:pt idx="948">
                  <c:v>5799</c:v>
                </c:pt>
                <c:pt idx="949">
                  <c:v>5824</c:v>
                </c:pt>
                <c:pt idx="950">
                  <c:v>5849</c:v>
                </c:pt>
                <c:pt idx="951">
                  <c:v>5869</c:v>
                </c:pt>
                <c:pt idx="952">
                  <c:v>5887</c:v>
                </c:pt>
                <c:pt idx="953">
                  <c:v>5901</c:v>
                </c:pt>
                <c:pt idx="954">
                  <c:v>5915</c:v>
                </c:pt>
                <c:pt idx="955">
                  <c:v>5931</c:v>
                </c:pt>
                <c:pt idx="956">
                  <c:v>5943</c:v>
                </c:pt>
                <c:pt idx="957">
                  <c:v>5953</c:v>
                </c:pt>
                <c:pt idx="958">
                  <c:v>5964</c:v>
                </c:pt>
                <c:pt idx="959">
                  <c:v>5989</c:v>
                </c:pt>
                <c:pt idx="960">
                  <c:v>6020</c:v>
                </c:pt>
                <c:pt idx="961">
                  <c:v>6043</c:v>
                </c:pt>
                <c:pt idx="962">
                  <c:v>6069</c:v>
                </c:pt>
                <c:pt idx="963">
                  <c:v>6090</c:v>
                </c:pt>
                <c:pt idx="964">
                  <c:v>6104</c:v>
                </c:pt>
                <c:pt idx="965">
                  <c:v>6117</c:v>
                </c:pt>
                <c:pt idx="966">
                  <c:v>6131</c:v>
                </c:pt>
                <c:pt idx="967">
                  <c:v>6141</c:v>
                </c:pt>
                <c:pt idx="968">
                  <c:v>6154</c:v>
                </c:pt>
                <c:pt idx="969">
                  <c:v>6162</c:v>
                </c:pt>
                <c:pt idx="970">
                  <c:v>6188</c:v>
                </c:pt>
                <c:pt idx="971">
                  <c:v>6221</c:v>
                </c:pt>
                <c:pt idx="972">
                  <c:v>6238</c:v>
                </c:pt>
                <c:pt idx="973">
                  <c:v>6258</c:v>
                </c:pt>
                <c:pt idx="974">
                  <c:v>6276</c:v>
                </c:pt>
                <c:pt idx="975">
                  <c:v>6292</c:v>
                </c:pt>
                <c:pt idx="976">
                  <c:v>6309</c:v>
                </c:pt>
                <c:pt idx="977">
                  <c:v>6321</c:v>
                </c:pt>
                <c:pt idx="978">
                  <c:v>6336</c:v>
                </c:pt>
                <c:pt idx="979">
                  <c:v>6346</c:v>
                </c:pt>
                <c:pt idx="980">
                  <c:v>6357</c:v>
                </c:pt>
                <c:pt idx="981">
                  <c:v>6385</c:v>
                </c:pt>
                <c:pt idx="982">
                  <c:v>6417</c:v>
                </c:pt>
                <c:pt idx="983">
                  <c:v>6445</c:v>
                </c:pt>
                <c:pt idx="984">
                  <c:v>6471</c:v>
                </c:pt>
                <c:pt idx="985">
                  <c:v>6500</c:v>
                </c:pt>
                <c:pt idx="986">
                  <c:v>6524</c:v>
                </c:pt>
                <c:pt idx="987">
                  <c:v>6541</c:v>
                </c:pt>
                <c:pt idx="988">
                  <c:v>6557</c:v>
                </c:pt>
                <c:pt idx="989">
                  <c:v>6570</c:v>
                </c:pt>
                <c:pt idx="990">
                  <c:v>6586</c:v>
                </c:pt>
                <c:pt idx="991">
                  <c:v>6600</c:v>
                </c:pt>
                <c:pt idx="992">
                  <c:v>6632</c:v>
                </c:pt>
                <c:pt idx="993">
                  <c:v>6673</c:v>
                </c:pt>
                <c:pt idx="994">
                  <c:v>6714</c:v>
                </c:pt>
                <c:pt idx="995">
                  <c:v>6754</c:v>
                </c:pt>
                <c:pt idx="996">
                  <c:v>6789</c:v>
                </c:pt>
                <c:pt idx="997">
                  <c:v>6820</c:v>
                </c:pt>
                <c:pt idx="998">
                  <c:v>6847</c:v>
                </c:pt>
                <c:pt idx="999">
                  <c:v>6865</c:v>
                </c:pt>
                <c:pt idx="1000">
                  <c:v>6894</c:v>
                </c:pt>
                <c:pt idx="1001">
                  <c:v>6914</c:v>
                </c:pt>
                <c:pt idx="1002">
                  <c:v>6930</c:v>
                </c:pt>
                <c:pt idx="1003">
                  <c:v>6957</c:v>
                </c:pt>
                <c:pt idx="1004">
                  <c:v>7006</c:v>
                </c:pt>
                <c:pt idx="1005">
                  <c:v>7054</c:v>
                </c:pt>
                <c:pt idx="1006">
                  <c:v>7094</c:v>
                </c:pt>
                <c:pt idx="1007">
                  <c:v>7132</c:v>
                </c:pt>
                <c:pt idx="1008">
                  <c:v>7167</c:v>
                </c:pt>
                <c:pt idx="1009">
                  <c:v>7182</c:v>
                </c:pt>
                <c:pt idx="1010">
                  <c:v>7195</c:v>
                </c:pt>
                <c:pt idx="1011">
                  <c:v>7208</c:v>
                </c:pt>
                <c:pt idx="1012">
                  <c:v>7220</c:v>
                </c:pt>
                <c:pt idx="1013">
                  <c:v>7227</c:v>
                </c:pt>
                <c:pt idx="1014">
                  <c:v>7241</c:v>
                </c:pt>
                <c:pt idx="1015">
                  <c:v>7279</c:v>
                </c:pt>
                <c:pt idx="1016">
                  <c:v>7302</c:v>
                </c:pt>
                <c:pt idx="1017">
                  <c:v>7322</c:v>
                </c:pt>
                <c:pt idx="1018">
                  <c:v>7341</c:v>
                </c:pt>
                <c:pt idx="1019">
                  <c:v>7352</c:v>
                </c:pt>
                <c:pt idx="1020">
                  <c:v>7366</c:v>
                </c:pt>
                <c:pt idx="1021">
                  <c:v>7382</c:v>
                </c:pt>
                <c:pt idx="1022">
                  <c:v>7393</c:v>
                </c:pt>
                <c:pt idx="1023">
                  <c:v>7403</c:v>
                </c:pt>
                <c:pt idx="1024">
                  <c:v>7410</c:v>
                </c:pt>
                <c:pt idx="1025">
                  <c:v>7420</c:v>
                </c:pt>
                <c:pt idx="1026">
                  <c:v>7452</c:v>
                </c:pt>
                <c:pt idx="1027">
                  <c:v>7482</c:v>
                </c:pt>
                <c:pt idx="1028">
                  <c:v>7506</c:v>
                </c:pt>
                <c:pt idx="1029">
                  <c:v>7526</c:v>
                </c:pt>
                <c:pt idx="1030">
                  <c:v>7544</c:v>
                </c:pt>
                <c:pt idx="1031">
                  <c:v>7565</c:v>
                </c:pt>
                <c:pt idx="1032">
                  <c:v>7577</c:v>
                </c:pt>
                <c:pt idx="1033">
                  <c:v>7592</c:v>
                </c:pt>
                <c:pt idx="1034">
                  <c:v>7606</c:v>
                </c:pt>
                <c:pt idx="1035">
                  <c:v>7621</c:v>
                </c:pt>
                <c:pt idx="1036">
                  <c:v>7631</c:v>
                </c:pt>
                <c:pt idx="1037">
                  <c:v>7646</c:v>
                </c:pt>
                <c:pt idx="1038">
                  <c:v>7661</c:v>
                </c:pt>
                <c:pt idx="1039">
                  <c:v>7674</c:v>
                </c:pt>
                <c:pt idx="1040">
                  <c:v>7686</c:v>
                </c:pt>
                <c:pt idx="1041">
                  <c:v>7694</c:v>
                </c:pt>
                <c:pt idx="1042">
                  <c:v>7702</c:v>
                </c:pt>
                <c:pt idx="1043">
                  <c:v>7713</c:v>
                </c:pt>
                <c:pt idx="1044">
                  <c:v>7723</c:v>
                </c:pt>
                <c:pt idx="1045">
                  <c:v>7732</c:v>
                </c:pt>
                <c:pt idx="1046">
                  <c:v>7741</c:v>
                </c:pt>
                <c:pt idx="1047">
                  <c:v>7750</c:v>
                </c:pt>
                <c:pt idx="1048">
                  <c:v>7760</c:v>
                </c:pt>
                <c:pt idx="1049">
                  <c:v>7770</c:v>
                </c:pt>
                <c:pt idx="1050">
                  <c:v>7784</c:v>
                </c:pt>
                <c:pt idx="1051">
                  <c:v>7796</c:v>
                </c:pt>
                <c:pt idx="1052">
                  <c:v>7806</c:v>
                </c:pt>
                <c:pt idx="1053">
                  <c:v>7814</c:v>
                </c:pt>
                <c:pt idx="1054">
                  <c:v>7822</c:v>
                </c:pt>
                <c:pt idx="1055">
                  <c:v>7830</c:v>
                </c:pt>
                <c:pt idx="1056">
                  <c:v>7839</c:v>
                </c:pt>
                <c:pt idx="1057">
                  <c:v>7845</c:v>
                </c:pt>
                <c:pt idx="1058">
                  <c:v>7853</c:v>
                </c:pt>
                <c:pt idx="1059">
                  <c:v>7874</c:v>
                </c:pt>
                <c:pt idx="1060">
                  <c:v>7900</c:v>
                </c:pt>
                <c:pt idx="1061">
                  <c:v>7923</c:v>
                </c:pt>
                <c:pt idx="1062">
                  <c:v>7943</c:v>
                </c:pt>
                <c:pt idx="1063">
                  <c:v>7957</c:v>
                </c:pt>
                <c:pt idx="1064">
                  <c:v>7971</c:v>
                </c:pt>
                <c:pt idx="1065">
                  <c:v>7982</c:v>
                </c:pt>
                <c:pt idx="1066">
                  <c:v>7988</c:v>
                </c:pt>
                <c:pt idx="1067">
                  <c:v>7997</c:v>
                </c:pt>
                <c:pt idx="1068">
                  <c:v>8004</c:v>
                </c:pt>
                <c:pt idx="1069">
                  <c:v>8012</c:v>
                </c:pt>
                <c:pt idx="1070">
                  <c:v>8030</c:v>
                </c:pt>
                <c:pt idx="1071">
                  <c:v>8052</c:v>
                </c:pt>
                <c:pt idx="1072">
                  <c:v>8070</c:v>
                </c:pt>
                <c:pt idx="1073">
                  <c:v>8083</c:v>
                </c:pt>
                <c:pt idx="1074">
                  <c:v>8096</c:v>
                </c:pt>
                <c:pt idx="1075">
                  <c:v>8109</c:v>
                </c:pt>
                <c:pt idx="1076">
                  <c:v>8120</c:v>
                </c:pt>
                <c:pt idx="1077">
                  <c:v>8129</c:v>
                </c:pt>
                <c:pt idx="1078">
                  <c:v>8138</c:v>
                </c:pt>
                <c:pt idx="1079">
                  <c:v>8145</c:v>
                </c:pt>
                <c:pt idx="1080">
                  <c:v>8151</c:v>
                </c:pt>
                <c:pt idx="1081">
                  <c:v>8169</c:v>
                </c:pt>
                <c:pt idx="1082">
                  <c:v>8193</c:v>
                </c:pt>
                <c:pt idx="1083">
                  <c:v>8214</c:v>
                </c:pt>
                <c:pt idx="1084">
                  <c:v>8233</c:v>
                </c:pt>
                <c:pt idx="1085">
                  <c:v>8251</c:v>
                </c:pt>
                <c:pt idx="1086">
                  <c:v>8265</c:v>
                </c:pt>
                <c:pt idx="1087">
                  <c:v>8280</c:v>
                </c:pt>
                <c:pt idx="1088">
                  <c:v>8290</c:v>
                </c:pt>
                <c:pt idx="1089">
                  <c:v>8300</c:v>
                </c:pt>
                <c:pt idx="1090">
                  <c:v>8310</c:v>
                </c:pt>
                <c:pt idx="1091">
                  <c:v>8320</c:v>
                </c:pt>
                <c:pt idx="1092">
                  <c:v>8338</c:v>
                </c:pt>
                <c:pt idx="1093">
                  <c:v>8374</c:v>
                </c:pt>
                <c:pt idx="1094">
                  <c:v>8405</c:v>
                </c:pt>
                <c:pt idx="1095">
                  <c:v>8429</c:v>
                </c:pt>
                <c:pt idx="1096">
                  <c:v>8449</c:v>
                </c:pt>
                <c:pt idx="1097">
                  <c:v>8469</c:v>
                </c:pt>
                <c:pt idx="1098">
                  <c:v>8487</c:v>
                </c:pt>
                <c:pt idx="1099">
                  <c:v>8500</c:v>
                </c:pt>
                <c:pt idx="1100">
                  <c:v>8514</c:v>
                </c:pt>
                <c:pt idx="1101">
                  <c:v>8531</c:v>
                </c:pt>
                <c:pt idx="1102">
                  <c:v>8550</c:v>
                </c:pt>
                <c:pt idx="1103">
                  <c:v>8565</c:v>
                </c:pt>
                <c:pt idx="1104">
                  <c:v>8586</c:v>
                </c:pt>
                <c:pt idx="1105">
                  <c:v>8601</c:v>
                </c:pt>
                <c:pt idx="1106">
                  <c:v>8618</c:v>
                </c:pt>
                <c:pt idx="1107">
                  <c:v>8641</c:v>
                </c:pt>
                <c:pt idx="1108">
                  <c:v>8655</c:v>
                </c:pt>
                <c:pt idx="1109">
                  <c:v>8668</c:v>
                </c:pt>
                <c:pt idx="1110">
                  <c:v>8677</c:v>
                </c:pt>
                <c:pt idx="1111">
                  <c:v>8690</c:v>
                </c:pt>
                <c:pt idx="1112">
                  <c:v>8697</c:v>
                </c:pt>
                <c:pt idx="1113">
                  <c:v>8704</c:v>
                </c:pt>
                <c:pt idx="1114">
                  <c:v>8714</c:v>
                </c:pt>
                <c:pt idx="1115">
                  <c:v>8739</c:v>
                </c:pt>
                <c:pt idx="1116">
                  <c:v>8759</c:v>
                </c:pt>
                <c:pt idx="1117">
                  <c:v>8773</c:v>
                </c:pt>
                <c:pt idx="1118">
                  <c:v>8787</c:v>
                </c:pt>
                <c:pt idx="1119">
                  <c:v>8805</c:v>
                </c:pt>
                <c:pt idx="1120">
                  <c:v>8817</c:v>
                </c:pt>
                <c:pt idx="1121">
                  <c:v>8827</c:v>
                </c:pt>
                <c:pt idx="1122">
                  <c:v>8833</c:v>
                </c:pt>
                <c:pt idx="1123">
                  <c:v>8839</c:v>
                </c:pt>
                <c:pt idx="1124">
                  <c:v>8848</c:v>
                </c:pt>
                <c:pt idx="1125">
                  <c:v>8859</c:v>
                </c:pt>
                <c:pt idx="1126">
                  <c:v>8867</c:v>
                </c:pt>
                <c:pt idx="1127">
                  <c:v>8877</c:v>
                </c:pt>
                <c:pt idx="1128">
                  <c:v>8885</c:v>
                </c:pt>
                <c:pt idx="1129">
                  <c:v>8898</c:v>
                </c:pt>
                <c:pt idx="1130">
                  <c:v>8908</c:v>
                </c:pt>
                <c:pt idx="1131">
                  <c:v>8919</c:v>
                </c:pt>
                <c:pt idx="1132">
                  <c:v>8922</c:v>
                </c:pt>
                <c:pt idx="1133">
                  <c:v>8933</c:v>
                </c:pt>
              </c:numCache>
            </c:numRef>
          </c:yVal>
          <c:smooth val="1"/>
          <c:extLst>
            <c:ext xmlns:c16="http://schemas.microsoft.com/office/drawing/2014/chart" uri="{C3380CC4-5D6E-409C-BE32-E72D297353CC}">
              <c16:uniqueId val="{00000002-7604-4524-8BCF-22515B4467B4}"/>
            </c:ext>
          </c:extLst>
        </c:ser>
        <c:dLbls>
          <c:showLegendKey val="0"/>
          <c:showVal val="0"/>
          <c:showCatName val="0"/>
          <c:showSerName val="0"/>
          <c:showPercent val="0"/>
          <c:showBubbleSize val="0"/>
        </c:dLbls>
        <c:axId val="793729039"/>
        <c:axId val="752418015"/>
      </c:scatterChart>
      <c:scatterChart>
        <c:scatterStyle val="lineMarker"/>
        <c:varyColors val="0"/>
        <c:ser>
          <c:idx val="4"/>
          <c:order val="3"/>
          <c:tx>
            <c:v>14C Age</c:v>
          </c:tx>
          <c:spPr>
            <a:ln w="25400" cap="rnd">
              <a:noFill/>
              <a:round/>
            </a:ln>
            <a:effectLst/>
          </c:spPr>
          <c:marker>
            <c:symbol val="circle"/>
            <c:size val="5"/>
            <c:spPr>
              <a:solidFill>
                <a:srgbClr val="FFC000"/>
              </a:solidFill>
              <a:ln w="9525">
                <a:solidFill>
                  <a:srgbClr val="FFC000"/>
                </a:solidFill>
              </a:ln>
              <a:effectLst/>
            </c:spPr>
          </c:marker>
          <c:errBars>
            <c:errDir val="y"/>
            <c:errBarType val="both"/>
            <c:errValType val="cust"/>
            <c:noEndCap val="1"/>
            <c:plus>
              <c:numRef>
                <c:f>'age model'!$J$2:$J$17</c:f>
                <c:numCache>
                  <c:formatCode>General</c:formatCode>
                  <c:ptCount val="16"/>
                  <c:pt idx="0">
                    <c:v>63</c:v>
                  </c:pt>
                  <c:pt idx="1">
                    <c:v>3</c:v>
                  </c:pt>
                  <c:pt idx="2">
                    <c:v>5</c:v>
                  </c:pt>
                  <c:pt idx="3">
                    <c:v>70</c:v>
                  </c:pt>
                  <c:pt idx="4">
                    <c:v>77</c:v>
                  </c:pt>
                  <c:pt idx="5">
                    <c:v>7</c:v>
                  </c:pt>
                  <c:pt idx="6">
                    <c:v>82</c:v>
                  </c:pt>
                  <c:pt idx="7">
                    <c:v>72</c:v>
                  </c:pt>
                  <c:pt idx="8">
                    <c:v>105.37004875258381</c:v>
                  </c:pt>
                  <c:pt idx="9">
                    <c:v>117.57917081908147</c:v>
                  </c:pt>
                  <c:pt idx="10">
                    <c:v>75.027808675840234</c:v>
                  </c:pt>
                  <c:pt idx="11">
                    <c:v>19.976035001554166</c:v>
                  </c:pt>
                  <c:pt idx="12">
                    <c:v>93</c:v>
                  </c:pt>
                  <c:pt idx="13">
                    <c:v>93</c:v>
                  </c:pt>
                  <c:pt idx="14">
                    <c:v>146.24704526592782</c:v>
                  </c:pt>
                  <c:pt idx="15">
                    <c:v>94.217701196290889</c:v>
                  </c:pt>
                </c:numCache>
              </c:numRef>
            </c:plus>
            <c:minus>
              <c:numRef>
                <c:f>'age model'!$J$2:$J$17</c:f>
                <c:numCache>
                  <c:formatCode>General</c:formatCode>
                  <c:ptCount val="16"/>
                  <c:pt idx="0">
                    <c:v>63</c:v>
                  </c:pt>
                  <c:pt idx="1">
                    <c:v>3</c:v>
                  </c:pt>
                  <c:pt idx="2">
                    <c:v>5</c:v>
                  </c:pt>
                  <c:pt idx="3">
                    <c:v>70</c:v>
                  </c:pt>
                  <c:pt idx="4">
                    <c:v>77</c:v>
                  </c:pt>
                  <c:pt idx="5">
                    <c:v>7</c:v>
                  </c:pt>
                  <c:pt idx="6">
                    <c:v>82</c:v>
                  </c:pt>
                  <c:pt idx="7">
                    <c:v>72</c:v>
                  </c:pt>
                  <c:pt idx="8">
                    <c:v>105.37004875258381</c:v>
                  </c:pt>
                  <c:pt idx="9">
                    <c:v>117.57917081908147</c:v>
                  </c:pt>
                  <c:pt idx="10">
                    <c:v>75.027808675840234</c:v>
                  </c:pt>
                  <c:pt idx="11">
                    <c:v>19.976035001554166</c:v>
                  </c:pt>
                  <c:pt idx="12">
                    <c:v>93</c:v>
                  </c:pt>
                  <c:pt idx="13">
                    <c:v>93</c:v>
                  </c:pt>
                  <c:pt idx="14">
                    <c:v>146.24704526592782</c:v>
                  </c:pt>
                  <c:pt idx="15">
                    <c:v>94.217701196290889</c:v>
                  </c:pt>
                </c:numCache>
              </c:numRef>
            </c:minus>
            <c:spPr>
              <a:noFill/>
              <a:ln w="25400" cap="flat" cmpd="sng" algn="ctr">
                <a:solidFill>
                  <a:srgbClr val="FFC000"/>
                </a:solidFill>
                <a:round/>
              </a:ln>
              <a:effectLst/>
            </c:spPr>
          </c:errBars>
          <c:xVal>
            <c:numRef>
              <c:f>'age model'!$H$2:$H$17</c:f>
              <c:numCache>
                <c:formatCode>General</c:formatCode>
                <c:ptCount val="16"/>
                <c:pt idx="0">
                  <c:v>79</c:v>
                </c:pt>
                <c:pt idx="1">
                  <c:v>144</c:v>
                </c:pt>
                <c:pt idx="2">
                  <c:v>336</c:v>
                </c:pt>
                <c:pt idx="3">
                  <c:v>380.5</c:v>
                </c:pt>
                <c:pt idx="4" formatCode="0">
                  <c:v>382</c:v>
                </c:pt>
                <c:pt idx="5" formatCode="0">
                  <c:v>438</c:v>
                </c:pt>
                <c:pt idx="6" formatCode="0">
                  <c:v>542</c:v>
                </c:pt>
                <c:pt idx="7" formatCode="0">
                  <c:v>747</c:v>
                </c:pt>
                <c:pt idx="8" formatCode="0">
                  <c:v>862</c:v>
                </c:pt>
                <c:pt idx="9" formatCode="0">
                  <c:v>943</c:v>
                </c:pt>
                <c:pt idx="10">
                  <c:v>989</c:v>
                </c:pt>
                <c:pt idx="11">
                  <c:v>1017</c:v>
                </c:pt>
                <c:pt idx="12">
                  <c:v>1043.5</c:v>
                </c:pt>
                <c:pt idx="13">
                  <c:v>1046</c:v>
                </c:pt>
                <c:pt idx="14">
                  <c:v>1082</c:v>
                </c:pt>
                <c:pt idx="15">
                  <c:v>1111</c:v>
                </c:pt>
              </c:numCache>
            </c:numRef>
          </c:xVal>
          <c:yVal>
            <c:numRef>
              <c:f>'age model'!$L$2:$L$17</c:f>
              <c:numCache>
                <c:formatCode>0</c:formatCode>
                <c:ptCount val="16"/>
                <c:pt idx="0">
                  <c:v>419</c:v>
                </c:pt>
                <c:pt idx="1">
                  <c:v>453.8</c:v>
                </c:pt>
                <c:pt idx="2">
                  <c:v>1312</c:v>
                </c:pt>
                <c:pt idx="3">
                  <c:v>2036</c:v>
                </c:pt>
                <c:pt idx="4" formatCode="General">
                  <c:v>2182</c:v>
                </c:pt>
                <c:pt idx="5" formatCode="General">
                  <c:v>1749</c:v>
                </c:pt>
                <c:pt idx="6" formatCode="General">
                  <c:v>3385</c:v>
                </c:pt>
                <c:pt idx="7" formatCode="General">
                  <c:v>3713</c:v>
                </c:pt>
                <c:pt idx="8" formatCode="General">
                  <c:v>4914</c:v>
                </c:pt>
                <c:pt idx="9" formatCode="General">
                  <c:v>6218</c:v>
                </c:pt>
                <c:pt idx="10" formatCode="General">
                  <c:v>7337</c:v>
                </c:pt>
                <c:pt idx="11" formatCode="General">
                  <c:v>8413</c:v>
                </c:pt>
                <c:pt idx="12" formatCode="General">
                  <c:v>7890</c:v>
                </c:pt>
                <c:pt idx="13" formatCode="General">
                  <c:v>7973</c:v>
                </c:pt>
                <c:pt idx="14" formatCode="General">
                  <c:v>8903</c:v>
                </c:pt>
                <c:pt idx="15" formatCode="General">
                  <c:v>9647</c:v>
                </c:pt>
              </c:numCache>
            </c:numRef>
          </c:yVal>
          <c:smooth val="0"/>
          <c:extLst>
            <c:ext xmlns:c16="http://schemas.microsoft.com/office/drawing/2014/chart" uri="{C3380CC4-5D6E-409C-BE32-E72D297353CC}">
              <c16:uniqueId val="{00000003-7604-4524-8BCF-22515B4467B4}"/>
            </c:ext>
          </c:extLst>
        </c:ser>
        <c:ser>
          <c:idx val="0"/>
          <c:order val="4"/>
          <c:tx>
            <c:v>Tephra Age</c:v>
          </c:tx>
          <c:spPr>
            <a:ln w="25400" cap="rnd">
              <a:noFill/>
              <a:round/>
            </a:ln>
            <a:effectLst/>
          </c:spPr>
          <c:marker>
            <c:symbol val="circle"/>
            <c:size val="5"/>
            <c:spPr>
              <a:solidFill>
                <a:srgbClr val="002060"/>
              </a:solidFill>
              <a:ln w="9525">
                <a:solidFill>
                  <a:srgbClr val="002060"/>
                </a:solidFill>
              </a:ln>
              <a:effectLst/>
            </c:spPr>
          </c:marker>
          <c:errBars>
            <c:errDir val="y"/>
            <c:errBarType val="both"/>
            <c:errValType val="cust"/>
            <c:noEndCap val="1"/>
            <c:plus>
              <c:numRef>
                <c:f>Sheet1!$F$6:$F$12</c:f>
                <c:numCache>
                  <c:formatCode>General</c:formatCode>
                  <c:ptCount val="7"/>
                  <c:pt idx="0">
                    <c:v>3</c:v>
                  </c:pt>
                  <c:pt idx="1">
                    <c:v>3</c:v>
                  </c:pt>
                  <c:pt idx="2">
                    <c:v>5</c:v>
                  </c:pt>
                  <c:pt idx="3">
                    <c:v>7</c:v>
                  </c:pt>
                  <c:pt idx="5">
                    <c:v>72</c:v>
                  </c:pt>
                </c:numCache>
              </c:numRef>
            </c:plus>
            <c:minus>
              <c:numRef>
                <c:f>Sheet1!$F$6:$F$12</c:f>
                <c:numCache>
                  <c:formatCode>General</c:formatCode>
                  <c:ptCount val="7"/>
                  <c:pt idx="0">
                    <c:v>3</c:v>
                  </c:pt>
                  <c:pt idx="1">
                    <c:v>3</c:v>
                  </c:pt>
                  <c:pt idx="2">
                    <c:v>5</c:v>
                  </c:pt>
                  <c:pt idx="3">
                    <c:v>7</c:v>
                  </c:pt>
                  <c:pt idx="5">
                    <c:v>72</c:v>
                  </c:pt>
                </c:numCache>
              </c:numRef>
            </c:minus>
            <c:spPr>
              <a:noFill/>
              <a:ln w="9525" cap="flat" cmpd="sng" algn="ctr">
                <a:solidFill>
                  <a:srgbClr val="002060"/>
                </a:solidFill>
                <a:round/>
              </a:ln>
              <a:effectLst/>
            </c:spPr>
          </c:errBars>
          <c:errBars>
            <c:errDir val="x"/>
            <c:errBarType val="both"/>
            <c:errValType val="fixedVal"/>
            <c:noEndCap val="0"/>
            <c:val val="1"/>
            <c:spPr>
              <a:noFill/>
              <a:ln w="9525" cap="flat" cmpd="sng" algn="ctr">
                <a:solidFill>
                  <a:schemeClr val="tx1">
                    <a:lumMod val="65000"/>
                    <a:lumOff val="35000"/>
                  </a:schemeClr>
                </a:solidFill>
                <a:round/>
              </a:ln>
              <a:effectLst/>
            </c:spPr>
          </c:errBars>
          <c:xVal>
            <c:numRef>
              <c:f>Sheet1!$D$6:$D$12</c:f>
              <c:numCache>
                <c:formatCode>General</c:formatCode>
                <c:ptCount val="7"/>
                <c:pt idx="0">
                  <c:v>44.5</c:v>
                </c:pt>
                <c:pt idx="1">
                  <c:v>144</c:v>
                </c:pt>
                <c:pt idx="2">
                  <c:v>336</c:v>
                </c:pt>
                <c:pt idx="3">
                  <c:v>438</c:v>
                </c:pt>
                <c:pt idx="4">
                  <c:v>601</c:v>
                </c:pt>
                <c:pt idx="5">
                  <c:v>747</c:v>
                </c:pt>
                <c:pt idx="6">
                  <c:v>942</c:v>
                </c:pt>
              </c:numCache>
            </c:numRef>
          </c:xVal>
          <c:yVal>
            <c:numRef>
              <c:f>Sheet1!$E$6:$E$12</c:f>
              <c:numCache>
                <c:formatCode>General</c:formatCode>
                <c:ptCount val="7"/>
                <c:pt idx="0">
                  <c:v>63</c:v>
                </c:pt>
                <c:pt idx="1">
                  <c:v>453.8</c:v>
                </c:pt>
                <c:pt idx="2">
                  <c:v>1312</c:v>
                </c:pt>
                <c:pt idx="3">
                  <c:v>1749</c:v>
                </c:pt>
                <c:pt idx="5">
                  <c:v>3713</c:v>
                </c:pt>
              </c:numCache>
            </c:numRef>
          </c:yVal>
          <c:smooth val="0"/>
          <c:extLst>
            <c:ext xmlns:c16="http://schemas.microsoft.com/office/drawing/2014/chart" uri="{C3380CC4-5D6E-409C-BE32-E72D297353CC}">
              <c16:uniqueId val="{00000004-7604-4524-8BCF-22515B4467B4}"/>
            </c:ext>
          </c:extLst>
        </c:ser>
        <c:dLbls>
          <c:showLegendKey val="0"/>
          <c:showVal val="0"/>
          <c:showCatName val="0"/>
          <c:showSerName val="0"/>
          <c:showPercent val="0"/>
          <c:showBubbleSize val="0"/>
        </c:dLbls>
        <c:axId val="793729039"/>
        <c:axId val="752418015"/>
      </c:scatterChart>
      <c:valAx>
        <c:axId val="793729039"/>
        <c:scaling>
          <c:orientation val="minMax"/>
        </c:scaling>
        <c:delete val="0"/>
        <c:axPos val="t"/>
        <c:title>
          <c:tx>
            <c:rich>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r>
                  <a:rPr lang="en-US" sz="1200"/>
                  <a:t>Depth (cm)</a:t>
                </a:r>
              </a:p>
            </c:rich>
          </c:tx>
          <c:layout>
            <c:manualLayout>
              <c:xMode val="edge"/>
              <c:yMode val="edge"/>
              <c:x val="0.41902145180194783"/>
              <c:y val="5.6885180462652896E-2"/>
            </c:manualLayout>
          </c:layout>
          <c:overlay val="0"/>
          <c:spPr>
            <a:solidFill>
              <a:sysClr val="window" lastClr="FFFFFF"/>
            </a:solid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52418015"/>
        <c:crosses val="autoZero"/>
        <c:crossBetween val="midCat"/>
      </c:valAx>
      <c:valAx>
        <c:axId val="752418015"/>
        <c:scaling>
          <c:orientation val="maxMin"/>
          <c:max val="9800"/>
          <c:min val="0"/>
        </c:scaling>
        <c:delete val="0"/>
        <c:axPos val="l"/>
        <c:title>
          <c:tx>
            <c:rich>
              <a:bodyPr rot="-5400000" spcFirstLastPara="1" vertOverflow="ellipsis" vert="horz" wrap="square" anchor="ctr" anchorCtr="1"/>
              <a:lstStyle/>
              <a:p>
                <a:pPr>
                  <a:defRPr sz="1300" b="0" i="0" u="none" strike="noStrike" kern="1200" baseline="0">
                    <a:solidFill>
                      <a:schemeClr val="tx1"/>
                    </a:solidFill>
                    <a:latin typeface="Arial" panose="020B0604020202020204" pitchFamily="34" charset="0"/>
                    <a:ea typeface="+mn-ea"/>
                    <a:cs typeface="Arial" panose="020B0604020202020204" pitchFamily="34" charset="0"/>
                  </a:defRPr>
                </a:pPr>
                <a:r>
                  <a:rPr lang="en-US" sz="1300"/>
                  <a:t>Age (cal yr BP)</a:t>
                </a:r>
              </a:p>
            </c:rich>
          </c:tx>
          <c:overlay val="0"/>
          <c:spPr>
            <a:noFill/>
            <a:ln>
              <a:noFill/>
            </a:ln>
            <a:effectLst/>
          </c:spPr>
          <c:txPr>
            <a:bodyPr rot="-5400000" spcFirstLastPara="1" vertOverflow="ellipsis" vert="horz" wrap="square" anchor="ctr" anchorCtr="1"/>
            <a:lstStyle/>
            <a:p>
              <a:pPr>
                <a:defRPr sz="13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93729039"/>
        <c:crosses val="autoZero"/>
        <c:crossBetween val="midCat"/>
      </c:valAx>
      <c:spPr>
        <a:noFill/>
        <a:ln>
          <a:noFill/>
        </a:ln>
        <a:effectLst/>
      </c:spPr>
    </c:plotArea>
    <c:legend>
      <c:legendPos val="r"/>
      <c:layout>
        <c:manualLayout>
          <c:xMode val="edge"/>
          <c:yMode val="edge"/>
          <c:x val="0.70793796613037752"/>
          <c:y val="0.35729805133415499"/>
          <c:w val="0.29206203386962248"/>
          <c:h val="0.3608166604944897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500" baseline="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t" anchorCtr="1"/>
          <a:lstStyle/>
          <a:p>
            <a:pPr>
              <a:defRPr sz="1500" b="1" i="0" u="none" strike="noStrike" kern="1200" spc="0" baseline="0">
                <a:solidFill>
                  <a:schemeClr val="tx1"/>
                </a:solidFill>
                <a:latin typeface="Arial" panose="020B0604020202020204" pitchFamily="34" charset="0"/>
                <a:ea typeface="+mn-ea"/>
                <a:cs typeface="Arial" panose="020B0604020202020204" pitchFamily="34" charset="0"/>
              </a:defRPr>
            </a:pPr>
            <a:r>
              <a:rPr lang="en-US" sz="1500" b="1"/>
              <a:t>Age-Depth Model</a:t>
            </a:r>
          </a:p>
        </c:rich>
      </c:tx>
      <c:layout>
        <c:manualLayout>
          <c:xMode val="edge"/>
          <c:yMode val="edge"/>
          <c:x val="0.31718358392356011"/>
          <c:y val="1.409241931166459E-2"/>
        </c:manualLayout>
      </c:layout>
      <c:overlay val="0"/>
      <c:spPr>
        <a:noFill/>
        <a:ln>
          <a:noFill/>
        </a:ln>
        <a:effectLst/>
      </c:spPr>
      <c:txPr>
        <a:bodyPr rot="0" spcFirstLastPara="1" vertOverflow="ellipsis" vert="horz" wrap="square" anchor="t" anchorCtr="1"/>
        <a:lstStyle/>
        <a:p>
          <a:pPr>
            <a:defRPr sz="15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20520456426583109"/>
          <c:y val="0.145152555796386"/>
          <c:w val="0.65446619757846558"/>
          <c:h val="0.8217821837817666"/>
        </c:manualLayout>
      </c:layout>
      <c:scatterChart>
        <c:scatterStyle val="smoothMarker"/>
        <c:varyColors val="0"/>
        <c:ser>
          <c:idx val="2"/>
          <c:order val="0"/>
          <c:tx>
            <c:v>Maximum Age</c:v>
          </c:tx>
          <c:spPr>
            <a:ln w="12700" cap="rnd">
              <a:solidFill>
                <a:schemeClr val="tx1"/>
              </a:solidFill>
              <a:prstDash val="dash"/>
              <a:round/>
            </a:ln>
            <a:effectLst/>
          </c:spPr>
          <c:marker>
            <c:symbol val="none"/>
          </c:marker>
          <c:xVal>
            <c:numRef>
              <c:f>'age model'!$A$2:$A$1135</c:f>
              <c:numCache>
                <c:formatCode>General</c:formatCode>
                <c:ptCount val="113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18.0000090009001</c:v>
                </c:pt>
                <c:pt idx="20">
                  <c:v>19</c:v>
                </c:pt>
                <c:pt idx="21">
                  <c:v>19.0000090009001</c:v>
                </c:pt>
                <c:pt idx="22">
                  <c:v>20</c:v>
                </c:pt>
                <c:pt idx="23">
                  <c:v>21</c:v>
                </c:pt>
                <c:pt idx="24">
                  <c:v>22</c:v>
                </c:pt>
                <c:pt idx="25">
                  <c:v>23</c:v>
                </c:pt>
                <c:pt idx="26">
                  <c:v>24</c:v>
                </c:pt>
                <c:pt idx="27">
                  <c:v>25</c:v>
                </c:pt>
                <c:pt idx="28">
                  <c:v>26</c:v>
                </c:pt>
                <c:pt idx="29">
                  <c:v>26.5</c:v>
                </c:pt>
                <c:pt idx="30">
                  <c:v>26.5000090009001</c:v>
                </c:pt>
                <c:pt idx="31">
                  <c:v>27</c:v>
                </c:pt>
                <c:pt idx="32">
                  <c:v>27.0000090009001</c:v>
                </c:pt>
                <c:pt idx="33">
                  <c:v>28</c:v>
                </c:pt>
                <c:pt idx="34">
                  <c:v>29</c:v>
                </c:pt>
                <c:pt idx="35">
                  <c:v>30</c:v>
                </c:pt>
                <c:pt idx="36">
                  <c:v>30.0000090009001</c:v>
                </c:pt>
                <c:pt idx="37">
                  <c:v>31</c:v>
                </c:pt>
                <c:pt idx="38">
                  <c:v>31.0000090009001</c:v>
                </c:pt>
                <c:pt idx="39">
                  <c:v>32</c:v>
                </c:pt>
                <c:pt idx="40">
                  <c:v>33</c:v>
                </c:pt>
                <c:pt idx="41">
                  <c:v>34</c:v>
                </c:pt>
                <c:pt idx="42">
                  <c:v>35</c:v>
                </c:pt>
                <c:pt idx="43">
                  <c:v>36</c:v>
                </c:pt>
                <c:pt idx="44">
                  <c:v>37</c:v>
                </c:pt>
                <c:pt idx="45">
                  <c:v>38</c:v>
                </c:pt>
                <c:pt idx="46">
                  <c:v>39</c:v>
                </c:pt>
                <c:pt idx="47">
                  <c:v>40</c:v>
                </c:pt>
                <c:pt idx="48">
                  <c:v>41</c:v>
                </c:pt>
                <c:pt idx="49">
                  <c:v>42</c:v>
                </c:pt>
                <c:pt idx="50">
                  <c:v>43</c:v>
                </c:pt>
                <c:pt idx="51">
                  <c:v>44</c:v>
                </c:pt>
                <c:pt idx="52">
                  <c:v>44.5</c:v>
                </c:pt>
                <c:pt idx="53">
                  <c:v>44.5000090009001</c:v>
                </c:pt>
                <c:pt idx="54">
                  <c:v>45</c:v>
                </c:pt>
                <c:pt idx="55">
                  <c:v>45.0000090009001</c:v>
                </c:pt>
                <c:pt idx="56">
                  <c:v>46</c:v>
                </c:pt>
                <c:pt idx="57">
                  <c:v>47</c:v>
                </c:pt>
                <c:pt idx="58">
                  <c:v>48</c:v>
                </c:pt>
                <c:pt idx="59">
                  <c:v>49</c:v>
                </c:pt>
                <c:pt idx="60">
                  <c:v>50</c:v>
                </c:pt>
                <c:pt idx="61">
                  <c:v>51</c:v>
                </c:pt>
                <c:pt idx="62">
                  <c:v>52</c:v>
                </c:pt>
                <c:pt idx="63">
                  <c:v>53</c:v>
                </c:pt>
                <c:pt idx="64">
                  <c:v>54</c:v>
                </c:pt>
                <c:pt idx="65">
                  <c:v>55</c:v>
                </c:pt>
                <c:pt idx="66">
                  <c:v>56</c:v>
                </c:pt>
                <c:pt idx="67">
                  <c:v>57</c:v>
                </c:pt>
                <c:pt idx="68">
                  <c:v>58</c:v>
                </c:pt>
                <c:pt idx="69">
                  <c:v>59</c:v>
                </c:pt>
                <c:pt idx="70">
                  <c:v>60</c:v>
                </c:pt>
                <c:pt idx="71">
                  <c:v>61</c:v>
                </c:pt>
                <c:pt idx="72">
                  <c:v>62</c:v>
                </c:pt>
                <c:pt idx="73">
                  <c:v>63</c:v>
                </c:pt>
                <c:pt idx="74">
                  <c:v>64</c:v>
                </c:pt>
                <c:pt idx="75">
                  <c:v>65</c:v>
                </c:pt>
                <c:pt idx="76">
                  <c:v>66</c:v>
                </c:pt>
                <c:pt idx="77">
                  <c:v>67</c:v>
                </c:pt>
                <c:pt idx="78">
                  <c:v>68</c:v>
                </c:pt>
                <c:pt idx="79">
                  <c:v>69</c:v>
                </c:pt>
                <c:pt idx="80">
                  <c:v>70</c:v>
                </c:pt>
                <c:pt idx="81">
                  <c:v>71</c:v>
                </c:pt>
                <c:pt idx="82">
                  <c:v>72</c:v>
                </c:pt>
                <c:pt idx="83">
                  <c:v>73</c:v>
                </c:pt>
                <c:pt idx="84">
                  <c:v>74</c:v>
                </c:pt>
                <c:pt idx="85">
                  <c:v>75</c:v>
                </c:pt>
                <c:pt idx="86">
                  <c:v>76</c:v>
                </c:pt>
                <c:pt idx="87">
                  <c:v>77</c:v>
                </c:pt>
                <c:pt idx="88">
                  <c:v>78</c:v>
                </c:pt>
                <c:pt idx="89">
                  <c:v>79</c:v>
                </c:pt>
                <c:pt idx="90">
                  <c:v>80</c:v>
                </c:pt>
                <c:pt idx="91">
                  <c:v>81</c:v>
                </c:pt>
                <c:pt idx="92">
                  <c:v>82</c:v>
                </c:pt>
                <c:pt idx="93">
                  <c:v>83</c:v>
                </c:pt>
                <c:pt idx="94">
                  <c:v>84</c:v>
                </c:pt>
                <c:pt idx="95">
                  <c:v>85</c:v>
                </c:pt>
                <c:pt idx="96">
                  <c:v>86</c:v>
                </c:pt>
                <c:pt idx="97">
                  <c:v>87</c:v>
                </c:pt>
                <c:pt idx="98">
                  <c:v>88</c:v>
                </c:pt>
                <c:pt idx="99">
                  <c:v>89</c:v>
                </c:pt>
                <c:pt idx="100">
                  <c:v>90</c:v>
                </c:pt>
                <c:pt idx="101">
                  <c:v>91</c:v>
                </c:pt>
                <c:pt idx="102">
                  <c:v>92</c:v>
                </c:pt>
                <c:pt idx="103">
                  <c:v>93</c:v>
                </c:pt>
                <c:pt idx="104">
                  <c:v>94</c:v>
                </c:pt>
                <c:pt idx="105">
                  <c:v>95</c:v>
                </c:pt>
                <c:pt idx="106">
                  <c:v>96</c:v>
                </c:pt>
                <c:pt idx="107">
                  <c:v>97</c:v>
                </c:pt>
                <c:pt idx="108">
                  <c:v>98</c:v>
                </c:pt>
                <c:pt idx="109">
                  <c:v>99</c:v>
                </c:pt>
                <c:pt idx="110">
                  <c:v>100</c:v>
                </c:pt>
                <c:pt idx="111">
                  <c:v>101</c:v>
                </c:pt>
                <c:pt idx="112">
                  <c:v>102</c:v>
                </c:pt>
                <c:pt idx="113">
                  <c:v>103</c:v>
                </c:pt>
                <c:pt idx="114">
                  <c:v>104</c:v>
                </c:pt>
                <c:pt idx="115">
                  <c:v>105</c:v>
                </c:pt>
                <c:pt idx="116">
                  <c:v>106</c:v>
                </c:pt>
                <c:pt idx="117">
                  <c:v>107</c:v>
                </c:pt>
                <c:pt idx="118">
                  <c:v>108</c:v>
                </c:pt>
                <c:pt idx="119">
                  <c:v>109</c:v>
                </c:pt>
                <c:pt idx="120">
                  <c:v>110</c:v>
                </c:pt>
                <c:pt idx="121">
                  <c:v>111</c:v>
                </c:pt>
                <c:pt idx="122">
                  <c:v>112</c:v>
                </c:pt>
                <c:pt idx="123">
                  <c:v>113</c:v>
                </c:pt>
                <c:pt idx="124">
                  <c:v>114</c:v>
                </c:pt>
                <c:pt idx="125">
                  <c:v>115</c:v>
                </c:pt>
                <c:pt idx="126">
                  <c:v>116</c:v>
                </c:pt>
                <c:pt idx="127">
                  <c:v>117</c:v>
                </c:pt>
                <c:pt idx="128">
                  <c:v>118</c:v>
                </c:pt>
                <c:pt idx="129">
                  <c:v>119</c:v>
                </c:pt>
                <c:pt idx="130">
                  <c:v>120</c:v>
                </c:pt>
                <c:pt idx="131">
                  <c:v>121</c:v>
                </c:pt>
                <c:pt idx="132">
                  <c:v>122</c:v>
                </c:pt>
                <c:pt idx="133">
                  <c:v>123</c:v>
                </c:pt>
                <c:pt idx="134">
                  <c:v>124</c:v>
                </c:pt>
                <c:pt idx="135">
                  <c:v>125</c:v>
                </c:pt>
                <c:pt idx="136">
                  <c:v>126</c:v>
                </c:pt>
                <c:pt idx="137">
                  <c:v>127</c:v>
                </c:pt>
                <c:pt idx="138">
                  <c:v>128</c:v>
                </c:pt>
                <c:pt idx="139">
                  <c:v>129</c:v>
                </c:pt>
                <c:pt idx="140">
                  <c:v>130</c:v>
                </c:pt>
                <c:pt idx="141">
                  <c:v>131</c:v>
                </c:pt>
                <c:pt idx="142">
                  <c:v>132</c:v>
                </c:pt>
                <c:pt idx="143">
                  <c:v>133</c:v>
                </c:pt>
                <c:pt idx="144">
                  <c:v>134</c:v>
                </c:pt>
                <c:pt idx="145">
                  <c:v>135</c:v>
                </c:pt>
                <c:pt idx="146">
                  <c:v>136</c:v>
                </c:pt>
                <c:pt idx="147">
                  <c:v>137</c:v>
                </c:pt>
                <c:pt idx="148">
                  <c:v>138</c:v>
                </c:pt>
                <c:pt idx="149">
                  <c:v>139</c:v>
                </c:pt>
                <c:pt idx="150">
                  <c:v>140</c:v>
                </c:pt>
                <c:pt idx="151">
                  <c:v>141</c:v>
                </c:pt>
                <c:pt idx="152">
                  <c:v>142</c:v>
                </c:pt>
                <c:pt idx="153">
                  <c:v>143</c:v>
                </c:pt>
                <c:pt idx="154">
                  <c:v>144</c:v>
                </c:pt>
                <c:pt idx="155">
                  <c:v>144.00000900090001</c:v>
                </c:pt>
                <c:pt idx="156">
                  <c:v>145</c:v>
                </c:pt>
                <c:pt idx="157">
                  <c:v>145.00000900090001</c:v>
                </c:pt>
                <c:pt idx="158">
                  <c:v>146</c:v>
                </c:pt>
                <c:pt idx="159">
                  <c:v>147</c:v>
                </c:pt>
                <c:pt idx="160">
                  <c:v>148</c:v>
                </c:pt>
                <c:pt idx="161">
                  <c:v>149</c:v>
                </c:pt>
                <c:pt idx="162">
                  <c:v>150</c:v>
                </c:pt>
                <c:pt idx="163">
                  <c:v>151</c:v>
                </c:pt>
                <c:pt idx="164">
                  <c:v>152</c:v>
                </c:pt>
                <c:pt idx="165">
                  <c:v>153</c:v>
                </c:pt>
                <c:pt idx="166">
                  <c:v>154</c:v>
                </c:pt>
                <c:pt idx="167">
                  <c:v>155</c:v>
                </c:pt>
                <c:pt idx="168">
                  <c:v>156</c:v>
                </c:pt>
                <c:pt idx="169">
                  <c:v>157</c:v>
                </c:pt>
                <c:pt idx="170">
                  <c:v>158</c:v>
                </c:pt>
                <c:pt idx="171">
                  <c:v>159</c:v>
                </c:pt>
                <c:pt idx="172">
                  <c:v>160</c:v>
                </c:pt>
                <c:pt idx="173">
                  <c:v>161</c:v>
                </c:pt>
                <c:pt idx="174">
                  <c:v>162</c:v>
                </c:pt>
                <c:pt idx="175">
                  <c:v>163</c:v>
                </c:pt>
                <c:pt idx="176">
                  <c:v>164</c:v>
                </c:pt>
                <c:pt idx="177">
                  <c:v>165</c:v>
                </c:pt>
                <c:pt idx="178">
                  <c:v>166</c:v>
                </c:pt>
                <c:pt idx="179">
                  <c:v>167</c:v>
                </c:pt>
                <c:pt idx="180">
                  <c:v>168</c:v>
                </c:pt>
                <c:pt idx="181">
                  <c:v>169</c:v>
                </c:pt>
                <c:pt idx="182">
                  <c:v>170</c:v>
                </c:pt>
                <c:pt idx="183">
                  <c:v>171</c:v>
                </c:pt>
                <c:pt idx="184">
                  <c:v>172</c:v>
                </c:pt>
                <c:pt idx="185">
                  <c:v>173</c:v>
                </c:pt>
                <c:pt idx="186">
                  <c:v>174</c:v>
                </c:pt>
                <c:pt idx="187">
                  <c:v>175</c:v>
                </c:pt>
                <c:pt idx="188">
                  <c:v>176</c:v>
                </c:pt>
                <c:pt idx="189">
                  <c:v>177</c:v>
                </c:pt>
                <c:pt idx="190">
                  <c:v>178</c:v>
                </c:pt>
                <c:pt idx="191">
                  <c:v>179</c:v>
                </c:pt>
                <c:pt idx="192">
                  <c:v>180</c:v>
                </c:pt>
                <c:pt idx="193">
                  <c:v>181</c:v>
                </c:pt>
                <c:pt idx="194">
                  <c:v>182</c:v>
                </c:pt>
                <c:pt idx="195">
                  <c:v>183</c:v>
                </c:pt>
                <c:pt idx="196">
                  <c:v>184</c:v>
                </c:pt>
                <c:pt idx="197">
                  <c:v>185</c:v>
                </c:pt>
                <c:pt idx="198">
                  <c:v>186</c:v>
                </c:pt>
                <c:pt idx="199">
                  <c:v>187</c:v>
                </c:pt>
                <c:pt idx="200">
                  <c:v>188</c:v>
                </c:pt>
                <c:pt idx="201">
                  <c:v>189</c:v>
                </c:pt>
                <c:pt idx="202">
                  <c:v>190</c:v>
                </c:pt>
                <c:pt idx="203">
                  <c:v>191</c:v>
                </c:pt>
                <c:pt idx="204">
                  <c:v>192</c:v>
                </c:pt>
                <c:pt idx="205">
                  <c:v>193</c:v>
                </c:pt>
                <c:pt idx="206">
                  <c:v>194</c:v>
                </c:pt>
                <c:pt idx="207">
                  <c:v>195</c:v>
                </c:pt>
                <c:pt idx="208">
                  <c:v>196</c:v>
                </c:pt>
                <c:pt idx="209">
                  <c:v>197</c:v>
                </c:pt>
                <c:pt idx="210">
                  <c:v>198</c:v>
                </c:pt>
                <c:pt idx="211">
                  <c:v>199</c:v>
                </c:pt>
                <c:pt idx="212">
                  <c:v>200</c:v>
                </c:pt>
                <c:pt idx="213">
                  <c:v>201</c:v>
                </c:pt>
                <c:pt idx="214">
                  <c:v>202</c:v>
                </c:pt>
                <c:pt idx="215">
                  <c:v>203</c:v>
                </c:pt>
                <c:pt idx="216">
                  <c:v>204</c:v>
                </c:pt>
                <c:pt idx="217">
                  <c:v>205</c:v>
                </c:pt>
                <c:pt idx="218">
                  <c:v>206</c:v>
                </c:pt>
                <c:pt idx="219">
                  <c:v>207</c:v>
                </c:pt>
                <c:pt idx="220">
                  <c:v>208</c:v>
                </c:pt>
                <c:pt idx="221">
                  <c:v>209</c:v>
                </c:pt>
                <c:pt idx="222">
                  <c:v>210</c:v>
                </c:pt>
                <c:pt idx="223">
                  <c:v>211</c:v>
                </c:pt>
                <c:pt idx="224">
                  <c:v>212</c:v>
                </c:pt>
                <c:pt idx="225">
                  <c:v>213</c:v>
                </c:pt>
                <c:pt idx="226">
                  <c:v>214</c:v>
                </c:pt>
                <c:pt idx="227">
                  <c:v>215</c:v>
                </c:pt>
                <c:pt idx="228">
                  <c:v>216</c:v>
                </c:pt>
                <c:pt idx="229">
                  <c:v>217</c:v>
                </c:pt>
                <c:pt idx="230">
                  <c:v>218</c:v>
                </c:pt>
                <c:pt idx="231">
                  <c:v>219</c:v>
                </c:pt>
                <c:pt idx="232">
                  <c:v>220</c:v>
                </c:pt>
                <c:pt idx="233">
                  <c:v>221</c:v>
                </c:pt>
                <c:pt idx="234">
                  <c:v>222</c:v>
                </c:pt>
                <c:pt idx="235">
                  <c:v>223</c:v>
                </c:pt>
                <c:pt idx="236">
                  <c:v>224</c:v>
                </c:pt>
                <c:pt idx="237">
                  <c:v>225</c:v>
                </c:pt>
                <c:pt idx="238">
                  <c:v>226</c:v>
                </c:pt>
                <c:pt idx="239">
                  <c:v>227</c:v>
                </c:pt>
                <c:pt idx="240">
                  <c:v>228</c:v>
                </c:pt>
                <c:pt idx="241">
                  <c:v>229</c:v>
                </c:pt>
                <c:pt idx="242">
                  <c:v>230</c:v>
                </c:pt>
                <c:pt idx="243">
                  <c:v>231</c:v>
                </c:pt>
                <c:pt idx="244">
                  <c:v>232</c:v>
                </c:pt>
                <c:pt idx="245">
                  <c:v>233</c:v>
                </c:pt>
                <c:pt idx="246">
                  <c:v>234</c:v>
                </c:pt>
                <c:pt idx="247">
                  <c:v>235</c:v>
                </c:pt>
                <c:pt idx="248">
                  <c:v>236</c:v>
                </c:pt>
                <c:pt idx="249">
                  <c:v>237</c:v>
                </c:pt>
                <c:pt idx="250">
                  <c:v>238</c:v>
                </c:pt>
                <c:pt idx="251">
                  <c:v>239</c:v>
                </c:pt>
                <c:pt idx="252">
                  <c:v>240</c:v>
                </c:pt>
                <c:pt idx="253">
                  <c:v>241</c:v>
                </c:pt>
                <c:pt idx="254">
                  <c:v>242</c:v>
                </c:pt>
                <c:pt idx="255">
                  <c:v>243</c:v>
                </c:pt>
                <c:pt idx="256">
                  <c:v>244</c:v>
                </c:pt>
                <c:pt idx="257">
                  <c:v>245</c:v>
                </c:pt>
                <c:pt idx="258">
                  <c:v>246</c:v>
                </c:pt>
                <c:pt idx="259">
                  <c:v>247</c:v>
                </c:pt>
                <c:pt idx="260">
                  <c:v>248</c:v>
                </c:pt>
                <c:pt idx="261">
                  <c:v>249</c:v>
                </c:pt>
                <c:pt idx="262">
                  <c:v>250</c:v>
                </c:pt>
                <c:pt idx="263">
                  <c:v>251</c:v>
                </c:pt>
                <c:pt idx="264">
                  <c:v>252</c:v>
                </c:pt>
                <c:pt idx="265">
                  <c:v>253</c:v>
                </c:pt>
                <c:pt idx="266">
                  <c:v>254</c:v>
                </c:pt>
                <c:pt idx="267">
                  <c:v>255</c:v>
                </c:pt>
                <c:pt idx="268">
                  <c:v>256</c:v>
                </c:pt>
                <c:pt idx="269">
                  <c:v>257</c:v>
                </c:pt>
                <c:pt idx="270">
                  <c:v>258</c:v>
                </c:pt>
                <c:pt idx="271">
                  <c:v>259</c:v>
                </c:pt>
                <c:pt idx="272">
                  <c:v>260</c:v>
                </c:pt>
                <c:pt idx="273">
                  <c:v>261</c:v>
                </c:pt>
                <c:pt idx="274">
                  <c:v>262</c:v>
                </c:pt>
                <c:pt idx="275">
                  <c:v>263</c:v>
                </c:pt>
                <c:pt idx="276">
                  <c:v>264</c:v>
                </c:pt>
                <c:pt idx="277">
                  <c:v>265</c:v>
                </c:pt>
                <c:pt idx="278">
                  <c:v>266</c:v>
                </c:pt>
                <c:pt idx="279">
                  <c:v>267</c:v>
                </c:pt>
                <c:pt idx="280">
                  <c:v>268</c:v>
                </c:pt>
                <c:pt idx="281">
                  <c:v>269</c:v>
                </c:pt>
                <c:pt idx="282">
                  <c:v>270</c:v>
                </c:pt>
                <c:pt idx="283">
                  <c:v>271</c:v>
                </c:pt>
                <c:pt idx="284">
                  <c:v>272</c:v>
                </c:pt>
                <c:pt idx="285">
                  <c:v>273</c:v>
                </c:pt>
                <c:pt idx="286">
                  <c:v>274</c:v>
                </c:pt>
                <c:pt idx="287">
                  <c:v>275</c:v>
                </c:pt>
                <c:pt idx="288">
                  <c:v>276</c:v>
                </c:pt>
                <c:pt idx="289">
                  <c:v>277</c:v>
                </c:pt>
                <c:pt idx="290">
                  <c:v>278</c:v>
                </c:pt>
                <c:pt idx="291">
                  <c:v>279</c:v>
                </c:pt>
                <c:pt idx="292">
                  <c:v>280</c:v>
                </c:pt>
                <c:pt idx="293">
                  <c:v>281</c:v>
                </c:pt>
                <c:pt idx="294">
                  <c:v>282</c:v>
                </c:pt>
                <c:pt idx="295">
                  <c:v>283</c:v>
                </c:pt>
                <c:pt idx="296">
                  <c:v>284</c:v>
                </c:pt>
                <c:pt idx="297">
                  <c:v>285</c:v>
                </c:pt>
                <c:pt idx="298">
                  <c:v>286</c:v>
                </c:pt>
                <c:pt idx="299">
                  <c:v>287</c:v>
                </c:pt>
                <c:pt idx="300">
                  <c:v>288</c:v>
                </c:pt>
                <c:pt idx="301">
                  <c:v>289</c:v>
                </c:pt>
                <c:pt idx="302">
                  <c:v>290</c:v>
                </c:pt>
                <c:pt idx="303">
                  <c:v>291</c:v>
                </c:pt>
                <c:pt idx="304">
                  <c:v>292</c:v>
                </c:pt>
                <c:pt idx="305">
                  <c:v>293</c:v>
                </c:pt>
                <c:pt idx="306">
                  <c:v>294</c:v>
                </c:pt>
                <c:pt idx="307">
                  <c:v>295</c:v>
                </c:pt>
                <c:pt idx="308">
                  <c:v>296</c:v>
                </c:pt>
                <c:pt idx="309">
                  <c:v>297</c:v>
                </c:pt>
                <c:pt idx="310">
                  <c:v>298</c:v>
                </c:pt>
                <c:pt idx="311">
                  <c:v>299</c:v>
                </c:pt>
                <c:pt idx="312">
                  <c:v>300</c:v>
                </c:pt>
                <c:pt idx="313">
                  <c:v>301</c:v>
                </c:pt>
                <c:pt idx="314">
                  <c:v>302</c:v>
                </c:pt>
                <c:pt idx="315">
                  <c:v>303</c:v>
                </c:pt>
                <c:pt idx="316">
                  <c:v>304</c:v>
                </c:pt>
                <c:pt idx="317">
                  <c:v>305</c:v>
                </c:pt>
                <c:pt idx="318">
                  <c:v>306</c:v>
                </c:pt>
                <c:pt idx="319">
                  <c:v>307</c:v>
                </c:pt>
                <c:pt idx="320">
                  <c:v>308</c:v>
                </c:pt>
                <c:pt idx="321">
                  <c:v>309</c:v>
                </c:pt>
                <c:pt idx="322">
                  <c:v>310</c:v>
                </c:pt>
                <c:pt idx="323">
                  <c:v>311</c:v>
                </c:pt>
                <c:pt idx="324">
                  <c:v>312</c:v>
                </c:pt>
                <c:pt idx="325">
                  <c:v>313</c:v>
                </c:pt>
                <c:pt idx="326">
                  <c:v>314</c:v>
                </c:pt>
                <c:pt idx="327">
                  <c:v>315</c:v>
                </c:pt>
                <c:pt idx="328">
                  <c:v>316</c:v>
                </c:pt>
                <c:pt idx="329">
                  <c:v>317</c:v>
                </c:pt>
                <c:pt idx="330">
                  <c:v>318</c:v>
                </c:pt>
                <c:pt idx="331">
                  <c:v>319</c:v>
                </c:pt>
                <c:pt idx="332">
                  <c:v>320</c:v>
                </c:pt>
                <c:pt idx="333">
                  <c:v>321</c:v>
                </c:pt>
                <c:pt idx="334">
                  <c:v>322</c:v>
                </c:pt>
                <c:pt idx="335">
                  <c:v>323</c:v>
                </c:pt>
                <c:pt idx="336">
                  <c:v>324</c:v>
                </c:pt>
                <c:pt idx="337">
                  <c:v>325</c:v>
                </c:pt>
                <c:pt idx="338">
                  <c:v>326</c:v>
                </c:pt>
                <c:pt idx="339">
                  <c:v>327</c:v>
                </c:pt>
                <c:pt idx="340">
                  <c:v>328</c:v>
                </c:pt>
                <c:pt idx="341">
                  <c:v>329</c:v>
                </c:pt>
                <c:pt idx="342">
                  <c:v>330</c:v>
                </c:pt>
                <c:pt idx="343">
                  <c:v>331</c:v>
                </c:pt>
                <c:pt idx="344">
                  <c:v>332</c:v>
                </c:pt>
                <c:pt idx="345">
                  <c:v>333</c:v>
                </c:pt>
                <c:pt idx="346">
                  <c:v>334</c:v>
                </c:pt>
                <c:pt idx="347">
                  <c:v>335</c:v>
                </c:pt>
                <c:pt idx="348">
                  <c:v>336</c:v>
                </c:pt>
                <c:pt idx="349">
                  <c:v>336.00000900089998</c:v>
                </c:pt>
                <c:pt idx="350">
                  <c:v>337</c:v>
                </c:pt>
                <c:pt idx="351">
                  <c:v>337.00000900089998</c:v>
                </c:pt>
                <c:pt idx="352">
                  <c:v>338</c:v>
                </c:pt>
                <c:pt idx="353">
                  <c:v>339</c:v>
                </c:pt>
                <c:pt idx="354">
                  <c:v>340</c:v>
                </c:pt>
                <c:pt idx="355">
                  <c:v>341</c:v>
                </c:pt>
                <c:pt idx="356">
                  <c:v>342</c:v>
                </c:pt>
                <c:pt idx="357">
                  <c:v>343</c:v>
                </c:pt>
                <c:pt idx="358">
                  <c:v>344</c:v>
                </c:pt>
                <c:pt idx="359">
                  <c:v>345</c:v>
                </c:pt>
                <c:pt idx="360">
                  <c:v>346</c:v>
                </c:pt>
                <c:pt idx="361">
                  <c:v>347</c:v>
                </c:pt>
                <c:pt idx="362">
                  <c:v>348</c:v>
                </c:pt>
                <c:pt idx="363">
                  <c:v>349</c:v>
                </c:pt>
                <c:pt idx="364">
                  <c:v>350</c:v>
                </c:pt>
                <c:pt idx="365">
                  <c:v>351</c:v>
                </c:pt>
                <c:pt idx="366">
                  <c:v>352</c:v>
                </c:pt>
                <c:pt idx="367">
                  <c:v>353</c:v>
                </c:pt>
                <c:pt idx="368">
                  <c:v>354</c:v>
                </c:pt>
                <c:pt idx="369">
                  <c:v>355</c:v>
                </c:pt>
                <c:pt idx="370">
                  <c:v>356</c:v>
                </c:pt>
                <c:pt idx="371">
                  <c:v>357</c:v>
                </c:pt>
                <c:pt idx="372">
                  <c:v>358</c:v>
                </c:pt>
                <c:pt idx="373">
                  <c:v>359</c:v>
                </c:pt>
                <c:pt idx="374">
                  <c:v>360</c:v>
                </c:pt>
                <c:pt idx="375">
                  <c:v>361</c:v>
                </c:pt>
                <c:pt idx="376">
                  <c:v>362</c:v>
                </c:pt>
                <c:pt idx="377">
                  <c:v>363</c:v>
                </c:pt>
                <c:pt idx="378">
                  <c:v>364</c:v>
                </c:pt>
                <c:pt idx="379">
                  <c:v>365</c:v>
                </c:pt>
                <c:pt idx="380">
                  <c:v>366</c:v>
                </c:pt>
                <c:pt idx="381">
                  <c:v>367</c:v>
                </c:pt>
                <c:pt idx="382">
                  <c:v>368</c:v>
                </c:pt>
                <c:pt idx="383">
                  <c:v>369</c:v>
                </c:pt>
                <c:pt idx="384">
                  <c:v>370</c:v>
                </c:pt>
                <c:pt idx="385">
                  <c:v>371</c:v>
                </c:pt>
                <c:pt idx="386">
                  <c:v>372</c:v>
                </c:pt>
                <c:pt idx="387">
                  <c:v>373</c:v>
                </c:pt>
                <c:pt idx="388">
                  <c:v>374</c:v>
                </c:pt>
                <c:pt idx="389">
                  <c:v>375</c:v>
                </c:pt>
                <c:pt idx="390">
                  <c:v>376</c:v>
                </c:pt>
                <c:pt idx="391">
                  <c:v>377</c:v>
                </c:pt>
                <c:pt idx="392">
                  <c:v>378</c:v>
                </c:pt>
                <c:pt idx="393">
                  <c:v>379</c:v>
                </c:pt>
                <c:pt idx="394">
                  <c:v>380</c:v>
                </c:pt>
                <c:pt idx="395">
                  <c:v>381</c:v>
                </c:pt>
                <c:pt idx="396">
                  <c:v>382</c:v>
                </c:pt>
                <c:pt idx="397">
                  <c:v>383</c:v>
                </c:pt>
                <c:pt idx="398">
                  <c:v>384</c:v>
                </c:pt>
                <c:pt idx="399">
                  <c:v>385</c:v>
                </c:pt>
                <c:pt idx="400">
                  <c:v>386</c:v>
                </c:pt>
                <c:pt idx="401">
                  <c:v>387</c:v>
                </c:pt>
                <c:pt idx="402">
                  <c:v>388</c:v>
                </c:pt>
                <c:pt idx="403">
                  <c:v>389</c:v>
                </c:pt>
                <c:pt idx="404">
                  <c:v>390</c:v>
                </c:pt>
                <c:pt idx="405">
                  <c:v>391</c:v>
                </c:pt>
                <c:pt idx="406">
                  <c:v>392</c:v>
                </c:pt>
                <c:pt idx="407">
                  <c:v>393</c:v>
                </c:pt>
                <c:pt idx="408">
                  <c:v>394</c:v>
                </c:pt>
                <c:pt idx="409">
                  <c:v>395</c:v>
                </c:pt>
                <c:pt idx="410">
                  <c:v>396</c:v>
                </c:pt>
                <c:pt idx="411">
                  <c:v>397</c:v>
                </c:pt>
                <c:pt idx="412">
                  <c:v>398</c:v>
                </c:pt>
                <c:pt idx="413">
                  <c:v>399</c:v>
                </c:pt>
                <c:pt idx="414">
                  <c:v>400</c:v>
                </c:pt>
                <c:pt idx="415">
                  <c:v>401</c:v>
                </c:pt>
                <c:pt idx="416">
                  <c:v>402</c:v>
                </c:pt>
                <c:pt idx="417">
                  <c:v>403</c:v>
                </c:pt>
                <c:pt idx="418">
                  <c:v>404</c:v>
                </c:pt>
                <c:pt idx="419">
                  <c:v>405</c:v>
                </c:pt>
                <c:pt idx="420">
                  <c:v>406</c:v>
                </c:pt>
                <c:pt idx="421">
                  <c:v>407</c:v>
                </c:pt>
                <c:pt idx="422">
                  <c:v>408</c:v>
                </c:pt>
                <c:pt idx="423">
                  <c:v>409</c:v>
                </c:pt>
                <c:pt idx="424">
                  <c:v>410</c:v>
                </c:pt>
                <c:pt idx="425">
                  <c:v>411</c:v>
                </c:pt>
                <c:pt idx="426">
                  <c:v>412</c:v>
                </c:pt>
                <c:pt idx="427">
                  <c:v>413</c:v>
                </c:pt>
                <c:pt idx="428">
                  <c:v>414</c:v>
                </c:pt>
                <c:pt idx="429">
                  <c:v>415</c:v>
                </c:pt>
                <c:pt idx="430">
                  <c:v>416</c:v>
                </c:pt>
                <c:pt idx="431">
                  <c:v>417</c:v>
                </c:pt>
                <c:pt idx="432">
                  <c:v>418</c:v>
                </c:pt>
                <c:pt idx="433">
                  <c:v>419</c:v>
                </c:pt>
                <c:pt idx="434">
                  <c:v>420</c:v>
                </c:pt>
                <c:pt idx="435">
                  <c:v>421</c:v>
                </c:pt>
                <c:pt idx="436">
                  <c:v>422</c:v>
                </c:pt>
                <c:pt idx="437">
                  <c:v>423</c:v>
                </c:pt>
                <c:pt idx="438">
                  <c:v>424</c:v>
                </c:pt>
                <c:pt idx="439">
                  <c:v>425</c:v>
                </c:pt>
                <c:pt idx="440">
                  <c:v>426</c:v>
                </c:pt>
                <c:pt idx="441">
                  <c:v>427</c:v>
                </c:pt>
                <c:pt idx="442">
                  <c:v>428</c:v>
                </c:pt>
                <c:pt idx="443">
                  <c:v>429</c:v>
                </c:pt>
                <c:pt idx="444">
                  <c:v>430</c:v>
                </c:pt>
                <c:pt idx="445">
                  <c:v>431</c:v>
                </c:pt>
                <c:pt idx="446">
                  <c:v>432</c:v>
                </c:pt>
                <c:pt idx="447">
                  <c:v>433</c:v>
                </c:pt>
                <c:pt idx="448">
                  <c:v>434</c:v>
                </c:pt>
                <c:pt idx="449">
                  <c:v>435</c:v>
                </c:pt>
                <c:pt idx="450">
                  <c:v>436</c:v>
                </c:pt>
                <c:pt idx="451">
                  <c:v>437</c:v>
                </c:pt>
                <c:pt idx="452">
                  <c:v>438</c:v>
                </c:pt>
                <c:pt idx="453">
                  <c:v>438.00000900089998</c:v>
                </c:pt>
                <c:pt idx="454">
                  <c:v>439</c:v>
                </c:pt>
                <c:pt idx="455">
                  <c:v>439.00000900089998</c:v>
                </c:pt>
                <c:pt idx="456">
                  <c:v>440</c:v>
                </c:pt>
                <c:pt idx="457">
                  <c:v>441</c:v>
                </c:pt>
                <c:pt idx="458">
                  <c:v>442</c:v>
                </c:pt>
                <c:pt idx="459">
                  <c:v>443</c:v>
                </c:pt>
                <c:pt idx="460">
                  <c:v>444</c:v>
                </c:pt>
                <c:pt idx="461">
                  <c:v>445</c:v>
                </c:pt>
                <c:pt idx="462">
                  <c:v>446</c:v>
                </c:pt>
                <c:pt idx="463">
                  <c:v>447</c:v>
                </c:pt>
                <c:pt idx="464">
                  <c:v>448</c:v>
                </c:pt>
                <c:pt idx="465">
                  <c:v>449</c:v>
                </c:pt>
                <c:pt idx="466">
                  <c:v>450</c:v>
                </c:pt>
                <c:pt idx="467">
                  <c:v>451</c:v>
                </c:pt>
                <c:pt idx="468">
                  <c:v>452</c:v>
                </c:pt>
                <c:pt idx="469">
                  <c:v>453</c:v>
                </c:pt>
                <c:pt idx="470">
                  <c:v>454</c:v>
                </c:pt>
                <c:pt idx="471">
                  <c:v>455</c:v>
                </c:pt>
                <c:pt idx="472">
                  <c:v>456</c:v>
                </c:pt>
                <c:pt idx="473">
                  <c:v>457</c:v>
                </c:pt>
                <c:pt idx="474">
                  <c:v>458</c:v>
                </c:pt>
                <c:pt idx="475">
                  <c:v>459</c:v>
                </c:pt>
                <c:pt idx="476">
                  <c:v>460</c:v>
                </c:pt>
                <c:pt idx="477">
                  <c:v>461</c:v>
                </c:pt>
                <c:pt idx="478">
                  <c:v>462</c:v>
                </c:pt>
                <c:pt idx="479">
                  <c:v>463</c:v>
                </c:pt>
                <c:pt idx="480">
                  <c:v>464</c:v>
                </c:pt>
                <c:pt idx="481">
                  <c:v>465</c:v>
                </c:pt>
                <c:pt idx="482">
                  <c:v>466</c:v>
                </c:pt>
                <c:pt idx="483">
                  <c:v>467</c:v>
                </c:pt>
                <c:pt idx="484">
                  <c:v>468</c:v>
                </c:pt>
                <c:pt idx="485">
                  <c:v>469</c:v>
                </c:pt>
                <c:pt idx="486">
                  <c:v>470</c:v>
                </c:pt>
                <c:pt idx="487">
                  <c:v>471</c:v>
                </c:pt>
                <c:pt idx="488">
                  <c:v>472</c:v>
                </c:pt>
                <c:pt idx="489">
                  <c:v>473</c:v>
                </c:pt>
                <c:pt idx="490">
                  <c:v>474</c:v>
                </c:pt>
                <c:pt idx="491">
                  <c:v>475</c:v>
                </c:pt>
                <c:pt idx="492">
                  <c:v>476</c:v>
                </c:pt>
                <c:pt idx="493">
                  <c:v>477</c:v>
                </c:pt>
                <c:pt idx="494">
                  <c:v>478</c:v>
                </c:pt>
                <c:pt idx="495">
                  <c:v>479</c:v>
                </c:pt>
                <c:pt idx="496">
                  <c:v>480</c:v>
                </c:pt>
                <c:pt idx="497">
                  <c:v>481</c:v>
                </c:pt>
                <c:pt idx="498">
                  <c:v>482</c:v>
                </c:pt>
                <c:pt idx="499">
                  <c:v>483</c:v>
                </c:pt>
                <c:pt idx="500">
                  <c:v>484</c:v>
                </c:pt>
                <c:pt idx="501">
                  <c:v>485</c:v>
                </c:pt>
                <c:pt idx="502">
                  <c:v>486</c:v>
                </c:pt>
                <c:pt idx="503">
                  <c:v>487</c:v>
                </c:pt>
                <c:pt idx="504">
                  <c:v>488</c:v>
                </c:pt>
                <c:pt idx="505">
                  <c:v>489</c:v>
                </c:pt>
                <c:pt idx="506">
                  <c:v>490</c:v>
                </c:pt>
                <c:pt idx="507">
                  <c:v>491</c:v>
                </c:pt>
                <c:pt idx="508">
                  <c:v>492</c:v>
                </c:pt>
                <c:pt idx="509">
                  <c:v>493</c:v>
                </c:pt>
                <c:pt idx="510">
                  <c:v>494</c:v>
                </c:pt>
                <c:pt idx="511">
                  <c:v>495</c:v>
                </c:pt>
                <c:pt idx="512">
                  <c:v>496</c:v>
                </c:pt>
                <c:pt idx="513">
                  <c:v>497</c:v>
                </c:pt>
                <c:pt idx="514">
                  <c:v>498</c:v>
                </c:pt>
                <c:pt idx="515">
                  <c:v>499</c:v>
                </c:pt>
                <c:pt idx="516">
                  <c:v>500</c:v>
                </c:pt>
                <c:pt idx="517">
                  <c:v>501</c:v>
                </c:pt>
                <c:pt idx="518">
                  <c:v>502</c:v>
                </c:pt>
                <c:pt idx="519">
                  <c:v>503</c:v>
                </c:pt>
                <c:pt idx="520">
                  <c:v>504</c:v>
                </c:pt>
                <c:pt idx="521">
                  <c:v>505</c:v>
                </c:pt>
                <c:pt idx="522">
                  <c:v>506</c:v>
                </c:pt>
                <c:pt idx="523">
                  <c:v>507</c:v>
                </c:pt>
                <c:pt idx="524">
                  <c:v>508</c:v>
                </c:pt>
                <c:pt idx="525">
                  <c:v>509</c:v>
                </c:pt>
                <c:pt idx="526">
                  <c:v>510</c:v>
                </c:pt>
                <c:pt idx="527">
                  <c:v>511</c:v>
                </c:pt>
                <c:pt idx="528">
                  <c:v>512</c:v>
                </c:pt>
                <c:pt idx="529">
                  <c:v>513</c:v>
                </c:pt>
                <c:pt idx="530">
                  <c:v>514</c:v>
                </c:pt>
                <c:pt idx="531">
                  <c:v>515</c:v>
                </c:pt>
                <c:pt idx="532">
                  <c:v>516</c:v>
                </c:pt>
                <c:pt idx="533">
                  <c:v>517</c:v>
                </c:pt>
                <c:pt idx="534">
                  <c:v>518</c:v>
                </c:pt>
                <c:pt idx="535">
                  <c:v>519</c:v>
                </c:pt>
                <c:pt idx="536">
                  <c:v>520</c:v>
                </c:pt>
                <c:pt idx="537">
                  <c:v>521</c:v>
                </c:pt>
                <c:pt idx="538">
                  <c:v>522</c:v>
                </c:pt>
                <c:pt idx="539">
                  <c:v>523</c:v>
                </c:pt>
                <c:pt idx="540">
                  <c:v>524</c:v>
                </c:pt>
                <c:pt idx="541">
                  <c:v>525</c:v>
                </c:pt>
                <c:pt idx="542">
                  <c:v>526</c:v>
                </c:pt>
                <c:pt idx="543">
                  <c:v>527</c:v>
                </c:pt>
                <c:pt idx="544">
                  <c:v>528</c:v>
                </c:pt>
                <c:pt idx="545">
                  <c:v>529</c:v>
                </c:pt>
                <c:pt idx="546">
                  <c:v>530</c:v>
                </c:pt>
                <c:pt idx="547">
                  <c:v>531</c:v>
                </c:pt>
                <c:pt idx="548">
                  <c:v>532</c:v>
                </c:pt>
                <c:pt idx="549">
                  <c:v>533</c:v>
                </c:pt>
                <c:pt idx="550">
                  <c:v>534</c:v>
                </c:pt>
                <c:pt idx="551">
                  <c:v>535</c:v>
                </c:pt>
                <c:pt idx="552">
                  <c:v>536</c:v>
                </c:pt>
                <c:pt idx="553">
                  <c:v>537</c:v>
                </c:pt>
                <c:pt idx="554">
                  <c:v>538</c:v>
                </c:pt>
                <c:pt idx="555">
                  <c:v>539</c:v>
                </c:pt>
                <c:pt idx="556">
                  <c:v>540</c:v>
                </c:pt>
                <c:pt idx="557">
                  <c:v>541</c:v>
                </c:pt>
                <c:pt idx="558">
                  <c:v>542</c:v>
                </c:pt>
                <c:pt idx="559">
                  <c:v>543</c:v>
                </c:pt>
                <c:pt idx="560">
                  <c:v>544</c:v>
                </c:pt>
                <c:pt idx="561">
                  <c:v>545</c:v>
                </c:pt>
                <c:pt idx="562">
                  <c:v>546</c:v>
                </c:pt>
                <c:pt idx="563">
                  <c:v>547</c:v>
                </c:pt>
                <c:pt idx="564">
                  <c:v>548</c:v>
                </c:pt>
                <c:pt idx="565">
                  <c:v>549</c:v>
                </c:pt>
                <c:pt idx="566">
                  <c:v>550</c:v>
                </c:pt>
                <c:pt idx="567">
                  <c:v>551</c:v>
                </c:pt>
                <c:pt idx="568">
                  <c:v>552</c:v>
                </c:pt>
                <c:pt idx="569">
                  <c:v>553</c:v>
                </c:pt>
                <c:pt idx="570">
                  <c:v>554</c:v>
                </c:pt>
                <c:pt idx="571">
                  <c:v>555</c:v>
                </c:pt>
                <c:pt idx="572">
                  <c:v>556</c:v>
                </c:pt>
                <c:pt idx="573">
                  <c:v>557</c:v>
                </c:pt>
                <c:pt idx="574">
                  <c:v>558</c:v>
                </c:pt>
                <c:pt idx="575">
                  <c:v>559</c:v>
                </c:pt>
                <c:pt idx="576">
                  <c:v>560</c:v>
                </c:pt>
                <c:pt idx="577">
                  <c:v>561</c:v>
                </c:pt>
                <c:pt idx="578">
                  <c:v>562</c:v>
                </c:pt>
                <c:pt idx="579">
                  <c:v>563</c:v>
                </c:pt>
                <c:pt idx="580">
                  <c:v>564</c:v>
                </c:pt>
                <c:pt idx="581">
                  <c:v>565</c:v>
                </c:pt>
                <c:pt idx="582">
                  <c:v>566</c:v>
                </c:pt>
                <c:pt idx="583">
                  <c:v>567</c:v>
                </c:pt>
                <c:pt idx="584">
                  <c:v>568</c:v>
                </c:pt>
                <c:pt idx="585">
                  <c:v>569</c:v>
                </c:pt>
                <c:pt idx="586">
                  <c:v>570</c:v>
                </c:pt>
                <c:pt idx="587">
                  <c:v>571</c:v>
                </c:pt>
                <c:pt idx="588">
                  <c:v>572</c:v>
                </c:pt>
                <c:pt idx="589">
                  <c:v>573</c:v>
                </c:pt>
                <c:pt idx="590">
                  <c:v>574</c:v>
                </c:pt>
                <c:pt idx="591">
                  <c:v>575</c:v>
                </c:pt>
                <c:pt idx="592">
                  <c:v>576</c:v>
                </c:pt>
                <c:pt idx="593">
                  <c:v>577</c:v>
                </c:pt>
                <c:pt idx="594">
                  <c:v>578</c:v>
                </c:pt>
                <c:pt idx="595">
                  <c:v>579</c:v>
                </c:pt>
                <c:pt idx="596">
                  <c:v>580</c:v>
                </c:pt>
                <c:pt idx="597">
                  <c:v>581</c:v>
                </c:pt>
                <c:pt idx="598">
                  <c:v>582</c:v>
                </c:pt>
                <c:pt idx="599">
                  <c:v>583</c:v>
                </c:pt>
                <c:pt idx="600">
                  <c:v>584</c:v>
                </c:pt>
                <c:pt idx="601">
                  <c:v>585</c:v>
                </c:pt>
                <c:pt idx="602">
                  <c:v>586</c:v>
                </c:pt>
                <c:pt idx="603">
                  <c:v>587</c:v>
                </c:pt>
                <c:pt idx="604">
                  <c:v>588</c:v>
                </c:pt>
                <c:pt idx="605">
                  <c:v>589</c:v>
                </c:pt>
                <c:pt idx="606">
                  <c:v>590</c:v>
                </c:pt>
                <c:pt idx="607">
                  <c:v>591</c:v>
                </c:pt>
                <c:pt idx="608">
                  <c:v>592</c:v>
                </c:pt>
                <c:pt idx="609">
                  <c:v>593</c:v>
                </c:pt>
                <c:pt idx="610">
                  <c:v>594</c:v>
                </c:pt>
                <c:pt idx="611">
                  <c:v>595</c:v>
                </c:pt>
                <c:pt idx="612">
                  <c:v>596</c:v>
                </c:pt>
                <c:pt idx="613">
                  <c:v>597</c:v>
                </c:pt>
                <c:pt idx="614">
                  <c:v>598</c:v>
                </c:pt>
                <c:pt idx="615">
                  <c:v>599</c:v>
                </c:pt>
                <c:pt idx="616">
                  <c:v>600</c:v>
                </c:pt>
                <c:pt idx="617">
                  <c:v>601</c:v>
                </c:pt>
                <c:pt idx="618">
                  <c:v>602</c:v>
                </c:pt>
                <c:pt idx="619">
                  <c:v>603</c:v>
                </c:pt>
                <c:pt idx="620">
                  <c:v>604</c:v>
                </c:pt>
                <c:pt idx="621">
                  <c:v>605</c:v>
                </c:pt>
                <c:pt idx="622">
                  <c:v>606</c:v>
                </c:pt>
                <c:pt idx="623">
                  <c:v>607</c:v>
                </c:pt>
                <c:pt idx="624">
                  <c:v>608</c:v>
                </c:pt>
                <c:pt idx="625">
                  <c:v>609</c:v>
                </c:pt>
                <c:pt idx="626">
                  <c:v>610</c:v>
                </c:pt>
                <c:pt idx="627">
                  <c:v>611</c:v>
                </c:pt>
                <c:pt idx="628">
                  <c:v>612</c:v>
                </c:pt>
                <c:pt idx="629">
                  <c:v>613</c:v>
                </c:pt>
                <c:pt idx="630">
                  <c:v>614</c:v>
                </c:pt>
                <c:pt idx="631">
                  <c:v>615</c:v>
                </c:pt>
                <c:pt idx="632">
                  <c:v>616</c:v>
                </c:pt>
                <c:pt idx="633">
                  <c:v>617</c:v>
                </c:pt>
                <c:pt idx="634">
                  <c:v>618</c:v>
                </c:pt>
                <c:pt idx="635">
                  <c:v>619</c:v>
                </c:pt>
                <c:pt idx="636">
                  <c:v>620</c:v>
                </c:pt>
                <c:pt idx="637">
                  <c:v>621</c:v>
                </c:pt>
                <c:pt idx="638">
                  <c:v>622</c:v>
                </c:pt>
                <c:pt idx="639">
                  <c:v>623</c:v>
                </c:pt>
                <c:pt idx="640">
                  <c:v>624</c:v>
                </c:pt>
                <c:pt idx="641">
                  <c:v>625</c:v>
                </c:pt>
                <c:pt idx="642">
                  <c:v>626</c:v>
                </c:pt>
                <c:pt idx="643">
                  <c:v>627</c:v>
                </c:pt>
                <c:pt idx="644">
                  <c:v>628</c:v>
                </c:pt>
                <c:pt idx="645">
                  <c:v>629</c:v>
                </c:pt>
                <c:pt idx="646">
                  <c:v>630</c:v>
                </c:pt>
                <c:pt idx="647">
                  <c:v>631</c:v>
                </c:pt>
                <c:pt idx="648">
                  <c:v>632</c:v>
                </c:pt>
                <c:pt idx="649">
                  <c:v>633</c:v>
                </c:pt>
                <c:pt idx="650">
                  <c:v>634</c:v>
                </c:pt>
                <c:pt idx="651">
                  <c:v>635</c:v>
                </c:pt>
                <c:pt idx="652">
                  <c:v>636</c:v>
                </c:pt>
                <c:pt idx="653">
                  <c:v>637</c:v>
                </c:pt>
                <c:pt idx="654">
                  <c:v>638</c:v>
                </c:pt>
                <c:pt idx="655">
                  <c:v>639</c:v>
                </c:pt>
                <c:pt idx="656">
                  <c:v>640</c:v>
                </c:pt>
                <c:pt idx="657">
                  <c:v>641</c:v>
                </c:pt>
                <c:pt idx="658">
                  <c:v>642</c:v>
                </c:pt>
                <c:pt idx="659">
                  <c:v>643</c:v>
                </c:pt>
                <c:pt idx="660">
                  <c:v>644</c:v>
                </c:pt>
                <c:pt idx="661">
                  <c:v>645</c:v>
                </c:pt>
                <c:pt idx="662">
                  <c:v>646</c:v>
                </c:pt>
                <c:pt idx="663">
                  <c:v>647</c:v>
                </c:pt>
                <c:pt idx="664">
                  <c:v>648</c:v>
                </c:pt>
                <c:pt idx="665">
                  <c:v>649</c:v>
                </c:pt>
                <c:pt idx="666">
                  <c:v>650</c:v>
                </c:pt>
                <c:pt idx="667">
                  <c:v>651</c:v>
                </c:pt>
                <c:pt idx="668">
                  <c:v>652</c:v>
                </c:pt>
                <c:pt idx="669">
                  <c:v>653</c:v>
                </c:pt>
                <c:pt idx="670">
                  <c:v>654</c:v>
                </c:pt>
                <c:pt idx="671">
                  <c:v>655</c:v>
                </c:pt>
                <c:pt idx="672">
                  <c:v>656</c:v>
                </c:pt>
                <c:pt idx="673">
                  <c:v>657</c:v>
                </c:pt>
                <c:pt idx="674">
                  <c:v>658</c:v>
                </c:pt>
                <c:pt idx="675">
                  <c:v>659</c:v>
                </c:pt>
                <c:pt idx="676">
                  <c:v>660</c:v>
                </c:pt>
                <c:pt idx="677">
                  <c:v>661</c:v>
                </c:pt>
                <c:pt idx="678">
                  <c:v>662</c:v>
                </c:pt>
                <c:pt idx="679">
                  <c:v>663</c:v>
                </c:pt>
                <c:pt idx="680">
                  <c:v>664</c:v>
                </c:pt>
                <c:pt idx="681">
                  <c:v>665</c:v>
                </c:pt>
                <c:pt idx="682">
                  <c:v>666</c:v>
                </c:pt>
                <c:pt idx="683">
                  <c:v>667</c:v>
                </c:pt>
                <c:pt idx="684">
                  <c:v>668</c:v>
                </c:pt>
                <c:pt idx="685">
                  <c:v>669</c:v>
                </c:pt>
                <c:pt idx="686">
                  <c:v>670</c:v>
                </c:pt>
                <c:pt idx="687">
                  <c:v>671</c:v>
                </c:pt>
                <c:pt idx="688">
                  <c:v>672</c:v>
                </c:pt>
                <c:pt idx="689">
                  <c:v>673</c:v>
                </c:pt>
                <c:pt idx="690">
                  <c:v>674</c:v>
                </c:pt>
                <c:pt idx="691">
                  <c:v>675</c:v>
                </c:pt>
                <c:pt idx="692">
                  <c:v>676</c:v>
                </c:pt>
                <c:pt idx="693">
                  <c:v>677</c:v>
                </c:pt>
                <c:pt idx="694">
                  <c:v>678</c:v>
                </c:pt>
                <c:pt idx="695">
                  <c:v>679</c:v>
                </c:pt>
                <c:pt idx="696">
                  <c:v>680</c:v>
                </c:pt>
                <c:pt idx="697">
                  <c:v>681</c:v>
                </c:pt>
                <c:pt idx="698">
                  <c:v>682</c:v>
                </c:pt>
                <c:pt idx="699">
                  <c:v>683</c:v>
                </c:pt>
                <c:pt idx="700">
                  <c:v>684</c:v>
                </c:pt>
                <c:pt idx="701">
                  <c:v>685</c:v>
                </c:pt>
                <c:pt idx="702">
                  <c:v>686</c:v>
                </c:pt>
                <c:pt idx="703">
                  <c:v>687</c:v>
                </c:pt>
                <c:pt idx="704">
                  <c:v>688</c:v>
                </c:pt>
                <c:pt idx="705">
                  <c:v>689</c:v>
                </c:pt>
                <c:pt idx="706">
                  <c:v>690</c:v>
                </c:pt>
                <c:pt idx="707">
                  <c:v>691</c:v>
                </c:pt>
                <c:pt idx="708">
                  <c:v>692</c:v>
                </c:pt>
                <c:pt idx="709">
                  <c:v>693</c:v>
                </c:pt>
                <c:pt idx="710">
                  <c:v>694</c:v>
                </c:pt>
                <c:pt idx="711">
                  <c:v>695</c:v>
                </c:pt>
                <c:pt idx="712">
                  <c:v>696</c:v>
                </c:pt>
                <c:pt idx="713">
                  <c:v>697</c:v>
                </c:pt>
                <c:pt idx="714">
                  <c:v>698</c:v>
                </c:pt>
                <c:pt idx="715">
                  <c:v>699</c:v>
                </c:pt>
                <c:pt idx="716">
                  <c:v>700</c:v>
                </c:pt>
                <c:pt idx="717">
                  <c:v>701</c:v>
                </c:pt>
                <c:pt idx="718">
                  <c:v>702</c:v>
                </c:pt>
                <c:pt idx="719">
                  <c:v>703</c:v>
                </c:pt>
                <c:pt idx="720">
                  <c:v>704</c:v>
                </c:pt>
                <c:pt idx="721">
                  <c:v>705</c:v>
                </c:pt>
                <c:pt idx="722">
                  <c:v>706</c:v>
                </c:pt>
                <c:pt idx="723">
                  <c:v>707</c:v>
                </c:pt>
                <c:pt idx="724">
                  <c:v>708</c:v>
                </c:pt>
                <c:pt idx="725">
                  <c:v>709</c:v>
                </c:pt>
                <c:pt idx="726">
                  <c:v>710</c:v>
                </c:pt>
                <c:pt idx="727">
                  <c:v>711</c:v>
                </c:pt>
                <c:pt idx="728">
                  <c:v>712</c:v>
                </c:pt>
                <c:pt idx="729">
                  <c:v>713</c:v>
                </c:pt>
                <c:pt idx="730">
                  <c:v>714</c:v>
                </c:pt>
                <c:pt idx="731">
                  <c:v>715</c:v>
                </c:pt>
                <c:pt idx="732">
                  <c:v>716</c:v>
                </c:pt>
                <c:pt idx="733">
                  <c:v>717</c:v>
                </c:pt>
                <c:pt idx="734">
                  <c:v>718</c:v>
                </c:pt>
                <c:pt idx="735">
                  <c:v>719</c:v>
                </c:pt>
                <c:pt idx="736">
                  <c:v>720</c:v>
                </c:pt>
                <c:pt idx="737">
                  <c:v>721</c:v>
                </c:pt>
                <c:pt idx="738">
                  <c:v>722</c:v>
                </c:pt>
                <c:pt idx="739">
                  <c:v>723</c:v>
                </c:pt>
                <c:pt idx="740">
                  <c:v>724</c:v>
                </c:pt>
                <c:pt idx="741">
                  <c:v>725</c:v>
                </c:pt>
                <c:pt idx="742">
                  <c:v>726</c:v>
                </c:pt>
                <c:pt idx="743">
                  <c:v>727</c:v>
                </c:pt>
                <c:pt idx="744">
                  <c:v>728</c:v>
                </c:pt>
                <c:pt idx="745">
                  <c:v>729</c:v>
                </c:pt>
                <c:pt idx="746">
                  <c:v>730</c:v>
                </c:pt>
                <c:pt idx="747">
                  <c:v>731</c:v>
                </c:pt>
                <c:pt idx="748">
                  <c:v>732</c:v>
                </c:pt>
                <c:pt idx="749">
                  <c:v>733</c:v>
                </c:pt>
                <c:pt idx="750">
                  <c:v>734</c:v>
                </c:pt>
                <c:pt idx="751">
                  <c:v>735</c:v>
                </c:pt>
                <c:pt idx="752">
                  <c:v>736</c:v>
                </c:pt>
                <c:pt idx="753">
                  <c:v>737</c:v>
                </c:pt>
                <c:pt idx="754">
                  <c:v>738</c:v>
                </c:pt>
                <c:pt idx="755">
                  <c:v>739</c:v>
                </c:pt>
                <c:pt idx="756">
                  <c:v>740</c:v>
                </c:pt>
                <c:pt idx="757">
                  <c:v>741</c:v>
                </c:pt>
                <c:pt idx="758">
                  <c:v>742</c:v>
                </c:pt>
                <c:pt idx="759">
                  <c:v>743</c:v>
                </c:pt>
                <c:pt idx="760">
                  <c:v>744</c:v>
                </c:pt>
                <c:pt idx="761">
                  <c:v>745</c:v>
                </c:pt>
                <c:pt idx="762">
                  <c:v>746</c:v>
                </c:pt>
                <c:pt idx="763">
                  <c:v>747</c:v>
                </c:pt>
                <c:pt idx="764">
                  <c:v>747.00000900090004</c:v>
                </c:pt>
                <c:pt idx="765">
                  <c:v>748</c:v>
                </c:pt>
                <c:pt idx="766">
                  <c:v>748.00000900090004</c:v>
                </c:pt>
                <c:pt idx="767">
                  <c:v>749</c:v>
                </c:pt>
                <c:pt idx="768">
                  <c:v>750</c:v>
                </c:pt>
                <c:pt idx="769">
                  <c:v>751</c:v>
                </c:pt>
                <c:pt idx="770">
                  <c:v>752</c:v>
                </c:pt>
                <c:pt idx="771">
                  <c:v>753</c:v>
                </c:pt>
                <c:pt idx="772">
                  <c:v>754</c:v>
                </c:pt>
                <c:pt idx="773">
                  <c:v>755</c:v>
                </c:pt>
                <c:pt idx="774">
                  <c:v>756</c:v>
                </c:pt>
                <c:pt idx="775">
                  <c:v>757</c:v>
                </c:pt>
                <c:pt idx="776">
                  <c:v>758</c:v>
                </c:pt>
                <c:pt idx="777">
                  <c:v>759</c:v>
                </c:pt>
                <c:pt idx="778">
                  <c:v>760</c:v>
                </c:pt>
                <c:pt idx="779">
                  <c:v>761</c:v>
                </c:pt>
                <c:pt idx="780">
                  <c:v>762</c:v>
                </c:pt>
                <c:pt idx="781">
                  <c:v>763</c:v>
                </c:pt>
                <c:pt idx="782">
                  <c:v>764</c:v>
                </c:pt>
                <c:pt idx="783">
                  <c:v>765</c:v>
                </c:pt>
                <c:pt idx="784">
                  <c:v>766</c:v>
                </c:pt>
                <c:pt idx="785">
                  <c:v>767</c:v>
                </c:pt>
                <c:pt idx="786">
                  <c:v>768</c:v>
                </c:pt>
                <c:pt idx="787">
                  <c:v>769</c:v>
                </c:pt>
                <c:pt idx="788">
                  <c:v>770</c:v>
                </c:pt>
                <c:pt idx="789">
                  <c:v>771</c:v>
                </c:pt>
                <c:pt idx="790">
                  <c:v>772</c:v>
                </c:pt>
                <c:pt idx="791">
                  <c:v>773</c:v>
                </c:pt>
                <c:pt idx="792">
                  <c:v>774</c:v>
                </c:pt>
                <c:pt idx="793">
                  <c:v>775</c:v>
                </c:pt>
                <c:pt idx="794">
                  <c:v>776</c:v>
                </c:pt>
                <c:pt idx="795">
                  <c:v>777</c:v>
                </c:pt>
                <c:pt idx="796">
                  <c:v>778</c:v>
                </c:pt>
                <c:pt idx="797">
                  <c:v>779</c:v>
                </c:pt>
                <c:pt idx="798">
                  <c:v>780</c:v>
                </c:pt>
                <c:pt idx="799">
                  <c:v>781</c:v>
                </c:pt>
                <c:pt idx="800">
                  <c:v>782</c:v>
                </c:pt>
                <c:pt idx="801">
                  <c:v>783</c:v>
                </c:pt>
                <c:pt idx="802">
                  <c:v>784</c:v>
                </c:pt>
                <c:pt idx="803">
                  <c:v>785</c:v>
                </c:pt>
                <c:pt idx="804">
                  <c:v>786</c:v>
                </c:pt>
                <c:pt idx="805">
                  <c:v>787</c:v>
                </c:pt>
                <c:pt idx="806">
                  <c:v>788</c:v>
                </c:pt>
                <c:pt idx="807">
                  <c:v>789</c:v>
                </c:pt>
                <c:pt idx="808">
                  <c:v>790</c:v>
                </c:pt>
                <c:pt idx="809">
                  <c:v>791</c:v>
                </c:pt>
                <c:pt idx="810">
                  <c:v>792</c:v>
                </c:pt>
                <c:pt idx="811">
                  <c:v>793</c:v>
                </c:pt>
                <c:pt idx="812">
                  <c:v>794</c:v>
                </c:pt>
                <c:pt idx="813">
                  <c:v>795</c:v>
                </c:pt>
                <c:pt idx="814">
                  <c:v>796</c:v>
                </c:pt>
                <c:pt idx="815">
                  <c:v>797</c:v>
                </c:pt>
                <c:pt idx="816">
                  <c:v>798</c:v>
                </c:pt>
                <c:pt idx="817">
                  <c:v>799</c:v>
                </c:pt>
                <c:pt idx="818">
                  <c:v>800</c:v>
                </c:pt>
                <c:pt idx="819">
                  <c:v>801</c:v>
                </c:pt>
                <c:pt idx="820">
                  <c:v>802</c:v>
                </c:pt>
                <c:pt idx="821">
                  <c:v>803</c:v>
                </c:pt>
                <c:pt idx="822">
                  <c:v>804</c:v>
                </c:pt>
                <c:pt idx="823">
                  <c:v>805</c:v>
                </c:pt>
                <c:pt idx="824">
                  <c:v>806</c:v>
                </c:pt>
                <c:pt idx="825">
                  <c:v>807</c:v>
                </c:pt>
                <c:pt idx="826">
                  <c:v>808</c:v>
                </c:pt>
                <c:pt idx="827">
                  <c:v>809</c:v>
                </c:pt>
                <c:pt idx="828">
                  <c:v>810</c:v>
                </c:pt>
                <c:pt idx="829">
                  <c:v>811</c:v>
                </c:pt>
                <c:pt idx="830">
                  <c:v>812</c:v>
                </c:pt>
                <c:pt idx="831">
                  <c:v>813</c:v>
                </c:pt>
                <c:pt idx="832">
                  <c:v>814</c:v>
                </c:pt>
                <c:pt idx="833">
                  <c:v>815</c:v>
                </c:pt>
                <c:pt idx="834">
                  <c:v>816</c:v>
                </c:pt>
                <c:pt idx="835">
                  <c:v>817</c:v>
                </c:pt>
                <c:pt idx="836">
                  <c:v>818</c:v>
                </c:pt>
                <c:pt idx="837">
                  <c:v>819</c:v>
                </c:pt>
                <c:pt idx="838">
                  <c:v>820</c:v>
                </c:pt>
                <c:pt idx="839">
                  <c:v>821</c:v>
                </c:pt>
                <c:pt idx="840">
                  <c:v>822</c:v>
                </c:pt>
                <c:pt idx="841">
                  <c:v>823</c:v>
                </c:pt>
                <c:pt idx="842">
                  <c:v>824</c:v>
                </c:pt>
                <c:pt idx="843">
                  <c:v>825</c:v>
                </c:pt>
                <c:pt idx="844">
                  <c:v>826</c:v>
                </c:pt>
                <c:pt idx="845">
                  <c:v>827</c:v>
                </c:pt>
                <c:pt idx="846">
                  <c:v>828</c:v>
                </c:pt>
                <c:pt idx="847">
                  <c:v>829</c:v>
                </c:pt>
                <c:pt idx="848">
                  <c:v>830</c:v>
                </c:pt>
                <c:pt idx="849">
                  <c:v>831</c:v>
                </c:pt>
                <c:pt idx="850">
                  <c:v>832</c:v>
                </c:pt>
                <c:pt idx="851">
                  <c:v>833</c:v>
                </c:pt>
                <c:pt idx="852">
                  <c:v>834</c:v>
                </c:pt>
                <c:pt idx="853">
                  <c:v>835</c:v>
                </c:pt>
                <c:pt idx="854">
                  <c:v>836</c:v>
                </c:pt>
                <c:pt idx="855">
                  <c:v>837</c:v>
                </c:pt>
                <c:pt idx="856">
                  <c:v>838</c:v>
                </c:pt>
                <c:pt idx="857">
                  <c:v>839</c:v>
                </c:pt>
                <c:pt idx="858">
                  <c:v>840</c:v>
                </c:pt>
                <c:pt idx="859">
                  <c:v>841</c:v>
                </c:pt>
                <c:pt idx="860">
                  <c:v>842</c:v>
                </c:pt>
                <c:pt idx="861">
                  <c:v>843</c:v>
                </c:pt>
                <c:pt idx="862">
                  <c:v>844</c:v>
                </c:pt>
                <c:pt idx="863">
                  <c:v>845</c:v>
                </c:pt>
                <c:pt idx="864">
                  <c:v>846</c:v>
                </c:pt>
                <c:pt idx="865">
                  <c:v>847</c:v>
                </c:pt>
                <c:pt idx="866">
                  <c:v>848</c:v>
                </c:pt>
                <c:pt idx="867">
                  <c:v>849</c:v>
                </c:pt>
                <c:pt idx="868">
                  <c:v>850</c:v>
                </c:pt>
                <c:pt idx="869">
                  <c:v>851</c:v>
                </c:pt>
                <c:pt idx="870">
                  <c:v>852</c:v>
                </c:pt>
                <c:pt idx="871">
                  <c:v>853</c:v>
                </c:pt>
                <c:pt idx="872">
                  <c:v>854</c:v>
                </c:pt>
                <c:pt idx="873">
                  <c:v>855</c:v>
                </c:pt>
                <c:pt idx="874">
                  <c:v>856</c:v>
                </c:pt>
                <c:pt idx="875">
                  <c:v>857</c:v>
                </c:pt>
                <c:pt idx="876">
                  <c:v>858</c:v>
                </c:pt>
                <c:pt idx="877">
                  <c:v>859</c:v>
                </c:pt>
                <c:pt idx="878">
                  <c:v>860</c:v>
                </c:pt>
                <c:pt idx="879">
                  <c:v>861</c:v>
                </c:pt>
                <c:pt idx="880">
                  <c:v>862</c:v>
                </c:pt>
                <c:pt idx="881">
                  <c:v>863</c:v>
                </c:pt>
                <c:pt idx="882">
                  <c:v>864</c:v>
                </c:pt>
                <c:pt idx="883">
                  <c:v>865</c:v>
                </c:pt>
                <c:pt idx="884">
                  <c:v>866</c:v>
                </c:pt>
                <c:pt idx="885">
                  <c:v>867</c:v>
                </c:pt>
                <c:pt idx="886">
                  <c:v>868</c:v>
                </c:pt>
                <c:pt idx="887">
                  <c:v>869</c:v>
                </c:pt>
                <c:pt idx="888">
                  <c:v>870</c:v>
                </c:pt>
                <c:pt idx="889">
                  <c:v>871</c:v>
                </c:pt>
                <c:pt idx="890">
                  <c:v>872</c:v>
                </c:pt>
                <c:pt idx="891">
                  <c:v>873</c:v>
                </c:pt>
                <c:pt idx="892">
                  <c:v>874</c:v>
                </c:pt>
                <c:pt idx="893">
                  <c:v>875</c:v>
                </c:pt>
                <c:pt idx="894">
                  <c:v>876</c:v>
                </c:pt>
                <c:pt idx="895">
                  <c:v>877</c:v>
                </c:pt>
                <c:pt idx="896">
                  <c:v>878</c:v>
                </c:pt>
                <c:pt idx="897">
                  <c:v>879</c:v>
                </c:pt>
                <c:pt idx="898">
                  <c:v>880</c:v>
                </c:pt>
                <c:pt idx="899">
                  <c:v>881</c:v>
                </c:pt>
                <c:pt idx="900">
                  <c:v>882</c:v>
                </c:pt>
                <c:pt idx="901">
                  <c:v>883</c:v>
                </c:pt>
                <c:pt idx="902">
                  <c:v>884</c:v>
                </c:pt>
                <c:pt idx="903">
                  <c:v>885</c:v>
                </c:pt>
                <c:pt idx="904">
                  <c:v>886</c:v>
                </c:pt>
                <c:pt idx="905">
                  <c:v>887</c:v>
                </c:pt>
                <c:pt idx="906">
                  <c:v>888</c:v>
                </c:pt>
                <c:pt idx="907">
                  <c:v>889</c:v>
                </c:pt>
                <c:pt idx="908">
                  <c:v>890</c:v>
                </c:pt>
                <c:pt idx="909">
                  <c:v>891</c:v>
                </c:pt>
                <c:pt idx="910">
                  <c:v>892</c:v>
                </c:pt>
                <c:pt idx="911">
                  <c:v>893</c:v>
                </c:pt>
                <c:pt idx="912">
                  <c:v>894</c:v>
                </c:pt>
                <c:pt idx="913">
                  <c:v>895</c:v>
                </c:pt>
                <c:pt idx="914">
                  <c:v>896</c:v>
                </c:pt>
                <c:pt idx="915">
                  <c:v>897</c:v>
                </c:pt>
                <c:pt idx="916">
                  <c:v>898</c:v>
                </c:pt>
                <c:pt idx="917">
                  <c:v>899</c:v>
                </c:pt>
                <c:pt idx="918">
                  <c:v>900</c:v>
                </c:pt>
                <c:pt idx="919">
                  <c:v>901</c:v>
                </c:pt>
                <c:pt idx="920">
                  <c:v>902</c:v>
                </c:pt>
                <c:pt idx="921">
                  <c:v>903</c:v>
                </c:pt>
                <c:pt idx="922">
                  <c:v>904</c:v>
                </c:pt>
                <c:pt idx="923">
                  <c:v>905</c:v>
                </c:pt>
                <c:pt idx="924">
                  <c:v>906</c:v>
                </c:pt>
                <c:pt idx="925">
                  <c:v>907</c:v>
                </c:pt>
                <c:pt idx="926">
                  <c:v>908</c:v>
                </c:pt>
                <c:pt idx="927">
                  <c:v>909</c:v>
                </c:pt>
                <c:pt idx="928">
                  <c:v>910</c:v>
                </c:pt>
                <c:pt idx="929">
                  <c:v>911</c:v>
                </c:pt>
                <c:pt idx="930">
                  <c:v>912</c:v>
                </c:pt>
                <c:pt idx="931">
                  <c:v>913</c:v>
                </c:pt>
                <c:pt idx="932">
                  <c:v>914</c:v>
                </c:pt>
                <c:pt idx="933">
                  <c:v>915</c:v>
                </c:pt>
                <c:pt idx="934">
                  <c:v>916</c:v>
                </c:pt>
                <c:pt idx="935">
                  <c:v>917</c:v>
                </c:pt>
                <c:pt idx="936">
                  <c:v>918</c:v>
                </c:pt>
                <c:pt idx="937">
                  <c:v>919</c:v>
                </c:pt>
                <c:pt idx="938">
                  <c:v>920</c:v>
                </c:pt>
                <c:pt idx="939">
                  <c:v>921</c:v>
                </c:pt>
                <c:pt idx="940">
                  <c:v>922</c:v>
                </c:pt>
                <c:pt idx="941">
                  <c:v>923</c:v>
                </c:pt>
                <c:pt idx="942">
                  <c:v>924</c:v>
                </c:pt>
                <c:pt idx="943">
                  <c:v>925</c:v>
                </c:pt>
                <c:pt idx="944">
                  <c:v>926</c:v>
                </c:pt>
                <c:pt idx="945">
                  <c:v>927</c:v>
                </c:pt>
                <c:pt idx="946">
                  <c:v>928</c:v>
                </c:pt>
                <c:pt idx="947">
                  <c:v>929</c:v>
                </c:pt>
                <c:pt idx="948">
                  <c:v>930</c:v>
                </c:pt>
                <c:pt idx="949">
                  <c:v>931</c:v>
                </c:pt>
                <c:pt idx="950">
                  <c:v>932</c:v>
                </c:pt>
                <c:pt idx="951">
                  <c:v>933</c:v>
                </c:pt>
                <c:pt idx="952">
                  <c:v>934</c:v>
                </c:pt>
                <c:pt idx="953">
                  <c:v>935</c:v>
                </c:pt>
                <c:pt idx="954">
                  <c:v>936</c:v>
                </c:pt>
                <c:pt idx="955">
                  <c:v>937</c:v>
                </c:pt>
                <c:pt idx="956">
                  <c:v>938</c:v>
                </c:pt>
                <c:pt idx="957">
                  <c:v>939</c:v>
                </c:pt>
                <c:pt idx="958">
                  <c:v>940</c:v>
                </c:pt>
                <c:pt idx="959">
                  <c:v>941</c:v>
                </c:pt>
                <c:pt idx="960">
                  <c:v>942</c:v>
                </c:pt>
                <c:pt idx="961">
                  <c:v>943</c:v>
                </c:pt>
                <c:pt idx="962">
                  <c:v>944</c:v>
                </c:pt>
                <c:pt idx="963">
                  <c:v>945</c:v>
                </c:pt>
                <c:pt idx="964">
                  <c:v>946</c:v>
                </c:pt>
                <c:pt idx="965">
                  <c:v>947</c:v>
                </c:pt>
                <c:pt idx="966">
                  <c:v>948</c:v>
                </c:pt>
                <c:pt idx="967">
                  <c:v>949</c:v>
                </c:pt>
                <c:pt idx="968">
                  <c:v>950</c:v>
                </c:pt>
                <c:pt idx="969">
                  <c:v>951</c:v>
                </c:pt>
                <c:pt idx="970">
                  <c:v>952</c:v>
                </c:pt>
                <c:pt idx="971">
                  <c:v>953</c:v>
                </c:pt>
                <c:pt idx="972">
                  <c:v>954</c:v>
                </c:pt>
                <c:pt idx="973">
                  <c:v>955</c:v>
                </c:pt>
                <c:pt idx="974">
                  <c:v>956</c:v>
                </c:pt>
                <c:pt idx="975">
                  <c:v>957</c:v>
                </c:pt>
                <c:pt idx="976">
                  <c:v>958</c:v>
                </c:pt>
                <c:pt idx="977">
                  <c:v>959</c:v>
                </c:pt>
                <c:pt idx="978">
                  <c:v>960</c:v>
                </c:pt>
                <c:pt idx="979">
                  <c:v>961</c:v>
                </c:pt>
                <c:pt idx="980">
                  <c:v>962</c:v>
                </c:pt>
                <c:pt idx="981">
                  <c:v>963</c:v>
                </c:pt>
                <c:pt idx="982">
                  <c:v>964</c:v>
                </c:pt>
                <c:pt idx="983">
                  <c:v>965</c:v>
                </c:pt>
                <c:pt idx="984">
                  <c:v>966</c:v>
                </c:pt>
                <c:pt idx="985">
                  <c:v>967</c:v>
                </c:pt>
                <c:pt idx="986">
                  <c:v>968</c:v>
                </c:pt>
                <c:pt idx="987">
                  <c:v>969</c:v>
                </c:pt>
                <c:pt idx="988">
                  <c:v>970</c:v>
                </c:pt>
                <c:pt idx="989">
                  <c:v>971</c:v>
                </c:pt>
                <c:pt idx="990">
                  <c:v>972</c:v>
                </c:pt>
                <c:pt idx="991">
                  <c:v>973</c:v>
                </c:pt>
                <c:pt idx="992">
                  <c:v>974</c:v>
                </c:pt>
                <c:pt idx="993">
                  <c:v>975</c:v>
                </c:pt>
                <c:pt idx="994">
                  <c:v>976</c:v>
                </c:pt>
                <c:pt idx="995">
                  <c:v>977</c:v>
                </c:pt>
                <c:pt idx="996">
                  <c:v>978</c:v>
                </c:pt>
                <c:pt idx="997">
                  <c:v>979</c:v>
                </c:pt>
                <c:pt idx="998">
                  <c:v>980</c:v>
                </c:pt>
                <c:pt idx="999">
                  <c:v>981</c:v>
                </c:pt>
                <c:pt idx="1000">
                  <c:v>982</c:v>
                </c:pt>
                <c:pt idx="1001">
                  <c:v>983</c:v>
                </c:pt>
                <c:pt idx="1002">
                  <c:v>984</c:v>
                </c:pt>
                <c:pt idx="1003">
                  <c:v>985</c:v>
                </c:pt>
                <c:pt idx="1004">
                  <c:v>986</c:v>
                </c:pt>
                <c:pt idx="1005">
                  <c:v>987</c:v>
                </c:pt>
                <c:pt idx="1006">
                  <c:v>988</c:v>
                </c:pt>
                <c:pt idx="1007">
                  <c:v>989</c:v>
                </c:pt>
                <c:pt idx="1008">
                  <c:v>990</c:v>
                </c:pt>
                <c:pt idx="1009">
                  <c:v>991</c:v>
                </c:pt>
                <c:pt idx="1010">
                  <c:v>992</c:v>
                </c:pt>
                <c:pt idx="1011">
                  <c:v>993</c:v>
                </c:pt>
                <c:pt idx="1012">
                  <c:v>994</c:v>
                </c:pt>
                <c:pt idx="1013">
                  <c:v>995</c:v>
                </c:pt>
                <c:pt idx="1014">
                  <c:v>996</c:v>
                </c:pt>
                <c:pt idx="1015">
                  <c:v>997</c:v>
                </c:pt>
                <c:pt idx="1016">
                  <c:v>998</c:v>
                </c:pt>
                <c:pt idx="1017">
                  <c:v>999</c:v>
                </c:pt>
                <c:pt idx="1018">
                  <c:v>1000</c:v>
                </c:pt>
                <c:pt idx="1019">
                  <c:v>1001</c:v>
                </c:pt>
                <c:pt idx="1020">
                  <c:v>1002</c:v>
                </c:pt>
                <c:pt idx="1021">
                  <c:v>1003</c:v>
                </c:pt>
                <c:pt idx="1022">
                  <c:v>1004</c:v>
                </c:pt>
                <c:pt idx="1023">
                  <c:v>1005</c:v>
                </c:pt>
                <c:pt idx="1024">
                  <c:v>1006</c:v>
                </c:pt>
                <c:pt idx="1025">
                  <c:v>1007</c:v>
                </c:pt>
                <c:pt idx="1026">
                  <c:v>1008</c:v>
                </c:pt>
                <c:pt idx="1027">
                  <c:v>1009</c:v>
                </c:pt>
                <c:pt idx="1028">
                  <c:v>1010</c:v>
                </c:pt>
                <c:pt idx="1029">
                  <c:v>1011</c:v>
                </c:pt>
                <c:pt idx="1030">
                  <c:v>1012</c:v>
                </c:pt>
                <c:pt idx="1031">
                  <c:v>1013</c:v>
                </c:pt>
                <c:pt idx="1032">
                  <c:v>1014</c:v>
                </c:pt>
                <c:pt idx="1033">
                  <c:v>1015</c:v>
                </c:pt>
                <c:pt idx="1034">
                  <c:v>1016</c:v>
                </c:pt>
                <c:pt idx="1035">
                  <c:v>1017</c:v>
                </c:pt>
                <c:pt idx="1036">
                  <c:v>1018</c:v>
                </c:pt>
                <c:pt idx="1037">
                  <c:v>1019</c:v>
                </c:pt>
                <c:pt idx="1038">
                  <c:v>1020</c:v>
                </c:pt>
                <c:pt idx="1039">
                  <c:v>1021</c:v>
                </c:pt>
                <c:pt idx="1040">
                  <c:v>1022</c:v>
                </c:pt>
                <c:pt idx="1041">
                  <c:v>1023</c:v>
                </c:pt>
                <c:pt idx="1042">
                  <c:v>1024</c:v>
                </c:pt>
                <c:pt idx="1043">
                  <c:v>1025</c:v>
                </c:pt>
                <c:pt idx="1044">
                  <c:v>1026</c:v>
                </c:pt>
                <c:pt idx="1045">
                  <c:v>1027</c:v>
                </c:pt>
                <c:pt idx="1046">
                  <c:v>1028</c:v>
                </c:pt>
                <c:pt idx="1047">
                  <c:v>1029</c:v>
                </c:pt>
                <c:pt idx="1048">
                  <c:v>1030</c:v>
                </c:pt>
                <c:pt idx="1049">
                  <c:v>1031</c:v>
                </c:pt>
                <c:pt idx="1050">
                  <c:v>1032</c:v>
                </c:pt>
                <c:pt idx="1051">
                  <c:v>1033</c:v>
                </c:pt>
                <c:pt idx="1052">
                  <c:v>1034</c:v>
                </c:pt>
                <c:pt idx="1053">
                  <c:v>1035</c:v>
                </c:pt>
                <c:pt idx="1054">
                  <c:v>1036</c:v>
                </c:pt>
                <c:pt idx="1055">
                  <c:v>1037</c:v>
                </c:pt>
                <c:pt idx="1056">
                  <c:v>1038</c:v>
                </c:pt>
                <c:pt idx="1057">
                  <c:v>1039</c:v>
                </c:pt>
                <c:pt idx="1058">
                  <c:v>1040</c:v>
                </c:pt>
                <c:pt idx="1059">
                  <c:v>1041</c:v>
                </c:pt>
                <c:pt idx="1060">
                  <c:v>1042</c:v>
                </c:pt>
                <c:pt idx="1061">
                  <c:v>1043</c:v>
                </c:pt>
                <c:pt idx="1062">
                  <c:v>1044</c:v>
                </c:pt>
                <c:pt idx="1063">
                  <c:v>1045</c:v>
                </c:pt>
                <c:pt idx="1064">
                  <c:v>1046</c:v>
                </c:pt>
                <c:pt idx="1065">
                  <c:v>1047</c:v>
                </c:pt>
                <c:pt idx="1066">
                  <c:v>1048</c:v>
                </c:pt>
                <c:pt idx="1067">
                  <c:v>1049</c:v>
                </c:pt>
                <c:pt idx="1068">
                  <c:v>1050</c:v>
                </c:pt>
                <c:pt idx="1069">
                  <c:v>1051</c:v>
                </c:pt>
                <c:pt idx="1070">
                  <c:v>1052</c:v>
                </c:pt>
                <c:pt idx="1071">
                  <c:v>1053</c:v>
                </c:pt>
                <c:pt idx="1072">
                  <c:v>1054</c:v>
                </c:pt>
                <c:pt idx="1073">
                  <c:v>1055</c:v>
                </c:pt>
                <c:pt idx="1074">
                  <c:v>1056</c:v>
                </c:pt>
                <c:pt idx="1075">
                  <c:v>1057</c:v>
                </c:pt>
                <c:pt idx="1076">
                  <c:v>1058</c:v>
                </c:pt>
                <c:pt idx="1077">
                  <c:v>1059</c:v>
                </c:pt>
                <c:pt idx="1078">
                  <c:v>1060</c:v>
                </c:pt>
                <c:pt idx="1079">
                  <c:v>1061</c:v>
                </c:pt>
                <c:pt idx="1080">
                  <c:v>1062</c:v>
                </c:pt>
                <c:pt idx="1081">
                  <c:v>1063</c:v>
                </c:pt>
                <c:pt idx="1082">
                  <c:v>1064</c:v>
                </c:pt>
                <c:pt idx="1083">
                  <c:v>1065</c:v>
                </c:pt>
                <c:pt idx="1084">
                  <c:v>1066</c:v>
                </c:pt>
                <c:pt idx="1085">
                  <c:v>1067</c:v>
                </c:pt>
                <c:pt idx="1086">
                  <c:v>1068</c:v>
                </c:pt>
                <c:pt idx="1087">
                  <c:v>1069</c:v>
                </c:pt>
                <c:pt idx="1088">
                  <c:v>1070</c:v>
                </c:pt>
                <c:pt idx="1089">
                  <c:v>1071</c:v>
                </c:pt>
                <c:pt idx="1090">
                  <c:v>1072</c:v>
                </c:pt>
                <c:pt idx="1091">
                  <c:v>1073</c:v>
                </c:pt>
                <c:pt idx="1092">
                  <c:v>1074</c:v>
                </c:pt>
                <c:pt idx="1093">
                  <c:v>1075</c:v>
                </c:pt>
                <c:pt idx="1094">
                  <c:v>1076</c:v>
                </c:pt>
                <c:pt idx="1095">
                  <c:v>1077</c:v>
                </c:pt>
                <c:pt idx="1096">
                  <c:v>1078</c:v>
                </c:pt>
                <c:pt idx="1097">
                  <c:v>1079</c:v>
                </c:pt>
                <c:pt idx="1098">
                  <c:v>1080</c:v>
                </c:pt>
                <c:pt idx="1099">
                  <c:v>1081</c:v>
                </c:pt>
                <c:pt idx="1100">
                  <c:v>1082</c:v>
                </c:pt>
                <c:pt idx="1101">
                  <c:v>1083</c:v>
                </c:pt>
                <c:pt idx="1102">
                  <c:v>1084</c:v>
                </c:pt>
                <c:pt idx="1103">
                  <c:v>1085</c:v>
                </c:pt>
                <c:pt idx="1104">
                  <c:v>1086</c:v>
                </c:pt>
                <c:pt idx="1105">
                  <c:v>1087</c:v>
                </c:pt>
                <c:pt idx="1106">
                  <c:v>1088</c:v>
                </c:pt>
                <c:pt idx="1107">
                  <c:v>1089</c:v>
                </c:pt>
                <c:pt idx="1108">
                  <c:v>1090</c:v>
                </c:pt>
                <c:pt idx="1109">
                  <c:v>1091</c:v>
                </c:pt>
                <c:pt idx="1110">
                  <c:v>1092</c:v>
                </c:pt>
                <c:pt idx="1111">
                  <c:v>1093</c:v>
                </c:pt>
                <c:pt idx="1112">
                  <c:v>1094</c:v>
                </c:pt>
                <c:pt idx="1113">
                  <c:v>1095</c:v>
                </c:pt>
                <c:pt idx="1114">
                  <c:v>1096</c:v>
                </c:pt>
                <c:pt idx="1115">
                  <c:v>1097</c:v>
                </c:pt>
                <c:pt idx="1116">
                  <c:v>1098</c:v>
                </c:pt>
                <c:pt idx="1117">
                  <c:v>1099</c:v>
                </c:pt>
                <c:pt idx="1118">
                  <c:v>1100</c:v>
                </c:pt>
                <c:pt idx="1119">
                  <c:v>1101</c:v>
                </c:pt>
                <c:pt idx="1120">
                  <c:v>1102</c:v>
                </c:pt>
                <c:pt idx="1121">
                  <c:v>1103</c:v>
                </c:pt>
                <c:pt idx="1122">
                  <c:v>1104</c:v>
                </c:pt>
                <c:pt idx="1123">
                  <c:v>1105</c:v>
                </c:pt>
                <c:pt idx="1124">
                  <c:v>1106</c:v>
                </c:pt>
                <c:pt idx="1125">
                  <c:v>1107</c:v>
                </c:pt>
                <c:pt idx="1126">
                  <c:v>1108</c:v>
                </c:pt>
                <c:pt idx="1127">
                  <c:v>1109</c:v>
                </c:pt>
                <c:pt idx="1128">
                  <c:v>1110</c:v>
                </c:pt>
                <c:pt idx="1129">
                  <c:v>1111</c:v>
                </c:pt>
                <c:pt idx="1130">
                  <c:v>1112</c:v>
                </c:pt>
                <c:pt idx="1131">
                  <c:v>1113</c:v>
                </c:pt>
                <c:pt idx="1132">
                  <c:v>1114</c:v>
                </c:pt>
                <c:pt idx="1133">
                  <c:v>1115</c:v>
                </c:pt>
              </c:numCache>
            </c:numRef>
          </c:xVal>
          <c:yVal>
            <c:numRef>
              <c:f>'age model'!$C$2:$C$1135</c:f>
              <c:numCache>
                <c:formatCode>General</c:formatCode>
                <c:ptCount val="1134"/>
                <c:pt idx="0">
                  <c:v>-69</c:v>
                </c:pt>
                <c:pt idx="1">
                  <c:v>-65</c:v>
                </c:pt>
                <c:pt idx="2">
                  <c:v>-61</c:v>
                </c:pt>
                <c:pt idx="3">
                  <c:v>-57</c:v>
                </c:pt>
                <c:pt idx="4">
                  <c:v>-53</c:v>
                </c:pt>
                <c:pt idx="5">
                  <c:v>-49</c:v>
                </c:pt>
                <c:pt idx="6">
                  <c:v>-45</c:v>
                </c:pt>
                <c:pt idx="7">
                  <c:v>-41</c:v>
                </c:pt>
                <c:pt idx="8">
                  <c:v>-38</c:v>
                </c:pt>
                <c:pt idx="9">
                  <c:v>-34</c:v>
                </c:pt>
                <c:pt idx="10">
                  <c:v>-30</c:v>
                </c:pt>
                <c:pt idx="11">
                  <c:v>-26</c:v>
                </c:pt>
                <c:pt idx="12">
                  <c:v>-23</c:v>
                </c:pt>
                <c:pt idx="13">
                  <c:v>-20</c:v>
                </c:pt>
                <c:pt idx="14">
                  <c:v>-17</c:v>
                </c:pt>
                <c:pt idx="15">
                  <c:v>-14</c:v>
                </c:pt>
                <c:pt idx="16">
                  <c:v>-11</c:v>
                </c:pt>
                <c:pt idx="17">
                  <c:v>-8</c:v>
                </c:pt>
                <c:pt idx="18">
                  <c:v>-5</c:v>
                </c:pt>
                <c:pt idx="19">
                  <c:v>-5</c:v>
                </c:pt>
                <c:pt idx="20">
                  <c:v>-5</c:v>
                </c:pt>
                <c:pt idx="21">
                  <c:v>-5</c:v>
                </c:pt>
                <c:pt idx="22">
                  <c:v>4</c:v>
                </c:pt>
                <c:pt idx="23">
                  <c:v>13</c:v>
                </c:pt>
                <c:pt idx="24">
                  <c:v>21</c:v>
                </c:pt>
                <c:pt idx="25">
                  <c:v>30</c:v>
                </c:pt>
                <c:pt idx="26">
                  <c:v>36</c:v>
                </c:pt>
                <c:pt idx="27">
                  <c:v>42</c:v>
                </c:pt>
                <c:pt idx="28">
                  <c:v>59</c:v>
                </c:pt>
                <c:pt idx="29">
                  <c:v>69</c:v>
                </c:pt>
                <c:pt idx="30">
                  <c:v>69</c:v>
                </c:pt>
                <c:pt idx="31">
                  <c:v>69</c:v>
                </c:pt>
                <c:pt idx="32">
                  <c:v>69</c:v>
                </c:pt>
                <c:pt idx="33">
                  <c:v>88</c:v>
                </c:pt>
                <c:pt idx="34">
                  <c:v>107</c:v>
                </c:pt>
                <c:pt idx="35">
                  <c:v>126</c:v>
                </c:pt>
                <c:pt idx="36">
                  <c:v>126</c:v>
                </c:pt>
                <c:pt idx="37">
                  <c:v>126</c:v>
                </c:pt>
                <c:pt idx="38">
                  <c:v>126</c:v>
                </c:pt>
                <c:pt idx="39">
                  <c:v>145</c:v>
                </c:pt>
                <c:pt idx="40">
                  <c:v>164</c:v>
                </c:pt>
                <c:pt idx="41">
                  <c:v>183</c:v>
                </c:pt>
                <c:pt idx="42">
                  <c:v>201</c:v>
                </c:pt>
                <c:pt idx="43">
                  <c:v>218</c:v>
                </c:pt>
                <c:pt idx="44">
                  <c:v>220</c:v>
                </c:pt>
                <c:pt idx="45">
                  <c:v>222</c:v>
                </c:pt>
                <c:pt idx="46">
                  <c:v>225</c:v>
                </c:pt>
                <c:pt idx="47">
                  <c:v>227</c:v>
                </c:pt>
                <c:pt idx="48">
                  <c:v>230</c:v>
                </c:pt>
                <c:pt idx="49">
                  <c:v>233</c:v>
                </c:pt>
                <c:pt idx="50">
                  <c:v>236</c:v>
                </c:pt>
                <c:pt idx="51">
                  <c:v>242</c:v>
                </c:pt>
                <c:pt idx="52">
                  <c:v>246</c:v>
                </c:pt>
                <c:pt idx="53">
                  <c:v>246</c:v>
                </c:pt>
                <c:pt idx="54">
                  <c:v>246</c:v>
                </c:pt>
                <c:pt idx="55">
                  <c:v>246</c:v>
                </c:pt>
                <c:pt idx="56">
                  <c:v>255</c:v>
                </c:pt>
                <c:pt idx="57">
                  <c:v>268</c:v>
                </c:pt>
                <c:pt idx="58">
                  <c:v>276</c:v>
                </c:pt>
                <c:pt idx="59">
                  <c:v>278</c:v>
                </c:pt>
                <c:pt idx="60">
                  <c:v>280</c:v>
                </c:pt>
                <c:pt idx="61">
                  <c:v>283</c:v>
                </c:pt>
                <c:pt idx="62">
                  <c:v>285</c:v>
                </c:pt>
                <c:pt idx="63">
                  <c:v>288</c:v>
                </c:pt>
                <c:pt idx="64">
                  <c:v>291</c:v>
                </c:pt>
                <c:pt idx="65">
                  <c:v>294</c:v>
                </c:pt>
                <c:pt idx="66">
                  <c:v>298</c:v>
                </c:pt>
                <c:pt idx="67">
                  <c:v>302</c:v>
                </c:pt>
                <c:pt idx="68">
                  <c:v>306</c:v>
                </c:pt>
                <c:pt idx="69">
                  <c:v>310</c:v>
                </c:pt>
                <c:pt idx="70">
                  <c:v>313</c:v>
                </c:pt>
                <c:pt idx="71">
                  <c:v>316</c:v>
                </c:pt>
                <c:pt idx="72">
                  <c:v>319</c:v>
                </c:pt>
                <c:pt idx="73">
                  <c:v>324</c:v>
                </c:pt>
                <c:pt idx="74">
                  <c:v>327</c:v>
                </c:pt>
                <c:pt idx="75">
                  <c:v>333</c:v>
                </c:pt>
                <c:pt idx="76">
                  <c:v>337</c:v>
                </c:pt>
                <c:pt idx="77">
                  <c:v>342</c:v>
                </c:pt>
                <c:pt idx="78">
                  <c:v>347</c:v>
                </c:pt>
                <c:pt idx="79">
                  <c:v>353</c:v>
                </c:pt>
                <c:pt idx="80">
                  <c:v>356</c:v>
                </c:pt>
                <c:pt idx="81">
                  <c:v>357</c:v>
                </c:pt>
                <c:pt idx="82">
                  <c:v>359</c:v>
                </c:pt>
                <c:pt idx="83">
                  <c:v>360</c:v>
                </c:pt>
                <c:pt idx="84">
                  <c:v>362</c:v>
                </c:pt>
                <c:pt idx="85">
                  <c:v>365</c:v>
                </c:pt>
                <c:pt idx="86">
                  <c:v>367</c:v>
                </c:pt>
                <c:pt idx="87">
                  <c:v>370</c:v>
                </c:pt>
                <c:pt idx="88">
                  <c:v>373</c:v>
                </c:pt>
                <c:pt idx="89">
                  <c:v>377</c:v>
                </c:pt>
                <c:pt idx="90">
                  <c:v>381</c:v>
                </c:pt>
                <c:pt idx="91">
                  <c:v>387</c:v>
                </c:pt>
                <c:pt idx="92">
                  <c:v>388</c:v>
                </c:pt>
                <c:pt idx="93">
                  <c:v>390</c:v>
                </c:pt>
                <c:pt idx="94">
                  <c:v>392</c:v>
                </c:pt>
                <c:pt idx="95">
                  <c:v>395</c:v>
                </c:pt>
                <c:pt idx="96">
                  <c:v>397</c:v>
                </c:pt>
                <c:pt idx="97">
                  <c:v>401</c:v>
                </c:pt>
                <c:pt idx="98">
                  <c:v>405</c:v>
                </c:pt>
                <c:pt idx="99">
                  <c:v>408</c:v>
                </c:pt>
                <c:pt idx="100">
                  <c:v>412</c:v>
                </c:pt>
                <c:pt idx="101">
                  <c:v>417</c:v>
                </c:pt>
                <c:pt idx="102">
                  <c:v>422</c:v>
                </c:pt>
                <c:pt idx="103">
                  <c:v>423</c:v>
                </c:pt>
                <c:pt idx="104">
                  <c:v>425</c:v>
                </c:pt>
                <c:pt idx="105">
                  <c:v>427</c:v>
                </c:pt>
                <c:pt idx="106">
                  <c:v>429</c:v>
                </c:pt>
                <c:pt idx="107">
                  <c:v>432</c:v>
                </c:pt>
                <c:pt idx="108">
                  <c:v>435</c:v>
                </c:pt>
                <c:pt idx="109">
                  <c:v>439</c:v>
                </c:pt>
                <c:pt idx="110">
                  <c:v>443</c:v>
                </c:pt>
                <c:pt idx="111">
                  <c:v>446</c:v>
                </c:pt>
                <c:pt idx="112">
                  <c:v>451</c:v>
                </c:pt>
                <c:pt idx="113">
                  <c:v>456</c:v>
                </c:pt>
                <c:pt idx="114">
                  <c:v>457</c:v>
                </c:pt>
                <c:pt idx="115">
                  <c:v>459</c:v>
                </c:pt>
                <c:pt idx="116">
                  <c:v>461</c:v>
                </c:pt>
                <c:pt idx="117">
                  <c:v>462</c:v>
                </c:pt>
                <c:pt idx="118">
                  <c:v>464</c:v>
                </c:pt>
                <c:pt idx="119">
                  <c:v>466</c:v>
                </c:pt>
                <c:pt idx="120">
                  <c:v>468</c:v>
                </c:pt>
                <c:pt idx="121">
                  <c:v>470</c:v>
                </c:pt>
                <c:pt idx="122">
                  <c:v>472</c:v>
                </c:pt>
                <c:pt idx="123">
                  <c:v>475</c:v>
                </c:pt>
                <c:pt idx="124">
                  <c:v>478</c:v>
                </c:pt>
                <c:pt idx="125">
                  <c:v>480</c:v>
                </c:pt>
                <c:pt idx="126">
                  <c:v>481</c:v>
                </c:pt>
                <c:pt idx="127">
                  <c:v>482</c:v>
                </c:pt>
                <c:pt idx="128">
                  <c:v>483</c:v>
                </c:pt>
                <c:pt idx="129">
                  <c:v>484</c:v>
                </c:pt>
                <c:pt idx="130">
                  <c:v>485</c:v>
                </c:pt>
                <c:pt idx="131">
                  <c:v>487</c:v>
                </c:pt>
                <c:pt idx="132">
                  <c:v>489</c:v>
                </c:pt>
                <c:pt idx="133">
                  <c:v>490</c:v>
                </c:pt>
                <c:pt idx="134">
                  <c:v>493</c:v>
                </c:pt>
                <c:pt idx="135">
                  <c:v>496</c:v>
                </c:pt>
                <c:pt idx="136">
                  <c:v>497</c:v>
                </c:pt>
                <c:pt idx="137">
                  <c:v>498</c:v>
                </c:pt>
                <c:pt idx="138">
                  <c:v>498</c:v>
                </c:pt>
                <c:pt idx="139">
                  <c:v>499</c:v>
                </c:pt>
                <c:pt idx="140">
                  <c:v>500</c:v>
                </c:pt>
                <c:pt idx="141">
                  <c:v>501</c:v>
                </c:pt>
                <c:pt idx="142">
                  <c:v>501</c:v>
                </c:pt>
                <c:pt idx="143">
                  <c:v>503</c:v>
                </c:pt>
                <c:pt idx="144">
                  <c:v>504</c:v>
                </c:pt>
                <c:pt idx="145">
                  <c:v>506</c:v>
                </c:pt>
                <c:pt idx="146">
                  <c:v>508</c:v>
                </c:pt>
                <c:pt idx="147">
                  <c:v>510</c:v>
                </c:pt>
                <c:pt idx="148">
                  <c:v>510</c:v>
                </c:pt>
                <c:pt idx="149">
                  <c:v>511</c:v>
                </c:pt>
                <c:pt idx="150">
                  <c:v>512</c:v>
                </c:pt>
                <c:pt idx="151">
                  <c:v>513</c:v>
                </c:pt>
                <c:pt idx="152">
                  <c:v>515</c:v>
                </c:pt>
                <c:pt idx="153">
                  <c:v>517</c:v>
                </c:pt>
                <c:pt idx="154">
                  <c:v>520</c:v>
                </c:pt>
                <c:pt idx="155">
                  <c:v>520</c:v>
                </c:pt>
                <c:pt idx="156">
                  <c:v>520</c:v>
                </c:pt>
                <c:pt idx="157">
                  <c:v>520</c:v>
                </c:pt>
                <c:pt idx="158">
                  <c:v>524</c:v>
                </c:pt>
                <c:pt idx="159">
                  <c:v>533</c:v>
                </c:pt>
                <c:pt idx="160">
                  <c:v>543</c:v>
                </c:pt>
                <c:pt idx="161">
                  <c:v>550</c:v>
                </c:pt>
                <c:pt idx="162">
                  <c:v>555</c:v>
                </c:pt>
                <c:pt idx="163">
                  <c:v>562</c:v>
                </c:pt>
                <c:pt idx="164">
                  <c:v>570</c:v>
                </c:pt>
                <c:pt idx="165">
                  <c:v>578</c:v>
                </c:pt>
                <c:pt idx="166">
                  <c:v>587</c:v>
                </c:pt>
                <c:pt idx="167">
                  <c:v>596</c:v>
                </c:pt>
                <c:pt idx="168">
                  <c:v>604</c:v>
                </c:pt>
                <c:pt idx="169">
                  <c:v>614</c:v>
                </c:pt>
                <c:pt idx="170">
                  <c:v>623</c:v>
                </c:pt>
                <c:pt idx="171">
                  <c:v>634</c:v>
                </c:pt>
                <c:pt idx="172">
                  <c:v>641</c:v>
                </c:pt>
                <c:pt idx="173">
                  <c:v>648</c:v>
                </c:pt>
                <c:pt idx="174">
                  <c:v>655</c:v>
                </c:pt>
                <c:pt idx="175">
                  <c:v>662</c:v>
                </c:pt>
                <c:pt idx="176">
                  <c:v>669</c:v>
                </c:pt>
                <c:pt idx="177">
                  <c:v>676</c:v>
                </c:pt>
                <c:pt idx="178">
                  <c:v>682</c:v>
                </c:pt>
                <c:pt idx="179">
                  <c:v>686</c:v>
                </c:pt>
                <c:pt idx="180">
                  <c:v>692</c:v>
                </c:pt>
                <c:pt idx="181">
                  <c:v>698</c:v>
                </c:pt>
                <c:pt idx="182">
                  <c:v>705</c:v>
                </c:pt>
                <c:pt idx="183">
                  <c:v>712</c:v>
                </c:pt>
                <c:pt idx="184">
                  <c:v>717</c:v>
                </c:pt>
                <c:pt idx="185">
                  <c:v>722</c:v>
                </c:pt>
                <c:pt idx="186">
                  <c:v>728</c:v>
                </c:pt>
                <c:pt idx="187">
                  <c:v>733</c:v>
                </c:pt>
                <c:pt idx="188">
                  <c:v>738</c:v>
                </c:pt>
                <c:pt idx="189">
                  <c:v>742</c:v>
                </c:pt>
                <c:pt idx="190">
                  <c:v>748</c:v>
                </c:pt>
                <c:pt idx="191">
                  <c:v>754</c:v>
                </c:pt>
                <c:pt idx="192">
                  <c:v>762</c:v>
                </c:pt>
                <c:pt idx="193">
                  <c:v>771</c:v>
                </c:pt>
                <c:pt idx="194">
                  <c:v>779</c:v>
                </c:pt>
                <c:pt idx="195">
                  <c:v>782</c:v>
                </c:pt>
                <c:pt idx="196">
                  <c:v>785</c:v>
                </c:pt>
                <c:pt idx="197">
                  <c:v>788</c:v>
                </c:pt>
                <c:pt idx="198">
                  <c:v>791</c:v>
                </c:pt>
                <c:pt idx="199">
                  <c:v>795</c:v>
                </c:pt>
                <c:pt idx="200">
                  <c:v>798</c:v>
                </c:pt>
                <c:pt idx="201">
                  <c:v>802</c:v>
                </c:pt>
                <c:pt idx="202">
                  <c:v>808</c:v>
                </c:pt>
                <c:pt idx="203">
                  <c:v>814</c:v>
                </c:pt>
                <c:pt idx="204">
                  <c:v>818</c:v>
                </c:pt>
                <c:pt idx="205">
                  <c:v>825</c:v>
                </c:pt>
                <c:pt idx="206">
                  <c:v>828</c:v>
                </c:pt>
                <c:pt idx="207">
                  <c:v>830</c:v>
                </c:pt>
                <c:pt idx="208">
                  <c:v>837</c:v>
                </c:pt>
                <c:pt idx="209">
                  <c:v>840</c:v>
                </c:pt>
                <c:pt idx="210">
                  <c:v>844</c:v>
                </c:pt>
                <c:pt idx="211">
                  <c:v>849</c:v>
                </c:pt>
                <c:pt idx="212">
                  <c:v>854</c:v>
                </c:pt>
                <c:pt idx="213">
                  <c:v>859</c:v>
                </c:pt>
                <c:pt idx="214">
                  <c:v>864</c:v>
                </c:pt>
                <c:pt idx="215">
                  <c:v>869</c:v>
                </c:pt>
                <c:pt idx="216">
                  <c:v>875</c:v>
                </c:pt>
                <c:pt idx="217">
                  <c:v>878</c:v>
                </c:pt>
                <c:pt idx="218">
                  <c:v>880</c:v>
                </c:pt>
                <c:pt idx="219">
                  <c:v>885</c:v>
                </c:pt>
                <c:pt idx="220">
                  <c:v>889</c:v>
                </c:pt>
                <c:pt idx="221">
                  <c:v>893</c:v>
                </c:pt>
                <c:pt idx="222">
                  <c:v>898</c:v>
                </c:pt>
                <c:pt idx="223">
                  <c:v>901</c:v>
                </c:pt>
                <c:pt idx="224">
                  <c:v>907</c:v>
                </c:pt>
                <c:pt idx="225">
                  <c:v>913</c:v>
                </c:pt>
                <c:pt idx="226">
                  <c:v>917</c:v>
                </c:pt>
                <c:pt idx="227">
                  <c:v>923</c:v>
                </c:pt>
                <c:pt idx="228">
                  <c:v>926</c:v>
                </c:pt>
                <c:pt idx="229">
                  <c:v>930</c:v>
                </c:pt>
                <c:pt idx="230">
                  <c:v>934</c:v>
                </c:pt>
                <c:pt idx="231">
                  <c:v>937</c:v>
                </c:pt>
                <c:pt idx="232">
                  <c:v>941</c:v>
                </c:pt>
                <c:pt idx="233">
                  <c:v>944</c:v>
                </c:pt>
                <c:pt idx="234">
                  <c:v>947</c:v>
                </c:pt>
                <c:pt idx="235">
                  <c:v>952</c:v>
                </c:pt>
                <c:pt idx="236">
                  <c:v>957</c:v>
                </c:pt>
                <c:pt idx="237">
                  <c:v>962</c:v>
                </c:pt>
                <c:pt idx="238">
                  <c:v>968</c:v>
                </c:pt>
                <c:pt idx="239">
                  <c:v>973</c:v>
                </c:pt>
                <c:pt idx="240">
                  <c:v>976</c:v>
                </c:pt>
                <c:pt idx="241">
                  <c:v>979</c:v>
                </c:pt>
                <c:pt idx="242">
                  <c:v>984</c:v>
                </c:pt>
                <c:pt idx="243">
                  <c:v>987</c:v>
                </c:pt>
                <c:pt idx="244">
                  <c:v>991</c:v>
                </c:pt>
                <c:pt idx="245">
                  <c:v>996</c:v>
                </c:pt>
                <c:pt idx="246">
                  <c:v>1002</c:v>
                </c:pt>
                <c:pt idx="247">
                  <c:v>1007</c:v>
                </c:pt>
                <c:pt idx="248">
                  <c:v>1013</c:v>
                </c:pt>
                <c:pt idx="249">
                  <c:v>1019</c:v>
                </c:pt>
                <c:pt idx="250">
                  <c:v>1022</c:v>
                </c:pt>
                <c:pt idx="251">
                  <c:v>1024</c:v>
                </c:pt>
                <c:pt idx="252">
                  <c:v>1028</c:v>
                </c:pt>
                <c:pt idx="253">
                  <c:v>1030</c:v>
                </c:pt>
                <c:pt idx="254">
                  <c:v>1034</c:v>
                </c:pt>
                <c:pt idx="255">
                  <c:v>1037</c:v>
                </c:pt>
                <c:pt idx="256">
                  <c:v>1041</c:v>
                </c:pt>
                <c:pt idx="257">
                  <c:v>1045</c:v>
                </c:pt>
                <c:pt idx="258">
                  <c:v>1049</c:v>
                </c:pt>
                <c:pt idx="259">
                  <c:v>1053</c:v>
                </c:pt>
                <c:pt idx="260">
                  <c:v>1056</c:v>
                </c:pt>
                <c:pt idx="261">
                  <c:v>1060</c:v>
                </c:pt>
                <c:pt idx="262">
                  <c:v>1062</c:v>
                </c:pt>
                <c:pt idx="263">
                  <c:v>1065</c:v>
                </c:pt>
                <c:pt idx="264">
                  <c:v>1068</c:v>
                </c:pt>
                <c:pt idx="265">
                  <c:v>1072</c:v>
                </c:pt>
                <c:pt idx="266">
                  <c:v>1074</c:v>
                </c:pt>
                <c:pt idx="267">
                  <c:v>1078</c:v>
                </c:pt>
                <c:pt idx="268">
                  <c:v>1080</c:v>
                </c:pt>
                <c:pt idx="269">
                  <c:v>1082</c:v>
                </c:pt>
                <c:pt idx="270">
                  <c:v>1086</c:v>
                </c:pt>
                <c:pt idx="271">
                  <c:v>1091</c:v>
                </c:pt>
                <c:pt idx="272">
                  <c:v>1095</c:v>
                </c:pt>
                <c:pt idx="273">
                  <c:v>1097</c:v>
                </c:pt>
                <c:pt idx="274">
                  <c:v>1101</c:v>
                </c:pt>
                <c:pt idx="275">
                  <c:v>1104</c:v>
                </c:pt>
                <c:pt idx="276">
                  <c:v>1107</c:v>
                </c:pt>
                <c:pt idx="277">
                  <c:v>1111</c:v>
                </c:pt>
                <c:pt idx="278">
                  <c:v>1114</c:v>
                </c:pt>
                <c:pt idx="279">
                  <c:v>1117</c:v>
                </c:pt>
                <c:pt idx="280">
                  <c:v>1120</c:v>
                </c:pt>
                <c:pt idx="281">
                  <c:v>1126</c:v>
                </c:pt>
                <c:pt idx="282">
                  <c:v>1131</c:v>
                </c:pt>
                <c:pt idx="283">
                  <c:v>1136</c:v>
                </c:pt>
                <c:pt idx="284">
                  <c:v>1139</c:v>
                </c:pt>
                <c:pt idx="285">
                  <c:v>1141</c:v>
                </c:pt>
                <c:pt idx="286">
                  <c:v>1144</c:v>
                </c:pt>
                <c:pt idx="287">
                  <c:v>1146</c:v>
                </c:pt>
                <c:pt idx="288">
                  <c:v>1148</c:v>
                </c:pt>
                <c:pt idx="289">
                  <c:v>1152</c:v>
                </c:pt>
                <c:pt idx="290">
                  <c:v>1157</c:v>
                </c:pt>
                <c:pt idx="291">
                  <c:v>1161</c:v>
                </c:pt>
                <c:pt idx="292">
                  <c:v>1165</c:v>
                </c:pt>
                <c:pt idx="293">
                  <c:v>1170</c:v>
                </c:pt>
                <c:pt idx="294">
                  <c:v>1174</c:v>
                </c:pt>
                <c:pt idx="295">
                  <c:v>1176</c:v>
                </c:pt>
                <c:pt idx="296">
                  <c:v>1178</c:v>
                </c:pt>
                <c:pt idx="297">
                  <c:v>1179</c:v>
                </c:pt>
                <c:pt idx="298">
                  <c:v>1182</c:v>
                </c:pt>
                <c:pt idx="299">
                  <c:v>1183</c:v>
                </c:pt>
                <c:pt idx="300">
                  <c:v>1186</c:v>
                </c:pt>
                <c:pt idx="301">
                  <c:v>1190</c:v>
                </c:pt>
                <c:pt idx="302">
                  <c:v>1192</c:v>
                </c:pt>
                <c:pt idx="303">
                  <c:v>1195</c:v>
                </c:pt>
                <c:pt idx="304">
                  <c:v>1200</c:v>
                </c:pt>
                <c:pt idx="305">
                  <c:v>1203</c:v>
                </c:pt>
                <c:pt idx="306">
                  <c:v>1205</c:v>
                </c:pt>
                <c:pt idx="307">
                  <c:v>1206</c:v>
                </c:pt>
                <c:pt idx="308">
                  <c:v>1210</c:v>
                </c:pt>
                <c:pt idx="309">
                  <c:v>1212</c:v>
                </c:pt>
                <c:pt idx="310">
                  <c:v>1215</c:v>
                </c:pt>
                <c:pt idx="311">
                  <c:v>1218</c:v>
                </c:pt>
                <c:pt idx="312">
                  <c:v>1220</c:v>
                </c:pt>
                <c:pt idx="313">
                  <c:v>1224</c:v>
                </c:pt>
                <c:pt idx="314">
                  <c:v>1227</c:v>
                </c:pt>
                <c:pt idx="315">
                  <c:v>1231</c:v>
                </c:pt>
                <c:pt idx="316">
                  <c:v>1235</c:v>
                </c:pt>
                <c:pt idx="317">
                  <c:v>1236</c:v>
                </c:pt>
                <c:pt idx="318">
                  <c:v>1238</c:v>
                </c:pt>
                <c:pt idx="319">
                  <c:v>1240</c:v>
                </c:pt>
                <c:pt idx="320">
                  <c:v>1242</c:v>
                </c:pt>
                <c:pt idx="321">
                  <c:v>1244</c:v>
                </c:pt>
                <c:pt idx="322">
                  <c:v>1246</c:v>
                </c:pt>
                <c:pt idx="323">
                  <c:v>1247</c:v>
                </c:pt>
                <c:pt idx="324">
                  <c:v>1250</c:v>
                </c:pt>
                <c:pt idx="325">
                  <c:v>1253</c:v>
                </c:pt>
                <c:pt idx="326">
                  <c:v>1256</c:v>
                </c:pt>
                <c:pt idx="327">
                  <c:v>1259</c:v>
                </c:pt>
                <c:pt idx="328">
                  <c:v>1260</c:v>
                </c:pt>
                <c:pt idx="329">
                  <c:v>1261</c:v>
                </c:pt>
                <c:pt idx="330">
                  <c:v>1262</c:v>
                </c:pt>
                <c:pt idx="331">
                  <c:v>1263</c:v>
                </c:pt>
                <c:pt idx="332">
                  <c:v>1264</c:v>
                </c:pt>
                <c:pt idx="333">
                  <c:v>1265</c:v>
                </c:pt>
                <c:pt idx="334">
                  <c:v>1267</c:v>
                </c:pt>
                <c:pt idx="335">
                  <c:v>1268</c:v>
                </c:pt>
                <c:pt idx="336">
                  <c:v>1270</c:v>
                </c:pt>
                <c:pt idx="337">
                  <c:v>1273</c:v>
                </c:pt>
                <c:pt idx="338">
                  <c:v>1276</c:v>
                </c:pt>
                <c:pt idx="339">
                  <c:v>1277</c:v>
                </c:pt>
                <c:pt idx="340">
                  <c:v>1277</c:v>
                </c:pt>
                <c:pt idx="341">
                  <c:v>1278</c:v>
                </c:pt>
                <c:pt idx="342">
                  <c:v>1279</c:v>
                </c:pt>
                <c:pt idx="343">
                  <c:v>1280</c:v>
                </c:pt>
                <c:pt idx="344">
                  <c:v>1281</c:v>
                </c:pt>
                <c:pt idx="345">
                  <c:v>1282</c:v>
                </c:pt>
                <c:pt idx="346">
                  <c:v>1284</c:v>
                </c:pt>
                <c:pt idx="347">
                  <c:v>1286</c:v>
                </c:pt>
                <c:pt idx="348">
                  <c:v>1289</c:v>
                </c:pt>
                <c:pt idx="349">
                  <c:v>1289</c:v>
                </c:pt>
                <c:pt idx="350">
                  <c:v>1289</c:v>
                </c:pt>
                <c:pt idx="351">
                  <c:v>1289</c:v>
                </c:pt>
                <c:pt idx="352">
                  <c:v>1295</c:v>
                </c:pt>
                <c:pt idx="353">
                  <c:v>1306</c:v>
                </c:pt>
                <c:pt idx="354">
                  <c:v>1329</c:v>
                </c:pt>
                <c:pt idx="355">
                  <c:v>1353</c:v>
                </c:pt>
                <c:pt idx="356">
                  <c:v>1380</c:v>
                </c:pt>
                <c:pt idx="357">
                  <c:v>1405</c:v>
                </c:pt>
                <c:pt idx="358">
                  <c:v>1432</c:v>
                </c:pt>
                <c:pt idx="359">
                  <c:v>1459</c:v>
                </c:pt>
                <c:pt idx="360">
                  <c:v>1484</c:v>
                </c:pt>
                <c:pt idx="361">
                  <c:v>1509</c:v>
                </c:pt>
                <c:pt idx="362">
                  <c:v>1534</c:v>
                </c:pt>
                <c:pt idx="363">
                  <c:v>1561</c:v>
                </c:pt>
                <c:pt idx="364">
                  <c:v>1580</c:v>
                </c:pt>
                <c:pt idx="365">
                  <c:v>1595</c:v>
                </c:pt>
                <c:pt idx="366">
                  <c:v>1611</c:v>
                </c:pt>
                <c:pt idx="367">
                  <c:v>1632</c:v>
                </c:pt>
                <c:pt idx="368">
                  <c:v>1654</c:v>
                </c:pt>
                <c:pt idx="369">
                  <c:v>1673</c:v>
                </c:pt>
                <c:pt idx="370">
                  <c:v>1695</c:v>
                </c:pt>
                <c:pt idx="371">
                  <c:v>1714</c:v>
                </c:pt>
                <c:pt idx="372">
                  <c:v>1742</c:v>
                </c:pt>
                <c:pt idx="373">
                  <c:v>1766</c:v>
                </c:pt>
                <c:pt idx="374">
                  <c:v>1798</c:v>
                </c:pt>
                <c:pt idx="375">
                  <c:v>1818</c:v>
                </c:pt>
                <c:pt idx="376">
                  <c:v>1826</c:v>
                </c:pt>
                <c:pt idx="377">
                  <c:v>1833</c:v>
                </c:pt>
                <c:pt idx="378">
                  <c:v>1845</c:v>
                </c:pt>
                <c:pt idx="379">
                  <c:v>1858</c:v>
                </c:pt>
                <c:pt idx="380">
                  <c:v>1871</c:v>
                </c:pt>
                <c:pt idx="381">
                  <c:v>1883</c:v>
                </c:pt>
                <c:pt idx="382">
                  <c:v>1898</c:v>
                </c:pt>
                <c:pt idx="383">
                  <c:v>1910</c:v>
                </c:pt>
                <c:pt idx="384">
                  <c:v>1924</c:v>
                </c:pt>
                <c:pt idx="385">
                  <c:v>1939</c:v>
                </c:pt>
                <c:pt idx="386">
                  <c:v>1954</c:v>
                </c:pt>
                <c:pt idx="387">
                  <c:v>1964</c:v>
                </c:pt>
                <c:pt idx="388">
                  <c:v>1977</c:v>
                </c:pt>
                <c:pt idx="389">
                  <c:v>1988</c:v>
                </c:pt>
                <c:pt idx="390">
                  <c:v>1997</c:v>
                </c:pt>
                <c:pt idx="391">
                  <c:v>2009</c:v>
                </c:pt>
                <c:pt idx="392">
                  <c:v>2019</c:v>
                </c:pt>
                <c:pt idx="393">
                  <c:v>2031</c:v>
                </c:pt>
                <c:pt idx="394">
                  <c:v>2045</c:v>
                </c:pt>
                <c:pt idx="395">
                  <c:v>2060</c:v>
                </c:pt>
                <c:pt idx="396">
                  <c:v>2079</c:v>
                </c:pt>
                <c:pt idx="397">
                  <c:v>2094</c:v>
                </c:pt>
                <c:pt idx="398">
                  <c:v>2099</c:v>
                </c:pt>
                <c:pt idx="399">
                  <c:v>2104</c:v>
                </c:pt>
                <c:pt idx="400">
                  <c:v>2108</c:v>
                </c:pt>
                <c:pt idx="401">
                  <c:v>2112</c:v>
                </c:pt>
                <c:pt idx="402">
                  <c:v>2118</c:v>
                </c:pt>
                <c:pt idx="403">
                  <c:v>2125</c:v>
                </c:pt>
                <c:pt idx="404">
                  <c:v>2133</c:v>
                </c:pt>
                <c:pt idx="405">
                  <c:v>2140</c:v>
                </c:pt>
                <c:pt idx="406">
                  <c:v>2147</c:v>
                </c:pt>
                <c:pt idx="407">
                  <c:v>2155</c:v>
                </c:pt>
                <c:pt idx="408">
                  <c:v>2161</c:v>
                </c:pt>
                <c:pt idx="409">
                  <c:v>2165</c:v>
                </c:pt>
                <c:pt idx="410">
                  <c:v>2167</c:v>
                </c:pt>
                <c:pt idx="411">
                  <c:v>2170</c:v>
                </c:pt>
                <c:pt idx="412">
                  <c:v>2174</c:v>
                </c:pt>
                <c:pt idx="413">
                  <c:v>2177</c:v>
                </c:pt>
                <c:pt idx="414">
                  <c:v>2182</c:v>
                </c:pt>
                <c:pt idx="415">
                  <c:v>2185</c:v>
                </c:pt>
                <c:pt idx="416">
                  <c:v>2191</c:v>
                </c:pt>
                <c:pt idx="417">
                  <c:v>2196</c:v>
                </c:pt>
                <c:pt idx="418">
                  <c:v>2201</c:v>
                </c:pt>
                <c:pt idx="419">
                  <c:v>2205</c:v>
                </c:pt>
                <c:pt idx="420">
                  <c:v>2208</c:v>
                </c:pt>
                <c:pt idx="421">
                  <c:v>2214</c:v>
                </c:pt>
                <c:pt idx="422">
                  <c:v>2216</c:v>
                </c:pt>
                <c:pt idx="423">
                  <c:v>2220</c:v>
                </c:pt>
                <c:pt idx="424">
                  <c:v>2224</c:v>
                </c:pt>
                <c:pt idx="425">
                  <c:v>2227</c:v>
                </c:pt>
                <c:pt idx="426">
                  <c:v>2231</c:v>
                </c:pt>
                <c:pt idx="427">
                  <c:v>2235</c:v>
                </c:pt>
                <c:pt idx="428">
                  <c:v>2240</c:v>
                </c:pt>
                <c:pt idx="429">
                  <c:v>2245</c:v>
                </c:pt>
                <c:pt idx="430">
                  <c:v>2254</c:v>
                </c:pt>
                <c:pt idx="431">
                  <c:v>2256</c:v>
                </c:pt>
                <c:pt idx="432">
                  <c:v>2259</c:v>
                </c:pt>
                <c:pt idx="433">
                  <c:v>2262</c:v>
                </c:pt>
                <c:pt idx="434">
                  <c:v>2266</c:v>
                </c:pt>
                <c:pt idx="435">
                  <c:v>2269</c:v>
                </c:pt>
                <c:pt idx="436">
                  <c:v>2274</c:v>
                </c:pt>
                <c:pt idx="437">
                  <c:v>2281</c:v>
                </c:pt>
                <c:pt idx="438">
                  <c:v>2291</c:v>
                </c:pt>
                <c:pt idx="439">
                  <c:v>2294</c:v>
                </c:pt>
                <c:pt idx="440">
                  <c:v>2300</c:v>
                </c:pt>
                <c:pt idx="441">
                  <c:v>2307</c:v>
                </c:pt>
                <c:pt idx="442">
                  <c:v>2311</c:v>
                </c:pt>
                <c:pt idx="443">
                  <c:v>2317</c:v>
                </c:pt>
                <c:pt idx="444">
                  <c:v>2320</c:v>
                </c:pt>
                <c:pt idx="445">
                  <c:v>2323</c:v>
                </c:pt>
                <c:pt idx="446">
                  <c:v>2325</c:v>
                </c:pt>
                <c:pt idx="447">
                  <c:v>2327</c:v>
                </c:pt>
                <c:pt idx="448">
                  <c:v>2330</c:v>
                </c:pt>
                <c:pt idx="449">
                  <c:v>2337</c:v>
                </c:pt>
                <c:pt idx="450">
                  <c:v>2338</c:v>
                </c:pt>
                <c:pt idx="451">
                  <c:v>2339</c:v>
                </c:pt>
                <c:pt idx="452">
                  <c:v>2349</c:v>
                </c:pt>
                <c:pt idx="453">
                  <c:v>2349</c:v>
                </c:pt>
                <c:pt idx="454">
                  <c:v>2349</c:v>
                </c:pt>
                <c:pt idx="455">
                  <c:v>2349</c:v>
                </c:pt>
                <c:pt idx="456">
                  <c:v>2356</c:v>
                </c:pt>
                <c:pt idx="457">
                  <c:v>2366</c:v>
                </c:pt>
                <c:pt idx="458">
                  <c:v>2377</c:v>
                </c:pt>
                <c:pt idx="459">
                  <c:v>2391</c:v>
                </c:pt>
                <c:pt idx="460">
                  <c:v>2404</c:v>
                </c:pt>
                <c:pt idx="461">
                  <c:v>2414</c:v>
                </c:pt>
                <c:pt idx="462">
                  <c:v>2422</c:v>
                </c:pt>
                <c:pt idx="463">
                  <c:v>2434</c:v>
                </c:pt>
                <c:pt idx="464">
                  <c:v>2450</c:v>
                </c:pt>
                <c:pt idx="465">
                  <c:v>2462</c:v>
                </c:pt>
                <c:pt idx="466">
                  <c:v>2478</c:v>
                </c:pt>
                <c:pt idx="467">
                  <c:v>2487</c:v>
                </c:pt>
                <c:pt idx="468">
                  <c:v>2494</c:v>
                </c:pt>
                <c:pt idx="469">
                  <c:v>2506</c:v>
                </c:pt>
                <c:pt idx="470">
                  <c:v>2512</c:v>
                </c:pt>
                <c:pt idx="471">
                  <c:v>2519</c:v>
                </c:pt>
                <c:pt idx="472">
                  <c:v>2531</c:v>
                </c:pt>
                <c:pt idx="473">
                  <c:v>2546</c:v>
                </c:pt>
                <c:pt idx="474">
                  <c:v>2556</c:v>
                </c:pt>
                <c:pt idx="475">
                  <c:v>2568</c:v>
                </c:pt>
                <c:pt idx="476">
                  <c:v>2578</c:v>
                </c:pt>
                <c:pt idx="477">
                  <c:v>2592</c:v>
                </c:pt>
                <c:pt idx="478">
                  <c:v>2601</c:v>
                </c:pt>
                <c:pt idx="479">
                  <c:v>2609</c:v>
                </c:pt>
                <c:pt idx="480">
                  <c:v>2619</c:v>
                </c:pt>
                <c:pt idx="481">
                  <c:v>2627</c:v>
                </c:pt>
                <c:pt idx="482">
                  <c:v>2635</c:v>
                </c:pt>
                <c:pt idx="483">
                  <c:v>2645</c:v>
                </c:pt>
                <c:pt idx="484">
                  <c:v>2656</c:v>
                </c:pt>
                <c:pt idx="485">
                  <c:v>2669</c:v>
                </c:pt>
                <c:pt idx="486">
                  <c:v>2682</c:v>
                </c:pt>
                <c:pt idx="487">
                  <c:v>2697</c:v>
                </c:pt>
                <c:pt idx="488">
                  <c:v>2708</c:v>
                </c:pt>
                <c:pt idx="489">
                  <c:v>2717</c:v>
                </c:pt>
                <c:pt idx="490">
                  <c:v>2723</c:v>
                </c:pt>
                <c:pt idx="491">
                  <c:v>2729</c:v>
                </c:pt>
                <c:pt idx="492">
                  <c:v>2740</c:v>
                </c:pt>
                <c:pt idx="493">
                  <c:v>2744</c:v>
                </c:pt>
                <c:pt idx="494">
                  <c:v>2751</c:v>
                </c:pt>
                <c:pt idx="495">
                  <c:v>2764</c:v>
                </c:pt>
                <c:pt idx="496">
                  <c:v>2776</c:v>
                </c:pt>
                <c:pt idx="497">
                  <c:v>2788</c:v>
                </c:pt>
                <c:pt idx="498">
                  <c:v>2803</c:v>
                </c:pt>
                <c:pt idx="499">
                  <c:v>2809</c:v>
                </c:pt>
                <c:pt idx="500">
                  <c:v>2819</c:v>
                </c:pt>
                <c:pt idx="501">
                  <c:v>2826</c:v>
                </c:pt>
                <c:pt idx="502">
                  <c:v>2835</c:v>
                </c:pt>
                <c:pt idx="503">
                  <c:v>2844</c:v>
                </c:pt>
                <c:pt idx="504">
                  <c:v>2854</c:v>
                </c:pt>
                <c:pt idx="505">
                  <c:v>2865</c:v>
                </c:pt>
                <c:pt idx="506">
                  <c:v>2879</c:v>
                </c:pt>
                <c:pt idx="507">
                  <c:v>2892</c:v>
                </c:pt>
                <c:pt idx="508">
                  <c:v>2903</c:v>
                </c:pt>
                <c:pt idx="509">
                  <c:v>2916</c:v>
                </c:pt>
                <c:pt idx="510">
                  <c:v>2925</c:v>
                </c:pt>
                <c:pt idx="511">
                  <c:v>2935</c:v>
                </c:pt>
                <c:pt idx="512">
                  <c:v>2940</c:v>
                </c:pt>
                <c:pt idx="513">
                  <c:v>2949</c:v>
                </c:pt>
                <c:pt idx="514">
                  <c:v>2956</c:v>
                </c:pt>
                <c:pt idx="515">
                  <c:v>2966</c:v>
                </c:pt>
                <c:pt idx="516">
                  <c:v>2975</c:v>
                </c:pt>
                <c:pt idx="517">
                  <c:v>2982</c:v>
                </c:pt>
                <c:pt idx="518">
                  <c:v>2994</c:v>
                </c:pt>
                <c:pt idx="519">
                  <c:v>3000</c:v>
                </c:pt>
                <c:pt idx="520">
                  <c:v>3009</c:v>
                </c:pt>
                <c:pt idx="521">
                  <c:v>3022</c:v>
                </c:pt>
                <c:pt idx="522">
                  <c:v>3030</c:v>
                </c:pt>
                <c:pt idx="523">
                  <c:v>3036</c:v>
                </c:pt>
                <c:pt idx="524">
                  <c:v>3040</c:v>
                </c:pt>
                <c:pt idx="525">
                  <c:v>3046</c:v>
                </c:pt>
                <c:pt idx="526">
                  <c:v>3055</c:v>
                </c:pt>
                <c:pt idx="527">
                  <c:v>3061</c:v>
                </c:pt>
                <c:pt idx="528">
                  <c:v>3071</c:v>
                </c:pt>
                <c:pt idx="529">
                  <c:v>3084</c:v>
                </c:pt>
                <c:pt idx="530">
                  <c:v>3092</c:v>
                </c:pt>
                <c:pt idx="531">
                  <c:v>3106</c:v>
                </c:pt>
                <c:pt idx="532">
                  <c:v>3116</c:v>
                </c:pt>
                <c:pt idx="533">
                  <c:v>3131</c:v>
                </c:pt>
                <c:pt idx="534">
                  <c:v>3141</c:v>
                </c:pt>
                <c:pt idx="535">
                  <c:v>3144</c:v>
                </c:pt>
                <c:pt idx="536">
                  <c:v>3149</c:v>
                </c:pt>
                <c:pt idx="537">
                  <c:v>3161</c:v>
                </c:pt>
                <c:pt idx="538">
                  <c:v>3165</c:v>
                </c:pt>
                <c:pt idx="539">
                  <c:v>3174</c:v>
                </c:pt>
                <c:pt idx="540">
                  <c:v>3182</c:v>
                </c:pt>
                <c:pt idx="541">
                  <c:v>3189</c:v>
                </c:pt>
                <c:pt idx="542">
                  <c:v>3199</c:v>
                </c:pt>
                <c:pt idx="543">
                  <c:v>3210</c:v>
                </c:pt>
                <c:pt idx="544">
                  <c:v>3225</c:v>
                </c:pt>
                <c:pt idx="545">
                  <c:v>3234</c:v>
                </c:pt>
                <c:pt idx="546">
                  <c:v>3240</c:v>
                </c:pt>
                <c:pt idx="547">
                  <c:v>3246</c:v>
                </c:pt>
                <c:pt idx="548">
                  <c:v>3253</c:v>
                </c:pt>
                <c:pt idx="549">
                  <c:v>3259</c:v>
                </c:pt>
                <c:pt idx="550">
                  <c:v>3268</c:v>
                </c:pt>
                <c:pt idx="551">
                  <c:v>3276</c:v>
                </c:pt>
                <c:pt idx="552">
                  <c:v>3284</c:v>
                </c:pt>
                <c:pt idx="553">
                  <c:v>3295</c:v>
                </c:pt>
                <c:pt idx="554">
                  <c:v>3308</c:v>
                </c:pt>
                <c:pt idx="555">
                  <c:v>3321</c:v>
                </c:pt>
                <c:pt idx="556">
                  <c:v>3328</c:v>
                </c:pt>
                <c:pt idx="557">
                  <c:v>3333</c:v>
                </c:pt>
                <c:pt idx="558">
                  <c:v>3339</c:v>
                </c:pt>
                <c:pt idx="559">
                  <c:v>3347</c:v>
                </c:pt>
                <c:pt idx="560">
                  <c:v>3353</c:v>
                </c:pt>
                <c:pt idx="561">
                  <c:v>3358</c:v>
                </c:pt>
                <c:pt idx="562">
                  <c:v>3362</c:v>
                </c:pt>
                <c:pt idx="563">
                  <c:v>3368</c:v>
                </c:pt>
                <c:pt idx="564">
                  <c:v>3375</c:v>
                </c:pt>
                <c:pt idx="565">
                  <c:v>3384</c:v>
                </c:pt>
                <c:pt idx="566">
                  <c:v>3390</c:v>
                </c:pt>
                <c:pt idx="567">
                  <c:v>3397</c:v>
                </c:pt>
                <c:pt idx="568">
                  <c:v>3402</c:v>
                </c:pt>
                <c:pt idx="569">
                  <c:v>3408</c:v>
                </c:pt>
                <c:pt idx="570">
                  <c:v>3414</c:v>
                </c:pt>
                <c:pt idx="571">
                  <c:v>3418</c:v>
                </c:pt>
                <c:pt idx="572">
                  <c:v>3421</c:v>
                </c:pt>
                <c:pt idx="573">
                  <c:v>3430</c:v>
                </c:pt>
                <c:pt idx="574">
                  <c:v>3439</c:v>
                </c:pt>
                <c:pt idx="575">
                  <c:v>3447</c:v>
                </c:pt>
                <c:pt idx="576">
                  <c:v>3452</c:v>
                </c:pt>
                <c:pt idx="577">
                  <c:v>3460</c:v>
                </c:pt>
                <c:pt idx="578">
                  <c:v>3469</c:v>
                </c:pt>
                <c:pt idx="579">
                  <c:v>3472</c:v>
                </c:pt>
                <c:pt idx="580">
                  <c:v>3479</c:v>
                </c:pt>
                <c:pt idx="581">
                  <c:v>3485</c:v>
                </c:pt>
                <c:pt idx="582">
                  <c:v>3490</c:v>
                </c:pt>
                <c:pt idx="583">
                  <c:v>3499</c:v>
                </c:pt>
                <c:pt idx="584">
                  <c:v>3507</c:v>
                </c:pt>
                <c:pt idx="585">
                  <c:v>3516</c:v>
                </c:pt>
                <c:pt idx="586">
                  <c:v>3522</c:v>
                </c:pt>
                <c:pt idx="587">
                  <c:v>3531</c:v>
                </c:pt>
                <c:pt idx="588">
                  <c:v>3542</c:v>
                </c:pt>
                <c:pt idx="589">
                  <c:v>3549</c:v>
                </c:pt>
                <c:pt idx="590">
                  <c:v>3553</c:v>
                </c:pt>
                <c:pt idx="591">
                  <c:v>3561</c:v>
                </c:pt>
                <c:pt idx="592">
                  <c:v>3567</c:v>
                </c:pt>
                <c:pt idx="593">
                  <c:v>3573</c:v>
                </c:pt>
                <c:pt idx="594">
                  <c:v>3577</c:v>
                </c:pt>
                <c:pt idx="595">
                  <c:v>3584</c:v>
                </c:pt>
                <c:pt idx="596">
                  <c:v>3590</c:v>
                </c:pt>
                <c:pt idx="597">
                  <c:v>3597</c:v>
                </c:pt>
                <c:pt idx="598">
                  <c:v>3603</c:v>
                </c:pt>
                <c:pt idx="599">
                  <c:v>3609</c:v>
                </c:pt>
                <c:pt idx="600">
                  <c:v>3618</c:v>
                </c:pt>
                <c:pt idx="601">
                  <c:v>3622</c:v>
                </c:pt>
                <c:pt idx="602">
                  <c:v>3629</c:v>
                </c:pt>
                <c:pt idx="603">
                  <c:v>3636</c:v>
                </c:pt>
                <c:pt idx="604">
                  <c:v>3643</c:v>
                </c:pt>
                <c:pt idx="605">
                  <c:v>3651</c:v>
                </c:pt>
                <c:pt idx="606">
                  <c:v>3658</c:v>
                </c:pt>
                <c:pt idx="607">
                  <c:v>3664</c:v>
                </c:pt>
                <c:pt idx="608">
                  <c:v>3669</c:v>
                </c:pt>
                <c:pt idx="609">
                  <c:v>3673</c:v>
                </c:pt>
                <c:pt idx="610">
                  <c:v>3679</c:v>
                </c:pt>
                <c:pt idx="611">
                  <c:v>3687</c:v>
                </c:pt>
                <c:pt idx="612">
                  <c:v>3693</c:v>
                </c:pt>
                <c:pt idx="613">
                  <c:v>3698</c:v>
                </c:pt>
                <c:pt idx="614">
                  <c:v>3707</c:v>
                </c:pt>
                <c:pt idx="615">
                  <c:v>3714</c:v>
                </c:pt>
                <c:pt idx="616">
                  <c:v>3719</c:v>
                </c:pt>
                <c:pt idx="617">
                  <c:v>3726</c:v>
                </c:pt>
                <c:pt idx="618">
                  <c:v>3736</c:v>
                </c:pt>
                <c:pt idx="619">
                  <c:v>3741</c:v>
                </c:pt>
                <c:pt idx="620">
                  <c:v>3746</c:v>
                </c:pt>
                <c:pt idx="621">
                  <c:v>3751</c:v>
                </c:pt>
                <c:pt idx="622">
                  <c:v>3757</c:v>
                </c:pt>
                <c:pt idx="623">
                  <c:v>3764</c:v>
                </c:pt>
                <c:pt idx="624">
                  <c:v>3766</c:v>
                </c:pt>
                <c:pt idx="625">
                  <c:v>3773</c:v>
                </c:pt>
                <c:pt idx="626">
                  <c:v>3780</c:v>
                </c:pt>
                <c:pt idx="627">
                  <c:v>3785</c:v>
                </c:pt>
                <c:pt idx="628">
                  <c:v>3788</c:v>
                </c:pt>
                <c:pt idx="629">
                  <c:v>3796</c:v>
                </c:pt>
                <c:pt idx="630">
                  <c:v>3802</c:v>
                </c:pt>
                <c:pt idx="631">
                  <c:v>3811</c:v>
                </c:pt>
                <c:pt idx="632">
                  <c:v>3817</c:v>
                </c:pt>
                <c:pt idx="633">
                  <c:v>3823</c:v>
                </c:pt>
                <c:pt idx="634">
                  <c:v>3829</c:v>
                </c:pt>
                <c:pt idx="635">
                  <c:v>3832</c:v>
                </c:pt>
                <c:pt idx="636">
                  <c:v>3837</c:v>
                </c:pt>
                <c:pt idx="637">
                  <c:v>3841</c:v>
                </c:pt>
                <c:pt idx="638">
                  <c:v>3849</c:v>
                </c:pt>
                <c:pt idx="639">
                  <c:v>3855</c:v>
                </c:pt>
                <c:pt idx="640">
                  <c:v>3864</c:v>
                </c:pt>
                <c:pt idx="641">
                  <c:v>3873</c:v>
                </c:pt>
                <c:pt idx="642">
                  <c:v>3882</c:v>
                </c:pt>
                <c:pt idx="643">
                  <c:v>3888</c:v>
                </c:pt>
                <c:pt idx="644">
                  <c:v>3895</c:v>
                </c:pt>
                <c:pt idx="645">
                  <c:v>3901</c:v>
                </c:pt>
                <c:pt idx="646">
                  <c:v>3905</c:v>
                </c:pt>
                <c:pt idx="647">
                  <c:v>3910</c:v>
                </c:pt>
                <c:pt idx="648">
                  <c:v>3915</c:v>
                </c:pt>
                <c:pt idx="649">
                  <c:v>3917</c:v>
                </c:pt>
                <c:pt idx="650">
                  <c:v>3921</c:v>
                </c:pt>
                <c:pt idx="651">
                  <c:v>3928</c:v>
                </c:pt>
                <c:pt idx="652">
                  <c:v>3935</c:v>
                </c:pt>
                <c:pt idx="653">
                  <c:v>3938</c:v>
                </c:pt>
                <c:pt idx="654">
                  <c:v>3945</c:v>
                </c:pt>
                <c:pt idx="655">
                  <c:v>3952</c:v>
                </c:pt>
                <c:pt idx="656">
                  <c:v>3958</c:v>
                </c:pt>
                <c:pt idx="657">
                  <c:v>3963</c:v>
                </c:pt>
                <c:pt idx="658">
                  <c:v>3969</c:v>
                </c:pt>
                <c:pt idx="659">
                  <c:v>3976</c:v>
                </c:pt>
                <c:pt idx="660">
                  <c:v>3983</c:v>
                </c:pt>
                <c:pt idx="661">
                  <c:v>3992</c:v>
                </c:pt>
                <c:pt idx="662">
                  <c:v>3998</c:v>
                </c:pt>
                <c:pt idx="663">
                  <c:v>4005</c:v>
                </c:pt>
                <c:pt idx="664">
                  <c:v>4012</c:v>
                </c:pt>
                <c:pt idx="665">
                  <c:v>4019</c:v>
                </c:pt>
                <c:pt idx="666">
                  <c:v>4024</c:v>
                </c:pt>
                <c:pt idx="667">
                  <c:v>4029</c:v>
                </c:pt>
                <c:pt idx="668">
                  <c:v>4033</c:v>
                </c:pt>
                <c:pt idx="669">
                  <c:v>4036</c:v>
                </c:pt>
                <c:pt idx="670">
                  <c:v>4043</c:v>
                </c:pt>
                <c:pt idx="671">
                  <c:v>4051</c:v>
                </c:pt>
                <c:pt idx="672">
                  <c:v>4055</c:v>
                </c:pt>
                <c:pt idx="673">
                  <c:v>4060</c:v>
                </c:pt>
                <c:pt idx="674">
                  <c:v>4065</c:v>
                </c:pt>
                <c:pt idx="675">
                  <c:v>4068</c:v>
                </c:pt>
                <c:pt idx="676">
                  <c:v>4074</c:v>
                </c:pt>
                <c:pt idx="677">
                  <c:v>4082</c:v>
                </c:pt>
                <c:pt idx="678">
                  <c:v>4090</c:v>
                </c:pt>
                <c:pt idx="679">
                  <c:v>4093</c:v>
                </c:pt>
                <c:pt idx="680">
                  <c:v>4096</c:v>
                </c:pt>
                <c:pt idx="681">
                  <c:v>4098</c:v>
                </c:pt>
                <c:pt idx="682">
                  <c:v>4103</c:v>
                </c:pt>
                <c:pt idx="683">
                  <c:v>4106</c:v>
                </c:pt>
                <c:pt idx="684">
                  <c:v>4111</c:v>
                </c:pt>
                <c:pt idx="685">
                  <c:v>4117</c:v>
                </c:pt>
                <c:pt idx="686">
                  <c:v>4123</c:v>
                </c:pt>
                <c:pt idx="687">
                  <c:v>4128</c:v>
                </c:pt>
                <c:pt idx="688">
                  <c:v>4136</c:v>
                </c:pt>
                <c:pt idx="689">
                  <c:v>4141</c:v>
                </c:pt>
                <c:pt idx="690">
                  <c:v>4147</c:v>
                </c:pt>
                <c:pt idx="691">
                  <c:v>4151</c:v>
                </c:pt>
                <c:pt idx="692">
                  <c:v>4153</c:v>
                </c:pt>
                <c:pt idx="693">
                  <c:v>4157</c:v>
                </c:pt>
                <c:pt idx="694">
                  <c:v>4160</c:v>
                </c:pt>
                <c:pt idx="695">
                  <c:v>4163</c:v>
                </c:pt>
                <c:pt idx="696">
                  <c:v>4167</c:v>
                </c:pt>
                <c:pt idx="697">
                  <c:v>4173</c:v>
                </c:pt>
                <c:pt idx="698">
                  <c:v>4180</c:v>
                </c:pt>
                <c:pt idx="699">
                  <c:v>4186</c:v>
                </c:pt>
                <c:pt idx="700">
                  <c:v>4190</c:v>
                </c:pt>
                <c:pt idx="701">
                  <c:v>4196</c:v>
                </c:pt>
                <c:pt idx="702">
                  <c:v>4199</c:v>
                </c:pt>
                <c:pt idx="703">
                  <c:v>4203</c:v>
                </c:pt>
                <c:pt idx="704">
                  <c:v>4208</c:v>
                </c:pt>
                <c:pt idx="705">
                  <c:v>4215</c:v>
                </c:pt>
                <c:pt idx="706">
                  <c:v>4223</c:v>
                </c:pt>
                <c:pt idx="707">
                  <c:v>4229</c:v>
                </c:pt>
                <c:pt idx="708">
                  <c:v>4234</c:v>
                </c:pt>
                <c:pt idx="709">
                  <c:v>4241</c:v>
                </c:pt>
                <c:pt idx="710">
                  <c:v>4249</c:v>
                </c:pt>
                <c:pt idx="711">
                  <c:v>4254</c:v>
                </c:pt>
                <c:pt idx="712">
                  <c:v>4260</c:v>
                </c:pt>
                <c:pt idx="713">
                  <c:v>4263</c:v>
                </c:pt>
                <c:pt idx="714">
                  <c:v>4267</c:v>
                </c:pt>
                <c:pt idx="715">
                  <c:v>4271</c:v>
                </c:pt>
                <c:pt idx="716">
                  <c:v>4281</c:v>
                </c:pt>
                <c:pt idx="717">
                  <c:v>4285</c:v>
                </c:pt>
                <c:pt idx="718">
                  <c:v>4292</c:v>
                </c:pt>
                <c:pt idx="719">
                  <c:v>4301</c:v>
                </c:pt>
                <c:pt idx="720">
                  <c:v>4305</c:v>
                </c:pt>
                <c:pt idx="721">
                  <c:v>4314</c:v>
                </c:pt>
                <c:pt idx="722">
                  <c:v>4321</c:v>
                </c:pt>
                <c:pt idx="723">
                  <c:v>4327</c:v>
                </c:pt>
                <c:pt idx="724">
                  <c:v>4331</c:v>
                </c:pt>
                <c:pt idx="725">
                  <c:v>4335</c:v>
                </c:pt>
                <c:pt idx="726">
                  <c:v>4339</c:v>
                </c:pt>
                <c:pt idx="727">
                  <c:v>4345</c:v>
                </c:pt>
                <c:pt idx="728">
                  <c:v>4352</c:v>
                </c:pt>
                <c:pt idx="729">
                  <c:v>4358</c:v>
                </c:pt>
                <c:pt idx="730">
                  <c:v>4364</c:v>
                </c:pt>
                <c:pt idx="731">
                  <c:v>4370</c:v>
                </c:pt>
                <c:pt idx="732">
                  <c:v>4375</c:v>
                </c:pt>
                <c:pt idx="733">
                  <c:v>4377</c:v>
                </c:pt>
                <c:pt idx="734">
                  <c:v>4379</c:v>
                </c:pt>
                <c:pt idx="735">
                  <c:v>4385</c:v>
                </c:pt>
                <c:pt idx="736">
                  <c:v>4389</c:v>
                </c:pt>
                <c:pt idx="737">
                  <c:v>4397</c:v>
                </c:pt>
                <c:pt idx="738">
                  <c:v>4403</c:v>
                </c:pt>
                <c:pt idx="739">
                  <c:v>4414</c:v>
                </c:pt>
                <c:pt idx="740">
                  <c:v>4424</c:v>
                </c:pt>
                <c:pt idx="741">
                  <c:v>4430</c:v>
                </c:pt>
                <c:pt idx="742">
                  <c:v>4435</c:v>
                </c:pt>
                <c:pt idx="743">
                  <c:v>4440</c:v>
                </c:pt>
                <c:pt idx="744">
                  <c:v>4445</c:v>
                </c:pt>
                <c:pt idx="745">
                  <c:v>4450</c:v>
                </c:pt>
                <c:pt idx="746">
                  <c:v>4455</c:v>
                </c:pt>
                <c:pt idx="747">
                  <c:v>4458</c:v>
                </c:pt>
                <c:pt idx="748">
                  <c:v>4463</c:v>
                </c:pt>
                <c:pt idx="749">
                  <c:v>4468</c:v>
                </c:pt>
                <c:pt idx="750">
                  <c:v>4472</c:v>
                </c:pt>
                <c:pt idx="751">
                  <c:v>4478</c:v>
                </c:pt>
                <c:pt idx="752">
                  <c:v>4486</c:v>
                </c:pt>
                <c:pt idx="753">
                  <c:v>4497</c:v>
                </c:pt>
                <c:pt idx="754">
                  <c:v>4504</c:v>
                </c:pt>
                <c:pt idx="755">
                  <c:v>4512</c:v>
                </c:pt>
                <c:pt idx="756">
                  <c:v>4515</c:v>
                </c:pt>
                <c:pt idx="757">
                  <c:v>4518</c:v>
                </c:pt>
                <c:pt idx="758">
                  <c:v>4523</c:v>
                </c:pt>
                <c:pt idx="759">
                  <c:v>4529</c:v>
                </c:pt>
                <c:pt idx="760">
                  <c:v>4535</c:v>
                </c:pt>
                <c:pt idx="761">
                  <c:v>4541</c:v>
                </c:pt>
                <c:pt idx="762">
                  <c:v>4551</c:v>
                </c:pt>
                <c:pt idx="763">
                  <c:v>4561</c:v>
                </c:pt>
                <c:pt idx="764">
                  <c:v>4561</c:v>
                </c:pt>
                <c:pt idx="765">
                  <c:v>4561</c:v>
                </c:pt>
                <c:pt idx="766">
                  <c:v>4561</c:v>
                </c:pt>
                <c:pt idx="767">
                  <c:v>4566</c:v>
                </c:pt>
                <c:pt idx="768">
                  <c:v>4570</c:v>
                </c:pt>
                <c:pt idx="769">
                  <c:v>4575</c:v>
                </c:pt>
                <c:pt idx="770">
                  <c:v>4583</c:v>
                </c:pt>
                <c:pt idx="771">
                  <c:v>4590</c:v>
                </c:pt>
                <c:pt idx="772">
                  <c:v>4600</c:v>
                </c:pt>
                <c:pt idx="773">
                  <c:v>4607</c:v>
                </c:pt>
                <c:pt idx="774">
                  <c:v>4619</c:v>
                </c:pt>
                <c:pt idx="775">
                  <c:v>4629</c:v>
                </c:pt>
                <c:pt idx="776">
                  <c:v>4643</c:v>
                </c:pt>
                <c:pt idx="777">
                  <c:v>4646</c:v>
                </c:pt>
                <c:pt idx="778">
                  <c:v>4656</c:v>
                </c:pt>
                <c:pt idx="779">
                  <c:v>4666</c:v>
                </c:pt>
                <c:pt idx="780">
                  <c:v>4679</c:v>
                </c:pt>
                <c:pt idx="781">
                  <c:v>4689</c:v>
                </c:pt>
                <c:pt idx="782">
                  <c:v>4695</c:v>
                </c:pt>
                <c:pt idx="783">
                  <c:v>4700</c:v>
                </c:pt>
                <c:pt idx="784">
                  <c:v>4710</c:v>
                </c:pt>
                <c:pt idx="785">
                  <c:v>4718</c:v>
                </c:pt>
                <c:pt idx="786">
                  <c:v>4731</c:v>
                </c:pt>
                <c:pt idx="787">
                  <c:v>4743</c:v>
                </c:pt>
                <c:pt idx="788">
                  <c:v>4758</c:v>
                </c:pt>
                <c:pt idx="789">
                  <c:v>4773</c:v>
                </c:pt>
                <c:pt idx="790">
                  <c:v>4786</c:v>
                </c:pt>
                <c:pt idx="791">
                  <c:v>4797</c:v>
                </c:pt>
                <c:pt idx="792">
                  <c:v>4805</c:v>
                </c:pt>
                <c:pt idx="793">
                  <c:v>4814</c:v>
                </c:pt>
                <c:pt idx="794">
                  <c:v>4823</c:v>
                </c:pt>
                <c:pt idx="795">
                  <c:v>4832</c:v>
                </c:pt>
                <c:pt idx="796">
                  <c:v>4840</c:v>
                </c:pt>
                <c:pt idx="797">
                  <c:v>4850</c:v>
                </c:pt>
                <c:pt idx="798">
                  <c:v>4859</c:v>
                </c:pt>
                <c:pt idx="799">
                  <c:v>4868</c:v>
                </c:pt>
                <c:pt idx="800">
                  <c:v>4878</c:v>
                </c:pt>
                <c:pt idx="801">
                  <c:v>4884</c:v>
                </c:pt>
                <c:pt idx="802">
                  <c:v>4899</c:v>
                </c:pt>
                <c:pt idx="803">
                  <c:v>4907</c:v>
                </c:pt>
                <c:pt idx="804">
                  <c:v>4917</c:v>
                </c:pt>
                <c:pt idx="805">
                  <c:v>4925</c:v>
                </c:pt>
                <c:pt idx="806">
                  <c:v>4934</c:v>
                </c:pt>
                <c:pt idx="807">
                  <c:v>4941</c:v>
                </c:pt>
                <c:pt idx="808">
                  <c:v>4949</c:v>
                </c:pt>
                <c:pt idx="809">
                  <c:v>4960</c:v>
                </c:pt>
                <c:pt idx="810">
                  <c:v>4968</c:v>
                </c:pt>
                <c:pt idx="811">
                  <c:v>4974</c:v>
                </c:pt>
                <c:pt idx="812">
                  <c:v>4980</c:v>
                </c:pt>
                <c:pt idx="813">
                  <c:v>4995</c:v>
                </c:pt>
                <c:pt idx="814">
                  <c:v>5003</c:v>
                </c:pt>
                <c:pt idx="815">
                  <c:v>5007</c:v>
                </c:pt>
                <c:pt idx="816">
                  <c:v>5012</c:v>
                </c:pt>
                <c:pt idx="817">
                  <c:v>5022</c:v>
                </c:pt>
                <c:pt idx="818">
                  <c:v>5029</c:v>
                </c:pt>
                <c:pt idx="819">
                  <c:v>5035</c:v>
                </c:pt>
                <c:pt idx="820">
                  <c:v>5042</c:v>
                </c:pt>
                <c:pt idx="821">
                  <c:v>5049</c:v>
                </c:pt>
                <c:pt idx="822">
                  <c:v>5056</c:v>
                </c:pt>
                <c:pt idx="823">
                  <c:v>5068</c:v>
                </c:pt>
                <c:pt idx="824">
                  <c:v>5078</c:v>
                </c:pt>
                <c:pt idx="825">
                  <c:v>5088</c:v>
                </c:pt>
                <c:pt idx="826">
                  <c:v>5093</c:v>
                </c:pt>
                <c:pt idx="827">
                  <c:v>5103</c:v>
                </c:pt>
                <c:pt idx="828">
                  <c:v>5109</c:v>
                </c:pt>
                <c:pt idx="829">
                  <c:v>5115</c:v>
                </c:pt>
                <c:pt idx="830">
                  <c:v>5123</c:v>
                </c:pt>
                <c:pt idx="831">
                  <c:v>5131</c:v>
                </c:pt>
                <c:pt idx="832">
                  <c:v>5136</c:v>
                </c:pt>
                <c:pt idx="833">
                  <c:v>5146</c:v>
                </c:pt>
                <c:pt idx="834">
                  <c:v>5152</c:v>
                </c:pt>
                <c:pt idx="835">
                  <c:v>5158</c:v>
                </c:pt>
                <c:pt idx="836">
                  <c:v>5168</c:v>
                </c:pt>
                <c:pt idx="837">
                  <c:v>5174</c:v>
                </c:pt>
                <c:pt idx="838">
                  <c:v>5179</c:v>
                </c:pt>
                <c:pt idx="839">
                  <c:v>5186</c:v>
                </c:pt>
                <c:pt idx="840">
                  <c:v>5195</c:v>
                </c:pt>
                <c:pt idx="841">
                  <c:v>5204</c:v>
                </c:pt>
                <c:pt idx="842">
                  <c:v>5214</c:v>
                </c:pt>
                <c:pt idx="843">
                  <c:v>5227</c:v>
                </c:pt>
                <c:pt idx="844">
                  <c:v>5237</c:v>
                </c:pt>
                <c:pt idx="845">
                  <c:v>5248</c:v>
                </c:pt>
                <c:pt idx="846">
                  <c:v>5259</c:v>
                </c:pt>
                <c:pt idx="847">
                  <c:v>5274</c:v>
                </c:pt>
                <c:pt idx="848">
                  <c:v>5279</c:v>
                </c:pt>
                <c:pt idx="849">
                  <c:v>5285</c:v>
                </c:pt>
                <c:pt idx="850">
                  <c:v>5293</c:v>
                </c:pt>
                <c:pt idx="851">
                  <c:v>5302</c:v>
                </c:pt>
                <c:pt idx="852">
                  <c:v>5310</c:v>
                </c:pt>
                <c:pt idx="853">
                  <c:v>5319</c:v>
                </c:pt>
                <c:pt idx="854">
                  <c:v>5326</c:v>
                </c:pt>
                <c:pt idx="855">
                  <c:v>5337</c:v>
                </c:pt>
                <c:pt idx="856">
                  <c:v>5346</c:v>
                </c:pt>
                <c:pt idx="857">
                  <c:v>5357</c:v>
                </c:pt>
                <c:pt idx="858">
                  <c:v>5369</c:v>
                </c:pt>
                <c:pt idx="859">
                  <c:v>5376</c:v>
                </c:pt>
                <c:pt idx="860">
                  <c:v>5385</c:v>
                </c:pt>
                <c:pt idx="861">
                  <c:v>5393</c:v>
                </c:pt>
                <c:pt idx="862">
                  <c:v>5402</c:v>
                </c:pt>
                <c:pt idx="863">
                  <c:v>5408</c:v>
                </c:pt>
                <c:pt idx="864">
                  <c:v>5416</c:v>
                </c:pt>
                <c:pt idx="865">
                  <c:v>5426</c:v>
                </c:pt>
                <c:pt idx="866">
                  <c:v>5438</c:v>
                </c:pt>
                <c:pt idx="867">
                  <c:v>5450</c:v>
                </c:pt>
                <c:pt idx="868">
                  <c:v>5464</c:v>
                </c:pt>
                <c:pt idx="869">
                  <c:v>5479</c:v>
                </c:pt>
                <c:pt idx="870">
                  <c:v>5488</c:v>
                </c:pt>
                <c:pt idx="871">
                  <c:v>5492</c:v>
                </c:pt>
                <c:pt idx="872">
                  <c:v>5500</c:v>
                </c:pt>
                <c:pt idx="873">
                  <c:v>5509</c:v>
                </c:pt>
                <c:pt idx="874">
                  <c:v>5515</c:v>
                </c:pt>
                <c:pt idx="875">
                  <c:v>5520</c:v>
                </c:pt>
                <c:pt idx="876">
                  <c:v>5528</c:v>
                </c:pt>
                <c:pt idx="877">
                  <c:v>5535</c:v>
                </c:pt>
                <c:pt idx="878">
                  <c:v>5542</c:v>
                </c:pt>
                <c:pt idx="879">
                  <c:v>5553</c:v>
                </c:pt>
                <c:pt idx="880">
                  <c:v>5565</c:v>
                </c:pt>
                <c:pt idx="881">
                  <c:v>5576</c:v>
                </c:pt>
                <c:pt idx="882">
                  <c:v>5585</c:v>
                </c:pt>
                <c:pt idx="883">
                  <c:v>5595</c:v>
                </c:pt>
                <c:pt idx="884">
                  <c:v>5607</c:v>
                </c:pt>
                <c:pt idx="885">
                  <c:v>5620</c:v>
                </c:pt>
                <c:pt idx="886">
                  <c:v>5640</c:v>
                </c:pt>
                <c:pt idx="887">
                  <c:v>5656</c:v>
                </c:pt>
                <c:pt idx="888">
                  <c:v>5678</c:v>
                </c:pt>
                <c:pt idx="889">
                  <c:v>5698</c:v>
                </c:pt>
                <c:pt idx="890">
                  <c:v>5724</c:v>
                </c:pt>
                <c:pt idx="891">
                  <c:v>5751</c:v>
                </c:pt>
                <c:pt idx="892">
                  <c:v>5768</c:v>
                </c:pt>
                <c:pt idx="893">
                  <c:v>5776</c:v>
                </c:pt>
                <c:pt idx="894">
                  <c:v>5786</c:v>
                </c:pt>
                <c:pt idx="895">
                  <c:v>5799</c:v>
                </c:pt>
                <c:pt idx="896">
                  <c:v>5811</c:v>
                </c:pt>
                <c:pt idx="897">
                  <c:v>5822</c:v>
                </c:pt>
                <c:pt idx="898">
                  <c:v>5835</c:v>
                </c:pt>
                <c:pt idx="899">
                  <c:v>5848</c:v>
                </c:pt>
                <c:pt idx="900">
                  <c:v>5868</c:v>
                </c:pt>
                <c:pt idx="901">
                  <c:v>5889</c:v>
                </c:pt>
                <c:pt idx="902">
                  <c:v>5904</c:v>
                </c:pt>
                <c:pt idx="903">
                  <c:v>5920</c:v>
                </c:pt>
                <c:pt idx="904">
                  <c:v>5928</c:v>
                </c:pt>
                <c:pt idx="905">
                  <c:v>5938</c:v>
                </c:pt>
                <c:pt idx="906">
                  <c:v>5946</c:v>
                </c:pt>
                <c:pt idx="907">
                  <c:v>5959</c:v>
                </c:pt>
                <c:pt idx="908">
                  <c:v>5970</c:v>
                </c:pt>
                <c:pt idx="909">
                  <c:v>5986</c:v>
                </c:pt>
                <c:pt idx="910">
                  <c:v>6001</c:v>
                </c:pt>
                <c:pt idx="911">
                  <c:v>6016</c:v>
                </c:pt>
                <c:pt idx="912">
                  <c:v>6030</c:v>
                </c:pt>
                <c:pt idx="913">
                  <c:v>6048</c:v>
                </c:pt>
                <c:pt idx="914">
                  <c:v>6070</c:v>
                </c:pt>
                <c:pt idx="915">
                  <c:v>6078</c:v>
                </c:pt>
                <c:pt idx="916">
                  <c:v>6089</c:v>
                </c:pt>
                <c:pt idx="917">
                  <c:v>6100</c:v>
                </c:pt>
                <c:pt idx="918">
                  <c:v>6112</c:v>
                </c:pt>
                <c:pt idx="919">
                  <c:v>6123</c:v>
                </c:pt>
                <c:pt idx="920">
                  <c:v>6135</c:v>
                </c:pt>
                <c:pt idx="921">
                  <c:v>6145</c:v>
                </c:pt>
                <c:pt idx="922">
                  <c:v>6161</c:v>
                </c:pt>
                <c:pt idx="923">
                  <c:v>6176</c:v>
                </c:pt>
                <c:pt idx="924">
                  <c:v>6197</c:v>
                </c:pt>
                <c:pt idx="925">
                  <c:v>6218</c:v>
                </c:pt>
                <c:pt idx="926">
                  <c:v>6229</c:v>
                </c:pt>
                <c:pt idx="927">
                  <c:v>6238</c:v>
                </c:pt>
                <c:pt idx="928">
                  <c:v>6242</c:v>
                </c:pt>
                <c:pt idx="929">
                  <c:v>6253</c:v>
                </c:pt>
                <c:pt idx="930">
                  <c:v>6265</c:v>
                </c:pt>
                <c:pt idx="931">
                  <c:v>6276</c:v>
                </c:pt>
                <c:pt idx="932">
                  <c:v>6289</c:v>
                </c:pt>
                <c:pt idx="933">
                  <c:v>6302</c:v>
                </c:pt>
                <c:pt idx="934">
                  <c:v>6318</c:v>
                </c:pt>
                <c:pt idx="935">
                  <c:v>6331</c:v>
                </c:pt>
                <c:pt idx="936">
                  <c:v>6347</c:v>
                </c:pt>
                <c:pt idx="937">
                  <c:v>6358</c:v>
                </c:pt>
                <c:pt idx="938">
                  <c:v>6372</c:v>
                </c:pt>
                <c:pt idx="939">
                  <c:v>6381</c:v>
                </c:pt>
                <c:pt idx="940">
                  <c:v>6390</c:v>
                </c:pt>
                <c:pt idx="941">
                  <c:v>6406</c:v>
                </c:pt>
                <c:pt idx="942">
                  <c:v>6418</c:v>
                </c:pt>
                <c:pt idx="943">
                  <c:v>6427</c:v>
                </c:pt>
                <c:pt idx="944">
                  <c:v>6450</c:v>
                </c:pt>
                <c:pt idx="945">
                  <c:v>6466</c:v>
                </c:pt>
                <c:pt idx="946">
                  <c:v>6481</c:v>
                </c:pt>
                <c:pt idx="947">
                  <c:v>6496</c:v>
                </c:pt>
                <c:pt idx="948">
                  <c:v>6507</c:v>
                </c:pt>
                <c:pt idx="949">
                  <c:v>6515</c:v>
                </c:pt>
                <c:pt idx="950">
                  <c:v>6521</c:v>
                </c:pt>
                <c:pt idx="951">
                  <c:v>6527</c:v>
                </c:pt>
                <c:pt idx="952">
                  <c:v>6535</c:v>
                </c:pt>
                <c:pt idx="953">
                  <c:v>6545</c:v>
                </c:pt>
                <c:pt idx="954">
                  <c:v>6557</c:v>
                </c:pt>
                <c:pt idx="955">
                  <c:v>6570</c:v>
                </c:pt>
                <c:pt idx="956">
                  <c:v>6587</c:v>
                </c:pt>
                <c:pt idx="957">
                  <c:v>6603</c:v>
                </c:pt>
                <c:pt idx="958">
                  <c:v>6621</c:v>
                </c:pt>
                <c:pt idx="959">
                  <c:v>6634</c:v>
                </c:pt>
                <c:pt idx="960">
                  <c:v>6647</c:v>
                </c:pt>
                <c:pt idx="961">
                  <c:v>6660</c:v>
                </c:pt>
                <c:pt idx="962">
                  <c:v>6673</c:v>
                </c:pt>
                <c:pt idx="963">
                  <c:v>6696</c:v>
                </c:pt>
                <c:pt idx="964">
                  <c:v>6716</c:v>
                </c:pt>
                <c:pt idx="965">
                  <c:v>6744</c:v>
                </c:pt>
                <c:pt idx="966">
                  <c:v>6772</c:v>
                </c:pt>
                <c:pt idx="967">
                  <c:v>6800</c:v>
                </c:pt>
                <c:pt idx="968">
                  <c:v>6830</c:v>
                </c:pt>
                <c:pt idx="969">
                  <c:v>6867</c:v>
                </c:pt>
                <c:pt idx="970">
                  <c:v>6889</c:v>
                </c:pt>
                <c:pt idx="971">
                  <c:v>6902</c:v>
                </c:pt>
                <c:pt idx="972">
                  <c:v>6913</c:v>
                </c:pt>
                <c:pt idx="973">
                  <c:v>6934</c:v>
                </c:pt>
                <c:pt idx="974">
                  <c:v>6946</c:v>
                </c:pt>
                <c:pt idx="975">
                  <c:v>6969</c:v>
                </c:pt>
                <c:pt idx="976">
                  <c:v>6988</c:v>
                </c:pt>
                <c:pt idx="977">
                  <c:v>7009</c:v>
                </c:pt>
                <c:pt idx="978">
                  <c:v>7037</c:v>
                </c:pt>
                <c:pt idx="979">
                  <c:v>7067</c:v>
                </c:pt>
                <c:pt idx="980">
                  <c:v>7102</c:v>
                </c:pt>
                <c:pt idx="981">
                  <c:v>7126</c:v>
                </c:pt>
                <c:pt idx="982">
                  <c:v>7138</c:v>
                </c:pt>
                <c:pt idx="983">
                  <c:v>7147</c:v>
                </c:pt>
                <c:pt idx="984">
                  <c:v>7159</c:v>
                </c:pt>
                <c:pt idx="985">
                  <c:v>7173</c:v>
                </c:pt>
                <c:pt idx="986">
                  <c:v>7188</c:v>
                </c:pt>
                <c:pt idx="987">
                  <c:v>7203</c:v>
                </c:pt>
                <c:pt idx="988">
                  <c:v>7223</c:v>
                </c:pt>
                <c:pt idx="989">
                  <c:v>7244</c:v>
                </c:pt>
                <c:pt idx="990">
                  <c:v>7269</c:v>
                </c:pt>
                <c:pt idx="991">
                  <c:v>7301</c:v>
                </c:pt>
                <c:pt idx="992">
                  <c:v>7319</c:v>
                </c:pt>
                <c:pt idx="993">
                  <c:v>7325</c:v>
                </c:pt>
                <c:pt idx="994">
                  <c:v>7333</c:v>
                </c:pt>
                <c:pt idx="995">
                  <c:v>7340</c:v>
                </c:pt>
                <c:pt idx="996">
                  <c:v>7348</c:v>
                </c:pt>
                <c:pt idx="997">
                  <c:v>7358</c:v>
                </c:pt>
                <c:pt idx="998">
                  <c:v>7366</c:v>
                </c:pt>
                <c:pt idx="999">
                  <c:v>7380</c:v>
                </c:pt>
                <c:pt idx="1000">
                  <c:v>7395</c:v>
                </c:pt>
                <c:pt idx="1001">
                  <c:v>7412</c:v>
                </c:pt>
                <c:pt idx="1002">
                  <c:v>7433</c:v>
                </c:pt>
                <c:pt idx="1003">
                  <c:v>7453</c:v>
                </c:pt>
                <c:pt idx="1004">
                  <c:v>7465</c:v>
                </c:pt>
                <c:pt idx="1005">
                  <c:v>7485</c:v>
                </c:pt>
                <c:pt idx="1006">
                  <c:v>7507</c:v>
                </c:pt>
                <c:pt idx="1007">
                  <c:v>7534</c:v>
                </c:pt>
                <c:pt idx="1008">
                  <c:v>7554</c:v>
                </c:pt>
                <c:pt idx="1009">
                  <c:v>7590</c:v>
                </c:pt>
                <c:pt idx="1010">
                  <c:v>7633</c:v>
                </c:pt>
                <c:pt idx="1011">
                  <c:v>7687</c:v>
                </c:pt>
                <c:pt idx="1012">
                  <c:v>7746</c:v>
                </c:pt>
                <c:pt idx="1013">
                  <c:v>7813</c:v>
                </c:pt>
                <c:pt idx="1014">
                  <c:v>7866</c:v>
                </c:pt>
                <c:pt idx="1015">
                  <c:v>7882</c:v>
                </c:pt>
                <c:pt idx="1016">
                  <c:v>7894</c:v>
                </c:pt>
                <c:pt idx="1017">
                  <c:v>7916</c:v>
                </c:pt>
                <c:pt idx="1018">
                  <c:v>7935</c:v>
                </c:pt>
                <c:pt idx="1019">
                  <c:v>7957</c:v>
                </c:pt>
                <c:pt idx="1020">
                  <c:v>7986</c:v>
                </c:pt>
                <c:pt idx="1021">
                  <c:v>8022</c:v>
                </c:pt>
                <c:pt idx="1022">
                  <c:v>8056</c:v>
                </c:pt>
                <c:pt idx="1023">
                  <c:v>8101</c:v>
                </c:pt>
                <c:pt idx="1024">
                  <c:v>8150</c:v>
                </c:pt>
                <c:pt idx="1025">
                  <c:v>8186</c:v>
                </c:pt>
                <c:pt idx="1026">
                  <c:v>8200</c:v>
                </c:pt>
                <c:pt idx="1027">
                  <c:v>8210</c:v>
                </c:pt>
                <c:pt idx="1028">
                  <c:v>8222</c:v>
                </c:pt>
                <c:pt idx="1029">
                  <c:v>8239</c:v>
                </c:pt>
                <c:pt idx="1030">
                  <c:v>8268</c:v>
                </c:pt>
                <c:pt idx="1031">
                  <c:v>8294</c:v>
                </c:pt>
                <c:pt idx="1032">
                  <c:v>8319</c:v>
                </c:pt>
                <c:pt idx="1033">
                  <c:v>8344</c:v>
                </c:pt>
                <c:pt idx="1034">
                  <c:v>8374</c:v>
                </c:pt>
                <c:pt idx="1035">
                  <c:v>8398</c:v>
                </c:pt>
                <c:pt idx="1036">
                  <c:v>8420</c:v>
                </c:pt>
                <c:pt idx="1037">
                  <c:v>8426</c:v>
                </c:pt>
                <c:pt idx="1038">
                  <c:v>8429</c:v>
                </c:pt>
                <c:pt idx="1039">
                  <c:v>8434</c:v>
                </c:pt>
                <c:pt idx="1040">
                  <c:v>8439</c:v>
                </c:pt>
                <c:pt idx="1041">
                  <c:v>8443</c:v>
                </c:pt>
                <c:pt idx="1042">
                  <c:v>8448</c:v>
                </c:pt>
                <c:pt idx="1043">
                  <c:v>8452</c:v>
                </c:pt>
                <c:pt idx="1044">
                  <c:v>8455</c:v>
                </c:pt>
                <c:pt idx="1045">
                  <c:v>8458</c:v>
                </c:pt>
                <c:pt idx="1046">
                  <c:v>8461</c:v>
                </c:pt>
                <c:pt idx="1047">
                  <c:v>8464</c:v>
                </c:pt>
                <c:pt idx="1048">
                  <c:v>8468</c:v>
                </c:pt>
                <c:pt idx="1049">
                  <c:v>8474</c:v>
                </c:pt>
                <c:pt idx="1050">
                  <c:v>8478</c:v>
                </c:pt>
                <c:pt idx="1051">
                  <c:v>8483</c:v>
                </c:pt>
                <c:pt idx="1052">
                  <c:v>8487</c:v>
                </c:pt>
                <c:pt idx="1053">
                  <c:v>8490</c:v>
                </c:pt>
                <c:pt idx="1054">
                  <c:v>8493</c:v>
                </c:pt>
                <c:pt idx="1055">
                  <c:v>8497</c:v>
                </c:pt>
                <c:pt idx="1056">
                  <c:v>8501</c:v>
                </c:pt>
                <c:pt idx="1057">
                  <c:v>8504</c:v>
                </c:pt>
                <c:pt idx="1058">
                  <c:v>8508</c:v>
                </c:pt>
                <c:pt idx="1059">
                  <c:v>8515</c:v>
                </c:pt>
                <c:pt idx="1060">
                  <c:v>8526</c:v>
                </c:pt>
                <c:pt idx="1061">
                  <c:v>8534</c:v>
                </c:pt>
                <c:pt idx="1062">
                  <c:v>8541</c:v>
                </c:pt>
                <c:pt idx="1063">
                  <c:v>8552</c:v>
                </c:pt>
                <c:pt idx="1064">
                  <c:v>8560</c:v>
                </c:pt>
                <c:pt idx="1065">
                  <c:v>8567</c:v>
                </c:pt>
                <c:pt idx="1066">
                  <c:v>8578</c:v>
                </c:pt>
                <c:pt idx="1067">
                  <c:v>8584</c:v>
                </c:pt>
                <c:pt idx="1068">
                  <c:v>8591</c:v>
                </c:pt>
                <c:pt idx="1069">
                  <c:v>8599</c:v>
                </c:pt>
                <c:pt idx="1070">
                  <c:v>8608</c:v>
                </c:pt>
                <c:pt idx="1071">
                  <c:v>8636</c:v>
                </c:pt>
                <c:pt idx="1072">
                  <c:v>8651</c:v>
                </c:pt>
                <c:pt idx="1073">
                  <c:v>8663</c:v>
                </c:pt>
                <c:pt idx="1074">
                  <c:v>8686</c:v>
                </c:pt>
                <c:pt idx="1075">
                  <c:v>8704</c:v>
                </c:pt>
                <c:pt idx="1076">
                  <c:v>8731</c:v>
                </c:pt>
                <c:pt idx="1077">
                  <c:v>8769</c:v>
                </c:pt>
                <c:pt idx="1078">
                  <c:v>8813</c:v>
                </c:pt>
                <c:pt idx="1079">
                  <c:v>8853</c:v>
                </c:pt>
                <c:pt idx="1080">
                  <c:v>8889</c:v>
                </c:pt>
                <c:pt idx="1081">
                  <c:v>8909</c:v>
                </c:pt>
                <c:pt idx="1082">
                  <c:v>8927</c:v>
                </c:pt>
                <c:pt idx="1083">
                  <c:v>8940</c:v>
                </c:pt>
                <c:pt idx="1084">
                  <c:v>8954</c:v>
                </c:pt>
                <c:pt idx="1085">
                  <c:v>8972</c:v>
                </c:pt>
                <c:pt idx="1086">
                  <c:v>8989</c:v>
                </c:pt>
                <c:pt idx="1087">
                  <c:v>9008</c:v>
                </c:pt>
                <c:pt idx="1088">
                  <c:v>9026</c:v>
                </c:pt>
                <c:pt idx="1089">
                  <c:v>9048</c:v>
                </c:pt>
                <c:pt idx="1090">
                  <c:v>9078</c:v>
                </c:pt>
                <c:pt idx="1091">
                  <c:v>9115</c:v>
                </c:pt>
                <c:pt idx="1092">
                  <c:v>9138</c:v>
                </c:pt>
                <c:pt idx="1093">
                  <c:v>9148</c:v>
                </c:pt>
                <c:pt idx="1094">
                  <c:v>9159</c:v>
                </c:pt>
                <c:pt idx="1095">
                  <c:v>9172</c:v>
                </c:pt>
                <c:pt idx="1096">
                  <c:v>9186</c:v>
                </c:pt>
                <c:pt idx="1097">
                  <c:v>9198</c:v>
                </c:pt>
                <c:pt idx="1098">
                  <c:v>9216</c:v>
                </c:pt>
                <c:pt idx="1099">
                  <c:v>9237</c:v>
                </c:pt>
                <c:pt idx="1100">
                  <c:v>9254</c:v>
                </c:pt>
                <c:pt idx="1101">
                  <c:v>9278</c:v>
                </c:pt>
                <c:pt idx="1102">
                  <c:v>9304</c:v>
                </c:pt>
                <c:pt idx="1103">
                  <c:v>9328</c:v>
                </c:pt>
                <c:pt idx="1104">
                  <c:v>9339</c:v>
                </c:pt>
                <c:pt idx="1105">
                  <c:v>9351</c:v>
                </c:pt>
                <c:pt idx="1106">
                  <c:v>9367</c:v>
                </c:pt>
                <c:pt idx="1107">
                  <c:v>9381</c:v>
                </c:pt>
                <c:pt idx="1108">
                  <c:v>9399</c:v>
                </c:pt>
                <c:pt idx="1109">
                  <c:v>9418</c:v>
                </c:pt>
                <c:pt idx="1110">
                  <c:v>9434</c:v>
                </c:pt>
                <c:pt idx="1111">
                  <c:v>9456</c:v>
                </c:pt>
                <c:pt idx="1112">
                  <c:v>9482</c:v>
                </c:pt>
                <c:pt idx="1113">
                  <c:v>9512</c:v>
                </c:pt>
                <c:pt idx="1114">
                  <c:v>9539</c:v>
                </c:pt>
                <c:pt idx="1115">
                  <c:v>9548</c:v>
                </c:pt>
                <c:pt idx="1116">
                  <c:v>9561</c:v>
                </c:pt>
                <c:pt idx="1117">
                  <c:v>9570</c:v>
                </c:pt>
                <c:pt idx="1118">
                  <c:v>9580</c:v>
                </c:pt>
                <c:pt idx="1119">
                  <c:v>9591</c:v>
                </c:pt>
                <c:pt idx="1120">
                  <c:v>9607</c:v>
                </c:pt>
                <c:pt idx="1121">
                  <c:v>9623</c:v>
                </c:pt>
                <c:pt idx="1122">
                  <c:v>9636</c:v>
                </c:pt>
                <c:pt idx="1123">
                  <c:v>9650</c:v>
                </c:pt>
                <c:pt idx="1124">
                  <c:v>9672</c:v>
                </c:pt>
                <c:pt idx="1125">
                  <c:v>9692</c:v>
                </c:pt>
                <c:pt idx="1126">
                  <c:v>9704</c:v>
                </c:pt>
                <c:pt idx="1127">
                  <c:v>9712</c:v>
                </c:pt>
                <c:pt idx="1128">
                  <c:v>9727</c:v>
                </c:pt>
                <c:pt idx="1129">
                  <c:v>9741</c:v>
                </c:pt>
                <c:pt idx="1130">
                  <c:v>9761</c:v>
                </c:pt>
                <c:pt idx="1131">
                  <c:v>9777</c:v>
                </c:pt>
                <c:pt idx="1132">
                  <c:v>9795</c:v>
                </c:pt>
                <c:pt idx="1133">
                  <c:v>9818</c:v>
                </c:pt>
              </c:numCache>
            </c:numRef>
          </c:yVal>
          <c:smooth val="1"/>
          <c:extLst>
            <c:ext xmlns:c16="http://schemas.microsoft.com/office/drawing/2014/chart" uri="{C3380CC4-5D6E-409C-BE32-E72D297353CC}">
              <c16:uniqueId val="{00000000-C945-472E-9CBF-0EB832D20C01}"/>
            </c:ext>
          </c:extLst>
        </c:ser>
        <c:ser>
          <c:idx val="1"/>
          <c:order val="1"/>
          <c:tx>
            <c:v>Age</c:v>
          </c:tx>
          <c:spPr>
            <a:ln w="19050" cap="rnd">
              <a:solidFill>
                <a:schemeClr val="tx1">
                  <a:lumMod val="95000"/>
                  <a:lumOff val="5000"/>
                </a:schemeClr>
              </a:solidFill>
              <a:round/>
            </a:ln>
            <a:effectLst/>
          </c:spPr>
          <c:marker>
            <c:symbol val="none"/>
          </c:marker>
          <c:xVal>
            <c:numRef>
              <c:f>'age model'!$A$2:$A$1135</c:f>
              <c:numCache>
                <c:formatCode>General</c:formatCode>
                <c:ptCount val="113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18.0000090009001</c:v>
                </c:pt>
                <c:pt idx="20">
                  <c:v>19</c:v>
                </c:pt>
                <c:pt idx="21">
                  <c:v>19.0000090009001</c:v>
                </c:pt>
                <c:pt idx="22">
                  <c:v>20</c:v>
                </c:pt>
                <c:pt idx="23">
                  <c:v>21</c:v>
                </c:pt>
                <c:pt idx="24">
                  <c:v>22</c:v>
                </c:pt>
                <c:pt idx="25">
                  <c:v>23</c:v>
                </c:pt>
                <c:pt idx="26">
                  <c:v>24</c:v>
                </c:pt>
                <c:pt idx="27">
                  <c:v>25</c:v>
                </c:pt>
                <c:pt idx="28">
                  <c:v>26</c:v>
                </c:pt>
                <c:pt idx="29">
                  <c:v>26.5</c:v>
                </c:pt>
                <c:pt idx="30">
                  <c:v>26.5000090009001</c:v>
                </c:pt>
                <c:pt idx="31">
                  <c:v>27</c:v>
                </c:pt>
                <c:pt idx="32">
                  <c:v>27.0000090009001</c:v>
                </c:pt>
                <c:pt idx="33">
                  <c:v>28</c:v>
                </c:pt>
                <c:pt idx="34">
                  <c:v>29</c:v>
                </c:pt>
                <c:pt idx="35">
                  <c:v>30</c:v>
                </c:pt>
                <c:pt idx="36">
                  <c:v>30.0000090009001</c:v>
                </c:pt>
                <c:pt idx="37">
                  <c:v>31</c:v>
                </c:pt>
                <c:pt idx="38">
                  <c:v>31.0000090009001</c:v>
                </c:pt>
                <c:pt idx="39">
                  <c:v>32</c:v>
                </c:pt>
                <c:pt idx="40">
                  <c:v>33</c:v>
                </c:pt>
                <c:pt idx="41">
                  <c:v>34</c:v>
                </c:pt>
                <c:pt idx="42">
                  <c:v>35</c:v>
                </c:pt>
                <c:pt idx="43">
                  <c:v>36</c:v>
                </c:pt>
                <c:pt idx="44">
                  <c:v>37</c:v>
                </c:pt>
                <c:pt idx="45">
                  <c:v>38</c:v>
                </c:pt>
                <c:pt idx="46">
                  <c:v>39</c:v>
                </c:pt>
                <c:pt idx="47">
                  <c:v>40</c:v>
                </c:pt>
                <c:pt idx="48">
                  <c:v>41</c:v>
                </c:pt>
                <c:pt idx="49">
                  <c:v>42</c:v>
                </c:pt>
                <c:pt idx="50">
                  <c:v>43</c:v>
                </c:pt>
                <c:pt idx="51">
                  <c:v>44</c:v>
                </c:pt>
                <c:pt idx="52">
                  <c:v>44.5</c:v>
                </c:pt>
                <c:pt idx="53">
                  <c:v>44.5000090009001</c:v>
                </c:pt>
                <c:pt idx="54">
                  <c:v>45</c:v>
                </c:pt>
                <c:pt idx="55">
                  <c:v>45.0000090009001</c:v>
                </c:pt>
                <c:pt idx="56">
                  <c:v>46</c:v>
                </c:pt>
                <c:pt idx="57">
                  <c:v>47</c:v>
                </c:pt>
                <c:pt idx="58">
                  <c:v>48</c:v>
                </c:pt>
                <c:pt idx="59">
                  <c:v>49</c:v>
                </c:pt>
                <c:pt idx="60">
                  <c:v>50</c:v>
                </c:pt>
                <c:pt idx="61">
                  <c:v>51</c:v>
                </c:pt>
                <c:pt idx="62">
                  <c:v>52</c:v>
                </c:pt>
                <c:pt idx="63">
                  <c:v>53</c:v>
                </c:pt>
                <c:pt idx="64">
                  <c:v>54</c:v>
                </c:pt>
                <c:pt idx="65">
                  <c:v>55</c:v>
                </c:pt>
                <c:pt idx="66">
                  <c:v>56</c:v>
                </c:pt>
                <c:pt idx="67">
                  <c:v>57</c:v>
                </c:pt>
                <c:pt idx="68">
                  <c:v>58</c:v>
                </c:pt>
                <c:pt idx="69">
                  <c:v>59</c:v>
                </c:pt>
                <c:pt idx="70">
                  <c:v>60</c:v>
                </c:pt>
                <c:pt idx="71">
                  <c:v>61</c:v>
                </c:pt>
                <c:pt idx="72">
                  <c:v>62</c:v>
                </c:pt>
                <c:pt idx="73">
                  <c:v>63</c:v>
                </c:pt>
                <c:pt idx="74">
                  <c:v>64</c:v>
                </c:pt>
                <c:pt idx="75">
                  <c:v>65</c:v>
                </c:pt>
                <c:pt idx="76">
                  <c:v>66</c:v>
                </c:pt>
                <c:pt idx="77">
                  <c:v>67</c:v>
                </c:pt>
                <c:pt idx="78">
                  <c:v>68</c:v>
                </c:pt>
                <c:pt idx="79">
                  <c:v>69</c:v>
                </c:pt>
                <c:pt idx="80">
                  <c:v>70</c:v>
                </c:pt>
                <c:pt idx="81">
                  <c:v>71</c:v>
                </c:pt>
                <c:pt idx="82">
                  <c:v>72</c:v>
                </c:pt>
                <c:pt idx="83">
                  <c:v>73</c:v>
                </c:pt>
                <c:pt idx="84">
                  <c:v>74</c:v>
                </c:pt>
                <c:pt idx="85">
                  <c:v>75</c:v>
                </c:pt>
                <c:pt idx="86">
                  <c:v>76</c:v>
                </c:pt>
                <c:pt idx="87">
                  <c:v>77</c:v>
                </c:pt>
                <c:pt idx="88">
                  <c:v>78</c:v>
                </c:pt>
                <c:pt idx="89">
                  <c:v>79</c:v>
                </c:pt>
                <c:pt idx="90">
                  <c:v>80</c:v>
                </c:pt>
                <c:pt idx="91">
                  <c:v>81</c:v>
                </c:pt>
                <c:pt idx="92">
                  <c:v>82</c:v>
                </c:pt>
                <c:pt idx="93">
                  <c:v>83</c:v>
                </c:pt>
                <c:pt idx="94">
                  <c:v>84</c:v>
                </c:pt>
                <c:pt idx="95">
                  <c:v>85</c:v>
                </c:pt>
                <c:pt idx="96">
                  <c:v>86</c:v>
                </c:pt>
                <c:pt idx="97">
                  <c:v>87</c:v>
                </c:pt>
                <c:pt idx="98">
                  <c:v>88</c:v>
                </c:pt>
                <c:pt idx="99">
                  <c:v>89</c:v>
                </c:pt>
                <c:pt idx="100">
                  <c:v>90</c:v>
                </c:pt>
                <c:pt idx="101">
                  <c:v>91</c:v>
                </c:pt>
                <c:pt idx="102">
                  <c:v>92</c:v>
                </c:pt>
                <c:pt idx="103">
                  <c:v>93</c:v>
                </c:pt>
                <c:pt idx="104">
                  <c:v>94</c:v>
                </c:pt>
                <c:pt idx="105">
                  <c:v>95</c:v>
                </c:pt>
                <c:pt idx="106">
                  <c:v>96</c:v>
                </c:pt>
                <c:pt idx="107">
                  <c:v>97</c:v>
                </c:pt>
                <c:pt idx="108">
                  <c:v>98</c:v>
                </c:pt>
                <c:pt idx="109">
                  <c:v>99</c:v>
                </c:pt>
                <c:pt idx="110">
                  <c:v>100</c:v>
                </c:pt>
                <c:pt idx="111">
                  <c:v>101</c:v>
                </c:pt>
                <c:pt idx="112">
                  <c:v>102</c:v>
                </c:pt>
                <c:pt idx="113">
                  <c:v>103</c:v>
                </c:pt>
                <c:pt idx="114">
                  <c:v>104</c:v>
                </c:pt>
                <c:pt idx="115">
                  <c:v>105</c:v>
                </c:pt>
                <c:pt idx="116">
                  <c:v>106</c:v>
                </c:pt>
                <c:pt idx="117">
                  <c:v>107</c:v>
                </c:pt>
                <c:pt idx="118">
                  <c:v>108</c:v>
                </c:pt>
                <c:pt idx="119">
                  <c:v>109</c:v>
                </c:pt>
                <c:pt idx="120">
                  <c:v>110</c:v>
                </c:pt>
                <c:pt idx="121">
                  <c:v>111</c:v>
                </c:pt>
                <c:pt idx="122">
                  <c:v>112</c:v>
                </c:pt>
                <c:pt idx="123">
                  <c:v>113</c:v>
                </c:pt>
                <c:pt idx="124">
                  <c:v>114</c:v>
                </c:pt>
                <c:pt idx="125">
                  <c:v>115</c:v>
                </c:pt>
                <c:pt idx="126">
                  <c:v>116</c:v>
                </c:pt>
                <c:pt idx="127">
                  <c:v>117</c:v>
                </c:pt>
                <c:pt idx="128">
                  <c:v>118</c:v>
                </c:pt>
                <c:pt idx="129">
                  <c:v>119</c:v>
                </c:pt>
                <c:pt idx="130">
                  <c:v>120</c:v>
                </c:pt>
                <c:pt idx="131">
                  <c:v>121</c:v>
                </c:pt>
                <c:pt idx="132">
                  <c:v>122</c:v>
                </c:pt>
                <c:pt idx="133">
                  <c:v>123</c:v>
                </c:pt>
                <c:pt idx="134">
                  <c:v>124</c:v>
                </c:pt>
                <c:pt idx="135">
                  <c:v>125</c:v>
                </c:pt>
                <c:pt idx="136">
                  <c:v>126</c:v>
                </c:pt>
                <c:pt idx="137">
                  <c:v>127</c:v>
                </c:pt>
                <c:pt idx="138">
                  <c:v>128</c:v>
                </c:pt>
                <c:pt idx="139">
                  <c:v>129</c:v>
                </c:pt>
                <c:pt idx="140">
                  <c:v>130</c:v>
                </c:pt>
                <c:pt idx="141">
                  <c:v>131</c:v>
                </c:pt>
                <c:pt idx="142">
                  <c:v>132</c:v>
                </c:pt>
                <c:pt idx="143">
                  <c:v>133</c:v>
                </c:pt>
                <c:pt idx="144">
                  <c:v>134</c:v>
                </c:pt>
                <c:pt idx="145">
                  <c:v>135</c:v>
                </c:pt>
                <c:pt idx="146">
                  <c:v>136</c:v>
                </c:pt>
                <c:pt idx="147">
                  <c:v>137</c:v>
                </c:pt>
                <c:pt idx="148">
                  <c:v>138</c:v>
                </c:pt>
                <c:pt idx="149">
                  <c:v>139</c:v>
                </c:pt>
                <c:pt idx="150">
                  <c:v>140</c:v>
                </c:pt>
                <c:pt idx="151">
                  <c:v>141</c:v>
                </c:pt>
                <c:pt idx="152">
                  <c:v>142</c:v>
                </c:pt>
                <c:pt idx="153">
                  <c:v>143</c:v>
                </c:pt>
                <c:pt idx="154">
                  <c:v>144</c:v>
                </c:pt>
                <c:pt idx="155">
                  <c:v>144.00000900090001</c:v>
                </c:pt>
                <c:pt idx="156">
                  <c:v>145</c:v>
                </c:pt>
                <c:pt idx="157">
                  <c:v>145.00000900090001</c:v>
                </c:pt>
                <c:pt idx="158">
                  <c:v>146</c:v>
                </c:pt>
                <c:pt idx="159">
                  <c:v>147</c:v>
                </c:pt>
                <c:pt idx="160">
                  <c:v>148</c:v>
                </c:pt>
                <c:pt idx="161">
                  <c:v>149</c:v>
                </c:pt>
                <c:pt idx="162">
                  <c:v>150</c:v>
                </c:pt>
                <c:pt idx="163">
                  <c:v>151</c:v>
                </c:pt>
                <c:pt idx="164">
                  <c:v>152</c:v>
                </c:pt>
                <c:pt idx="165">
                  <c:v>153</c:v>
                </c:pt>
                <c:pt idx="166">
                  <c:v>154</c:v>
                </c:pt>
                <c:pt idx="167">
                  <c:v>155</c:v>
                </c:pt>
                <c:pt idx="168">
                  <c:v>156</c:v>
                </c:pt>
                <c:pt idx="169">
                  <c:v>157</c:v>
                </c:pt>
                <c:pt idx="170">
                  <c:v>158</c:v>
                </c:pt>
                <c:pt idx="171">
                  <c:v>159</c:v>
                </c:pt>
                <c:pt idx="172">
                  <c:v>160</c:v>
                </c:pt>
                <c:pt idx="173">
                  <c:v>161</c:v>
                </c:pt>
                <c:pt idx="174">
                  <c:v>162</c:v>
                </c:pt>
                <c:pt idx="175">
                  <c:v>163</c:v>
                </c:pt>
                <c:pt idx="176">
                  <c:v>164</c:v>
                </c:pt>
                <c:pt idx="177">
                  <c:v>165</c:v>
                </c:pt>
                <c:pt idx="178">
                  <c:v>166</c:v>
                </c:pt>
                <c:pt idx="179">
                  <c:v>167</c:v>
                </c:pt>
                <c:pt idx="180">
                  <c:v>168</c:v>
                </c:pt>
                <c:pt idx="181">
                  <c:v>169</c:v>
                </c:pt>
                <c:pt idx="182">
                  <c:v>170</c:v>
                </c:pt>
                <c:pt idx="183">
                  <c:v>171</c:v>
                </c:pt>
                <c:pt idx="184">
                  <c:v>172</c:v>
                </c:pt>
                <c:pt idx="185">
                  <c:v>173</c:v>
                </c:pt>
                <c:pt idx="186">
                  <c:v>174</c:v>
                </c:pt>
                <c:pt idx="187">
                  <c:v>175</c:v>
                </c:pt>
                <c:pt idx="188">
                  <c:v>176</c:v>
                </c:pt>
                <c:pt idx="189">
                  <c:v>177</c:v>
                </c:pt>
                <c:pt idx="190">
                  <c:v>178</c:v>
                </c:pt>
                <c:pt idx="191">
                  <c:v>179</c:v>
                </c:pt>
                <c:pt idx="192">
                  <c:v>180</c:v>
                </c:pt>
                <c:pt idx="193">
                  <c:v>181</c:v>
                </c:pt>
                <c:pt idx="194">
                  <c:v>182</c:v>
                </c:pt>
                <c:pt idx="195">
                  <c:v>183</c:v>
                </c:pt>
                <c:pt idx="196">
                  <c:v>184</c:v>
                </c:pt>
                <c:pt idx="197">
                  <c:v>185</c:v>
                </c:pt>
                <c:pt idx="198">
                  <c:v>186</c:v>
                </c:pt>
                <c:pt idx="199">
                  <c:v>187</c:v>
                </c:pt>
                <c:pt idx="200">
                  <c:v>188</c:v>
                </c:pt>
                <c:pt idx="201">
                  <c:v>189</c:v>
                </c:pt>
                <c:pt idx="202">
                  <c:v>190</c:v>
                </c:pt>
                <c:pt idx="203">
                  <c:v>191</c:v>
                </c:pt>
                <c:pt idx="204">
                  <c:v>192</c:v>
                </c:pt>
                <c:pt idx="205">
                  <c:v>193</c:v>
                </c:pt>
                <c:pt idx="206">
                  <c:v>194</c:v>
                </c:pt>
                <c:pt idx="207">
                  <c:v>195</c:v>
                </c:pt>
                <c:pt idx="208">
                  <c:v>196</c:v>
                </c:pt>
                <c:pt idx="209">
                  <c:v>197</c:v>
                </c:pt>
                <c:pt idx="210">
                  <c:v>198</c:v>
                </c:pt>
                <c:pt idx="211">
                  <c:v>199</c:v>
                </c:pt>
                <c:pt idx="212">
                  <c:v>200</c:v>
                </c:pt>
                <c:pt idx="213">
                  <c:v>201</c:v>
                </c:pt>
                <c:pt idx="214">
                  <c:v>202</c:v>
                </c:pt>
                <c:pt idx="215">
                  <c:v>203</c:v>
                </c:pt>
                <c:pt idx="216">
                  <c:v>204</c:v>
                </c:pt>
                <c:pt idx="217">
                  <c:v>205</c:v>
                </c:pt>
                <c:pt idx="218">
                  <c:v>206</c:v>
                </c:pt>
                <c:pt idx="219">
                  <c:v>207</c:v>
                </c:pt>
                <c:pt idx="220">
                  <c:v>208</c:v>
                </c:pt>
                <c:pt idx="221">
                  <c:v>209</c:v>
                </c:pt>
                <c:pt idx="222">
                  <c:v>210</c:v>
                </c:pt>
                <c:pt idx="223">
                  <c:v>211</c:v>
                </c:pt>
                <c:pt idx="224">
                  <c:v>212</c:v>
                </c:pt>
                <c:pt idx="225">
                  <c:v>213</c:v>
                </c:pt>
                <c:pt idx="226">
                  <c:v>214</c:v>
                </c:pt>
                <c:pt idx="227">
                  <c:v>215</c:v>
                </c:pt>
                <c:pt idx="228">
                  <c:v>216</c:v>
                </c:pt>
                <c:pt idx="229">
                  <c:v>217</c:v>
                </c:pt>
                <c:pt idx="230">
                  <c:v>218</c:v>
                </c:pt>
                <c:pt idx="231">
                  <c:v>219</c:v>
                </c:pt>
                <c:pt idx="232">
                  <c:v>220</c:v>
                </c:pt>
                <c:pt idx="233">
                  <c:v>221</c:v>
                </c:pt>
                <c:pt idx="234">
                  <c:v>222</c:v>
                </c:pt>
                <c:pt idx="235">
                  <c:v>223</c:v>
                </c:pt>
                <c:pt idx="236">
                  <c:v>224</c:v>
                </c:pt>
                <c:pt idx="237">
                  <c:v>225</c:v>
                </c:pt>
                <c:pt idx="238">
                  <c:v>226</c:v>
                </c:pt>
                <c:pt idx="239">
                  <c:v>227</c:v>
                </c:pt>
                <c:pt idx="240">
                  <c:v>228</c:v>
                </c:pt>
                <c:pt idx="241">
                  <c:v>229</c:v>
                </c:pt>
                <c:pt idx="242">
                  <c:v>230</c:v>
                </c:pt>
                <c:pt idx="243">
                  <c:v>231</c:v>
                </c:pt>
                <c:pt idx="244">
                  <c:v>232</c:v>
                </c:pt>
                <c:pt idx="245">
                  <c:v>233</c:v>
                </c:pt>
                <c:pt idx="246">
                  <c:v>234</c:v>
                </c:pt>
                <c:pt idx="247">
                  <c:v>235</c:v>
                </c:pt>
                <c:pt idx="248">
                  <c:v>236</c:v>
                </c:pt>
                <c:pt idx="249">
                  <c:v>237</c:v>
                </c:pt>
                <c:pt idx="250">
                  <c:v>238</c:v>
                </c:pt>
                <c:pt idx="251">
                  <c:v>239</c:v>
                </c:pt>
                <c:pt idx="252">
                  <c:v>240</c:v>
                </c:pt>
                <c:pt idx="253">
                  <c:v>241</c:v>
                </c:pt>
                <c:pt idx="254">
                  <c:v>242</c:v>
                </c:pt>
                <c:pt idx="255">
                  <c:v>243</c:v>
                </c:pt>
                <c:pt idx="256">
                  <c:v>244</c:v>
                </c:pt>
                <c:pt idx="257">
                  <c:v>245</c:v>
                </c:pt>
                <c:pt idx="258">
                  <c:v>246</c:v>
                </c:pt>
                <c:pt idx="259">
                  <c:v>247</c:v>
                </c:pt>
                <c:pt idx="260">
                  <c:v>248</c:v>
                </c:pt>
                <c:pt idx="261">
                  <c:v>249</c:v>
                </c:pt>
                <c:pt idx="262">
                  <c:v>250</c:v>
                </c:pt>
                <c:pt idx="263">
                  <c:v>251</c:v>
                </c:pt>
                <c:pt idx="264">
                  <c:v>252</c:v>
                </c:pt>
                <c:pt idx="265">
                  <c:v>253</c:v>
                </c:pt>
                <c:pt idx="266">
                  <c:v>254</c:v>
                </c:pt>
                <c:pt idx="267">
                  <c:v>255</c:v>
                </c:pt>
                <c:pt idx="268">
                  <c:v>256</c:v>
                </c:pt>
                <c:pt idx="269">
                  <c:v>257</c:v>
                </c:pt>
                <c:pt idx="270">
                  <c:v>258</c:v>
                </c:pt>
                <c:pt idx="271">
                  <c:v>259</c:v>
                </c:pt>
                <c:pt idx="272">
                  <c:v>260</c:v>
                </c:pt>
                <c:pt idx="273">
                  <c:v>261</c:v>
                </c:pt>
                <c:pt idx="274">
                  <c:v>262</c:v>
                </c:pt>
                <c:pt idx="275">
                  <c:v>263</c:v>
                </c:pt>
                <c:pt idx="276">
                  <c:v>264</c:v>
                </c:pt>
                <c:pt idx="277">
                  <c:v>265</c:v>
                </c:pt>
                <c:pt idx="278">
                  <c:v>266</c:v>
                </c:pt>
                <c:pt idx="279">
                  <c:v>267</c:v>
                </c:pt>
                <c:pt idx="280">
                  <c:v>268</c:v>
                </c:pt>
                <c:pt idx="281">
                  <c:v>269</c:v>
                </c:pt>
                <c:pt idx="282">
                  <c:v>270</c:v>
                </c:pt>
                <c:pt idx="283">
                  <c:v>271</c:v>
                </c:pt>
                <c:pt idx="284">
                  <c:v>272</c:v>
                </c:pt>
                <c:pt idx="285">
                  <c:v>273</c:v>
                </c:pt>
                <c:pt idx="286">
                  <c:v>274</c:v>
                </c:pt>
                <c:pt idx="287">
                  <c:v>275</c:v>
                </c:pt>
                <c:pt idx="288">
                  <c:v>276</c:v>
                </c:pt>
                <c:pt idx="289">
                  <c:v>277</c:v>
                </c:pt>
                <c:pt idx="290">
                  <c:v>278</c:v>
                </c:pt>
                <c:pt idx="291">
                  <c:v>279</c:v>
                </c:pt>
                <c:pt idx="292">
                  <c:v>280</c:v>
                </c:pt>
                <c:pt idx="293">
                  <c:v>281</c:v>
                </c:pt>
                <c:pt idx="294">
                  <c:v>282</c:v>
                </c:pt>
                <c:pt idx="295">
                  <c:v>283</c:v>
                </c:pt>
                <c:pt idx="296">
                  <c:v>284</c:v>
                </c:pt>
                <c:pt idx="297">
                  <c:v>285</c:v>
                </c:pt>
                <c:pt idx="298">
                  <c:v>286</c:v>
                </c:pt>
                <c:pt idx="299">
                  <c:v>287</c:v>
                </c:pt>
                <c:pt idx="300">
                  <c:v>288</c:v>
                </c:pt>
                <c:pt idx="301">
                  <c:v>289</c:v>
                </c:pt>
                <c:pt idx="302">
                  <c:v>290</c:v>
                </c:pt>
                <c:pt idx="303">
                  <c:v>291</c:v>
                </c:pt>
                <c:pt idx="304">
                  <c:v>292</c:v>
                </c:pt>
                <c:pt idx="305">
                  <c:v>293</c:v>
                </c:pt>
                <c:pt idx="306">
                  <c:v>294</c:v>
                </c:pt>
                <c:pt idx="307">
                  <c:v>295</c:v>
                </c:pt>
                <c:pt idx="308">
                  <c:v>296</c:v>
                </c:pt>
                <c:pt idx="309">
                  <c:v>297</c:v>
                </c:pt>
                <c:pt idx="310">
                  <c:v>298</c:v>
                </c:pt>
                <c:pt idx="311">
                  <c:v>299</c:v>
                </c:pt>
                <c:pt idx="312">
                  <c:v>300</c:v>
                </c:pt>
                <c:pt idx="313">
                  <c:v>301</c:v>
                </c:pt>
                <c:pt idx="314">
                  <c:v>302</c:v>
                </c:pt>
                <c:pt idx="315">
                  <c:v>303</c:v>
                </c:pt>
                <c:pt idx="316">
                  <c:v>304</c:v>
                </c:pt>
                <c:pt idx="317">
                  <c:v>305</c:v>
                </c:pt>
                <c:pt idx="318">
                  <c:v>306</c:v>
                </c:pt>
                <c:pt idx="319">
                  <c:v>307</c:v>
                </c:pt>
                <c:pt idx="320">
                  <c:v>308</c:v>
                </c:pt>
                <c:pt idx="321">
                  <c:v>309</c:v>
                </c:pt>
                <c:pt idx="322">
                  <c:v>310</c:v>
                </c:pt>
                <c:pt idx="323">
                  <c:v>311</c:v>
                </c:pt>
                <c:pt idx="324">
                  <c:v>312</c:v>
                </c:pt>
                <c:pt idx="325">
                  <c:v>313</c:v>
                </c:pt>
                <c:pt idx="326">
                  <c:v>314</c:v>
                </c:pt>
                <c:pt idx="327">
                  <c:v>315</c:v>
                </c:pt>
                <c:pt idx="328">
                  <c:v>316</c:v>
                </c:pt>
                <c:pt idx="329">
                  <c:v>317</c:v>
                </c:pt>
                <c:pt idx="330">
                  <c:v>318</c:v>
                </c:pt>
                <c:pt idx="331">
                  <c:v>319</c:v>
                </c:pt>
                <c:pt idx="332">
                  <c:v>320</c:v>
                </c:pt>
                <c:pt idx="333">
                  <c:v>321</c:v>
                </c:pt>
                <c:pt idx="334">
                  <c:v>322</c:v>
                </c:pt>
                <c:pt idx="335">
                  <c:v>323</c:v>
                </c:pt>
                <c:pt idx="336">
                  <c:v>324</c:v>
                </c:pt>
                <c:pt idx="337">
                  <c:v>325</c:v>
                </c:pt>
                <c:pt idx="338">
                  <c:v>326</c:v>
                </c:pt>
                <c:pt idx="339">
                  <c:v>327</c:v>
                </c:pt>
                <c:pt idx="340">
                  <c:v>328</c:v>
                </c:pt>
                <c:pt idx="341">
                  <c:v>329</c:v>
                </c:pt>
                <c:pt idx="342">
                  <c:v>330</c:v>
                </c:pt>
                <c:pt idx="343">
                  <c:v>331</c:v>
                </c:pt>
                <c:pt idx="344">
                  <c:v>332</c:v>
                </c:pt>
                <c:pt idx="345">
                  <c:v>333</c:v>
                </c:pt>
                <c:pt idx="346">
                  <c:v>334</c:v>
                </c:pt>
                <c:pt idx="347">
                  <c:v>335</c:v>
                </c:pt>
                <c:pt idx="348">
                  <c:v>336</c:v>
                </c:pt>
                <c:pt idx="349">
                  <c:v>336.00000900089998</c:v>
                </c:pt>
                <c:pt idx="350">
                  <c:v>337</c:v>
                </c:pt>
                <c:pt idx="351">
                  <c:v>337.00000900089998</c:v>
                </c:pt>
                <c:pt idx="352">
                  <c:v>338</c:v>
                </c:pt>
                <c:pt idx="353">
                  <c:v>339</c:v>
                </c:pt>
                <c:pt idx="354">
                  <c:v>340</c:v>
                </c:pt>
                <c:pt idx="355">
                  <c:v>341</c:v>
                </c:pt>
                <c:pt idx="356">
                  <c:v>342</c:v>
                </c:pt>
                <c:pt idx="357">
                  <c:v>343</c:v>
                </c:pt>
                <c:pt idx="358">
                  <c:v>344</c:v>
                </c:pt>
                <c:pt idx="359">
                  <c:v>345</c:v>
                </c:pt>
                <c:pt idx="360">
                  <c:v>346</c:v>
                </c:pt>
                <c:pt idx="361">
                  <c:v>347</c:v>
                </c:pt>
                <c:pt idx="362">
                  <c:v>348</c:v>
                </c:pt>
                <c:pt idx="363">
                  <c:v>349</c:v>
                </c:pt>
                <c:pt idx="364">
                  <c:v>350</c:v>
                </c:pt>
                <c:pt idx="365">
                  <c:v>351</c:v>
                </c:pt>
                <c:pt idx="366">
                  <c:v>352</c:v>
                </c:pt>
                <c:pt idx="367">
                  <c:v>353</c:v>
                </c:pt>
                <c:pt idx="368">
                  <c:v>354</c:v>
                </c:pt>
                <c:pt idx="369">
                  <c:v>355</c:v>
                </c:pt>
                <c:pt idx="370">
                  <c:v>356</c:v>
                </c:pt>
                <c:pt idx="371">
                  <c:v>357</c:v>
                </c:pt>
                <c:pt idx="372">
                  <c:v>358</c:v>
                </c:pt>
                <c:pt idx="373">
                  <c:v>359</c:v>
                </c:pt>
                <c:pt idx="374">
                  <c:v>360</c:v>
                </c:pt>
                <c:pt idx="375">
                  <c:v>361</c:v>
                </c:pt>
                <c:pt idx="376">
                  <c:v>362</c:v>
                </c:pt>
                <c:pt idx="377">
                  <c:v>363</c:v>
                </c:pt>
                <c:pt idx="378">
                  <c:v>364</c:v>
                </c:pt>
                <c:pt idx="379">
                  <c:v>365</c:v>
                </c:pt>
                <c:pt idx="380">
                  <c:v>366</c:v>
                </c:pt>
                <c:pt idx="381">
                  <c:v>367</c:v>
                </c:pt>
                <c:pt idx="382">
                  <c:v>368</c:v>
                </c:pt>
                <c:pt idx="383">
                  <c:v>369</c:v>
                </c:pt>
                <c:pt idx="384">
                  <c:v>370</c:v>
                </c:pt>
                <c:pt idx="385">
                  <c:v>371</c:v>
                </c:pt>
                <c:pt idx="386">
                  <c:v>372</c:v>
                </c:pt>
                <c:pt idx="387">
                  <c:v>373</c:v>
                </c:pt>
                <c:pt idx="388">
                  <c:v>374</c:v>
                </c:pt>
                <c:pt idx="389">
                  <c:v>375</c:v>
                </c:pt>
                <c:pt idx="390">
                  <c:v>376</c:v>
                </c:pt>
                <c:pt idx="391">
                  <c:v>377</c:v>
                </c:pt>
                <c:pt idx="392">
                  <c:v>378</c:v>
                </c:pt>
                <c:pt idx="393">
                  <c:v>379</c:v>
                </c:pt>
                <c:pt idx="394">
                  <c:v>380</c:v>
                </c:pt>
                <c:pt idx="395">
                  <c:v>381</c:v>
                </c:pt>
                <c:pt idx="396">
                  <c:v>382</c:v>
                </c:pt>
                <c:pt idx="397">
                  <c:v>383</c:v>
                </c:pt>
                <c:pt idx="398">
                  <c:v>384</c:v>
                </c:pt>
                <c:pt idx="399">
                  <c:v>385</c:v>
                </c:pt>
                <c:pt idx="400">
                  <c:v>386</c:v>
                </c:pt>
                <c:pt idx="401">
                  <c:v>387</c:v>
                </c:pt>
                <c:pt idx="402">
                  <c:v>388</c:v>
                </c:pt>
                <c:pt idx="403">
                  <c:v>389</c:v>
                </c:pt>
                <c:pt idx="404">
                  <c:v>390</c:v>
                </c:pt>
                <c:pt idx="405">
                  <c:v>391</c:v>
                </c:pt>
                <c:pt idx="406">
                  <c:v>392</c:v>
                </c:pt>
                <c:pt idx="407">
                  <c:v>393</c:v>
                </c:pt>
                <c:pt idx="408">
                  <c:v>394</c:v>
                </c:pt>
                <c:pt idx="409">
                  <c:v>395</c:v>
                </c:pt>
                <c:pt idx="410">
                  <c:v>396</c:v>
                </c:pt>
                <c:pt idx="411">
                  <c:v>397</c:v>
                </c:pt>
                <c:pt idx="412">
                  <c:v>398</c:v>
                </c:pt>
                <c:pt idx="413">
                  <c:v>399</c:v>
                </c:pt>
                <c:pt idx="414">
                  <c:v>400</c:v>
                </c:pt>
                <c:pt idx="415">
                  <c:v>401</c:v>
                </c:pt>
                <c:pt idx="416">
                  <c:v>402</c:v>
                </c:pt>
                <c:pt idx="417">
                  <c:v>403</c:v>
                </c:pt>
                <c:pt idx="418">
                  <c:v>404</c:v>
                </c:pt>
                <c:pt idx="419">
                  <c:v>405</c:v>
                </c:pt>
                <c:pt idx="420">
                  <c:v>406</c:v>
                </c:pt>
                <c:pt idx="421">
                  <c:v>407</c:v>
                </c:pt>
                <c:pt idx="422">
                  <c:v>408</c:v>
                </c:pt>
                <c:pt idx="423">
                  <c:v>409</c:v>
                </c:pt>
                <c:pt idx="424">
                  <c:v>410</c:v>
                </c:pt>
                <c:pt idx="425">
                  <c:v>411</c:v>
                </c:pt>
                <c:pt idx="426">
                  <c:v>412</c:v>
                </c:pt>
                <c:pt idx="427">
                  <c:v>413</c:v>
                </c:pt>
                <c:pt idx="428">
                  <c:v>414</c:v>
                </c:pt>
                <c:pt idx="429">
                  <c:v>415</c:v>
                </c:pt>
                <c:pt idx="430">
                  <c:v>416</c:v>
                </c:pt>
                <c:pt idx="431">
                  <c:v>417</c:v>
                </c:pt>
                <c:pt idx="432">
                  <c:v>418</c:v>
                </c:pt>
                <c:pt idx="433">
                  <c:v>419</c:v>
                </c:pt>
                <c:pt idx="434">
                  <c:v>420</c:v>
                </c:pt>
                <c:pt idx="435">
                  <c:v>421</c:v>
                </c:pt>
                <c:pt idx="436">
                  <c:v>422</c:v>
                </c:pt>
                <c:pt idx="437">
                  <c:v>423</c:v>
                </c:pt>
                <c:pt idx="438">
                  <c:v>424</c:v>
                </c:pt>
                <c:pt idx="439">
                  <c:v>425</c:v>
                </c:pt>
                <c:pt idx="440">
                  <c:v>426</c:v>
                </c:pt>
                <c:pt idx="441">
                  <c:v>427</c:v>
                </c:pt>
                <c:pt idx="442">
                  <c:v>428</c:v>
                </c:pt>
                <c:pt idx="443">
                  <c:v>429</c:v>
                </c:pt>
                <c:pt idx="444">
                  <c:v>430</c:v>
                </c:pt>
                <c:pt idx="445">
                  <c:v>431</c:v>
                </c:pt>
                <c:pt idx="446">
                  <c:v>432</c:v>
                </c:pt>
                <c:pt idx="447">
                  <c:v>433</c:v>
                </c:pt>
                <c:pt idx="448">
                  <c:v>434</c:v>
                </c:pt>
                <c:pt idx="449">
                  <c:v>435</c:v>
                </c:pt>
                <c:pt idx="450">
                  <c:v>436</c:v>
                </c:pt>
                <c:pt idx="451">
                  <c:v>437</c:v>
                </c:pt>
                <c:pt idx="452">
                  <c:v>438</c:v>
                </c:pt>
                <c:pt idx="453">
                  <c:v>438.00000900089998</c:v>
                </c:pt>
                <c:pt idx="454">
                  <c:v>439</c:v>
                </c:pt>
                <c:pt idx="455">
                  <c:v>439.00000900089998</c:v>
                </c:pt>
                <c:pt idx="456">
                  <c:v>440</c:v>
                </c:pt>
                <c:pt idx="457">
                  <c:v>441</c:v>
                </c:pt>
                <c:pt idx="458">
                  <c:v>442</c:v>
                </c:pt>
                <c:pt idx="459">
                  <c:v>443</c:v>
                </c:pt>
                <c:pt idx="460">
                  <c:v>444</c:v>
                </c:pt>
                <c:pt idx="461">
                  <c:v>445</c:v>
                </c:pt>
                <c:pt idx="462">
                  <c:v>446</c:v>
                </c:pt>
                <c:pt idx="463">
                  <c:v>447</c:v>
                </c:pt>
                <c:pt idx="464">
                  <c:v>448</c:v>
                </c:pt>
                <c:pt idx="465">
                  <c:v>449</c:v>
                </c:pt>
                <c:pt idx="466">
                  <c:v>450</c:v>
                </c:pt>
                <c:pt idx="467">
                  <c:v>451</c:v>
                </c:pt>
                <c:pt idx="468">
                  <c:v>452</c:v>
                </c:pt>
                <c:pt idx="469">
                  <c:v>453</c:v>
                </c:pt>
                <c:pt idx="470">
                  <c:v>454</c:v>
                </c:pt>
                <c:pt idx="471">
                  <c:v>455</c:v>
                </c:pt>
                <c:pt idx="472">
                  <c:v>456</c:v>
                </c:pt>
                <c:pt idx="473">
                  <c:v>457</c:v>
                </c:pt>
                <c:pt idx="474">
                  <c:v>458</c:v>
                </c:pt>
                <c:pt idx="475">
                  <c:v>459</c:v>
                </c:pt>
                <c:pt idx="476">
                  <c:v>460</c:v>
                </c:pt>
                <c:pt idx="477">
                  <c:v>461</c:v>
                </c:pt>
                <c:pt idx="478">
                  <c:v>462</c:v>
                </c:pt>
                <c:pt idx="479">
                  <c:v>463</c:v>
                </c:pt>
                <c:pt idx="480">
                  <c:v>464</c:v>
                </c:pt>
                <c:pt idx="481">
                  <c:v>465</c:v>
                </c:pt>
                <c:pt idx="482">
                  <c:v>466</c:v>
                </c:pt>
                <c:pt idx="483">
                  <c:v>467</c:v>
                </c:pt>
                <c:pt idx="484">
                  <c:v>468</c:v>
                </c:pt>
                <c:pt idx="485">
                  <c:v>469</c:v>
                </c:pt>
                <c:pt idx="486">
                  <c:v>470</c:v>
                </c:pt>
                <c:pt idx="487">
                  <c:v>471</c:v>
                </c:pt>
                <c:pt idx="488">
                  <c:v>472</c:v>
                </c:pt>
                <c:pt idx="489">
                  <c:v>473</c:v>
                </c:pt>
                <c:pt idx="490">
                  <c:v>474</c:v>
                </c:pt>
                <c:pt idx="491">
                  <c:v>475</c:v>
                </c:pt>
                <c:pt idx="492">
                  <c:v>476</c:v>
                </c:pt>
                <c:pt idx="493">
                  <c:v>477</c:v>
                </c:pt>
                <c:pt idx="494">
                  <c:v>478</c:v>
                </c:pt>
                <c:pt idx="495">
                  <c:v>479</c:v>
                </c:pt>
                <c:pt idx="496">
                  <c:v>480</c:v>
                </c:pt>
                <c:pt idx="497">
                  <c:v>481</c:v>
                </c:pt>
                <c:pt idx="498">
                  <c:v>482</c:v>
                </c:pt>
                <c:pt idx="499">
                  <c:v>483</c:v>
                </c:pt>
                <c:pt idx="500">
                  <c:v>484</c:v>
                </c:pt>
                <c:pt idx="501">
                  <c:v>485</c:v>
                </c:pt>
                <c:pt idx="502">
                  <c:v>486</c:v>
                </c:pt>
                <c:pt idx="503">
                  <c:v>487</c:v>
                </c:pt>
                <c:pt idx="504">
                  <c:v>488</c:v>
                </c:pt>
                <c:pt idx="505">
                  <c:v>489</c:v>
                </c:pt>
                <c:pt idx="506">
                  <c:v>490</c:v>
                </c:pt>
                <c:pt idx="507">
                  <c:v>491</c:v>
                </c:pt>
                <c:pt idx="508">
                  <c:v>492</c:v>
                </c:pt>
                <c:pt idx="509">
                  <c:v>493</c:v>
                </c:pt>
                <c:pt idx="510">
                  <c:v>494</c:v>
                </c:pt>
                <c:pt idx="511">
                  <c:v>495</c:v>
                </c:pt>
                <c:pt idx="512">
                  <c:v>496</c:v>
                </c:pt>
                <c:pt idx="513">
                  <c:v>497</c:v>
                </c:pt>
                <c:pt idx="514">
                  <c:v>498</c:v>
                </c:pt>
                <c:pt idx="515">
                  <c:v>499</c:v>
                </c:pt>
                <c:pt idx="516">
                  <c:v>500</c:v>
                </c:pt>
                <c:pt idx="517">
                  <c:v>501</c:v>
                </c:pt>
                <c:pt idx="518">
                  <c:v>502</c:v>
                </c:pt>
                <c:pt idx="519">
                  <c:v>503</c:v>
                </c:pt>
                <c:pt idx="520">
                  <c:v>504</c:v>
                </c:pt>
                <c:pt idx="521">
                  <c:v>505</c:v>
                </c:pt>
                <c:pt idx="522">
                  <c:v>506</c:v>
                </c:pt>
                <c:pt idx="523">
                  <c:v>507</c:v>
                </c:pt>
                <c:pt idx="524">
                  <c:v>508</c:v>
                </c:pt>
                <c:pt idx="525">
                  <c:v>509</c:v>
                </c:pt>
                <c:pt idx="526">
                  <c:v>510</c:v>
                </c:pt>
                <c:pt idx="527">
                  <c:v>511</c:v>
                </c:pt>
                <c:pt idx="528">
                  <c:v>512</c:v>
                </c:pt>
                <c:pt idx="529">
                  <c:v>513</c:v>
                </c:pt>
                <c:pt idx="530">
                  <c:v>514</c:v>
                </c:pt>
                <c:pt idx="531">
                  <c:v>515</c:v>
                </c:pt>
                <c:pt idx="532">
                  <c:v>516</c:v>
                </c:pt>
                <c:pt idx="533">
                  <c:v>517</c:v>
                </c:pt>
                <c:pt idx="534">
                  <c:v>518</c:v>
                </c:pt>
                <c:pt idx="535">
                  <c:v>519</c:v>
                </c:pt>
                <c:pt idx="536">
                  <c:v>520</c:v>
                </c:pt>
                <c:pt idx="537">
                  <c:v>521</c:v>
                </c:pt>
                <c:pt idx="538">
                  <c:v>522</c:v>
                </c:pt>
                <c:pt idx="539">
                  <c:v>523</c:v>
                </c:pt>
                <c:pt idx="540">
                  <c:v>524</c:v>
                </c:pt>
                <c:pt idx="541">
                  <c:v>525</c:v>
                </c:pt>
                <c:pt idx="542">
                  <c:v>526</c:v>
                </c:pt>
                <c:pt idx="543">
                  <c:v>527</c:v>
                </c:pt>
                <c:pt idx="544">
                  <c:v>528</c:v>
                </c:pt>
                <c:pt idx="545">
                  <c:v>529</c:v>
                </c:pt>
                <c:pt idx="546">
                  <c:v>530</c:v>
                </c:pt>
                <c:pt idx="547">
                  <c:v>531</c:v>
                </c:pt>
                <c:pt idx="548">
                  <c:v>532</c:v>
                </c:pt>
                <c:pt idx="549">
                  <c:v>533</c:v>
                </c:pt>
                <c:pt idx="550">
                  <c:v>534</c:v>
                </c:pt>
                <c:pt idx="551">
                  <c:v>535</c:v>
                </c:pt>
                <c:pt idx="552">
                  <c:v>536</c:v>
                </c:pt>
                <c:pt idx="553">
                  <c:v>537</c:v>
                </c:pt>
                <c:pt idx="554">
                  <c:v>538</c:v>
                </c:pt>
                <c:pt idx="555">
                  <c:v>539</c:v>
                </c:pt>
                <c:pt idx="556">
                  <c:v>540</c:v>
                </c:pt>
                <c:pt idx="557">
                  <c:v>541</c:v>
                </c:pt>
                <c:pt idx="558">
                  <c:v>542</c:v>
                </c:pt>
                <c:pt idx="559">
                  <c:v>543</c:v>
                </c:pt>
                <c:pt idx="560">
                  <c:v>544</c:v>
                </c:pt>
                <c:pt idx="561">
                  <c:v>545</c:v>
                </c:pt>
                <c:pt idx="562">
                  <c:v>546</c:v>
                </c:pt>
                <c:pt idx="563">
                  <c:v>547</c:v>
                </c:pt>
                <c:pt idx="564">
                  <c:v>548</c:v>
                </c:pt>
                <c:pt idx="565">
                  <c:v>549</c:v>
                </c:pt>
                <c:pt idx="566">
                  <c:v>550</c:v>
                </c:pt>
                <c:pt idx="567">
                  <c:v>551</c:v>
                </c:pt>
                <c:pt idx="568">
                  <c:v>552</c:v>
                </c:pt>
                <c:pt idx="569">
                  <c:v>553</c:v>
                </c:pt>
                <c:pt idx="570">
                  <c:v>554</c:v>
                </c:pt>
                <c:pt idx="571">
                  <c:v>555</c:v>
                </c:pt>
                <c:pt idx="572">
                  <c:v>556</c:v>
                </c:pt>
                <c:pt idx="573">
                  <c:v>557</c:v>
                </c:pt>
                <c:pt idx="574">
                  <c:v>558</c:v>
                </c:pt>
                <c:pt idx="575">
                  <c:v>559</c:v>
                </c:pt>
                <c:pt idx="576">
                  <c:v>560</c:v>
                </c:pt>
                <c:pt idx="577">
                  <c:v>561</c:v>
                </c:pt>
                <c:pt idx="578">
                  <c:v>562</c:v>
                </c:pt>
                <c:pt idx="579">
                  <c:v>563</c:v>
                </c:pt>
                <c:pt idx="580">
                  <c:v>564</c:v>
                </c:pt>
                <c:pt idx="581">
                  <c:v>565</c:v>
                </c:pt>
                <c:pt idx="582">
                  <c:v>566</c:v>
                </c:pt>
                <c:pt idx="583">
                  <c:v>567</c:v>
                </c:pt>
                <c:pt idx="584">
                  <c:v>568</c:v>
                </c:pt>
                <c:pt idx="585">
                  <c:v>569</c:v>
                </c:pt>
                <c:pt idx="586">
                  <c:v>570</c:v>
                </c:pt>
                <c:pt idx="587">
                  <c:v>571</c:v>
                </c:pt>
                <c:pt idx="588">
                  <c:v>572</c:v>
                </c:pt>
                <c:pt idx="589">
                  <c:v>573</c:v>
                </c:pt>
                <c:pt idx="590">
                  <c:v>574</c:v>
                </c:pt>
                <c:pt idx="591">
                  <c:v>575</c:v>
                </c:pt>
                <c:pt idx="592">
                  <c:v>576</c:v>
                </c:pt>
                <c:pt idx="593">
                  <c:v>577</c:v>
                </c:pt>
                <c:pt idx="594">
                  <c:v>578</c:v>
                </c:pt>
                <c:pt idx="595">
                  <c:v>579</c:v>
                </c:pt>
                <c:pt idx="596">
                  <c:v>580</c:v>
                </c:pt>
                <c:pt idx="597">
                  <c:v>581</c:v>
                </c:pt>
                <c:pt idx="598">
                  <c:v>582</c:v>
                </c:pt>
                <c:pt idx="599">
                  <c:v>583</c:v>
                </c:pt>
                <c:pt idx="600">
                  <c:v>584</c:v>
                </c:pt>
                <c:pt idx="601">
                  <c:v>585</c:v>
                </c:pt>
                <c:pt idx="602">
                  <c:v>586</c:v>
                </c:pt>
                <c:pt idx="603">
                  <c:v>587</c:v>
                </c:pt>
                <c:pt idx="604">
                  <c:v>588</c:v>
                </c:pt>
                <c:pt idx="605">
                  <c:v>589</c:v>
                </c:pt>
                <c:pt idx="606">
                  <c:v>590</c:v>
                </c:pt>
                <c:pt idx="607">
                  <c:v>591</c:v>
                </c:pt>
                <c:pt idx="608">
                  <c:v>592</c:v>
                </c:pt>
                <c:pt idx="609">
                  <c:v>593</c:v>
                </c:pt>
                <c:pt idx="610">
                  <c:v>594</c:v>
                </c:pt>
                <c:pt idx="611">
                  <c:v>595</c:v>
                </c:pt>
                <c:pt idx="612">
                  <c:v>596</c:v>
                </c:pt>
                <c:pt idx="613">
                  <c:v>597</c:v>
                </c:pt>
                <c:pt idx="614">
                  <c:v>598</c:v>
                </c:pt>
                <c:pt idx="615">
                  <c:v>599</c:v>
                </c:pt>
                <c:pt idx="616">
                  <c:v>600</c:v>
                </c:pt>
                <c:pt idx="617">
                  <c:v>601</c:v>
                </c:pt>
                <c:pt idx="618">
                  <c:v>602</c:v>
                </c:pt>
                <c:pt idx="619">
                  <c:v>603</c:v>
                </c:pt>
                <c:pt idx="620">
                  <c:v>604</c:v>
                </c:pt>
                <c:pt idx="621">
                  <c:v>605</c:v>
                </c:pt>
                <c:pt idx="622">
                  <c:v>606</c:v>
                </c:pt>
                <c:pt idx="623">
                  <c:v>607</c:v>
                </c:pt>
                <c:pt idx="624">
                  <c:v>608</c:v>
                </c:pt>
                <c:pt idx="625">
                  <c:v>609</c:v>
                </c:pt>
                <c:pt idx="626">
                  <c:v>610</c:v>
                </c:pt>
                <c:pt idx="627">
                  <c:v>611</c:v>
                </c:pt>
                <c:pt idx="628">
                  <c:v>612</c:v>
                </c:pt>
                <c:pt idx="629">
                  <c:v>613</c:v>
                </c:pt>
                <c:pt idx="630">
                  <c:v>614</c:v>
                </c:pt>
                <c:pt idx="631">
                  <c:v>615</c:v>
                </c:pt>
                <c:pt idx="632">
                  <c:v>616</c:v>
                </c:pt>
                <c:pt idx="633">
                  <c:v>617</c:v>
                </c:pt>
                <c:pt idx="634">
                  <c:v>618</c:v>
                </c:pt>
                <c:pt idx="635">
                  <c:v>619</c:v>
                </c:pt>
                <c:pt idx="636">
                  <c:v>620</c:v>
                </c:pt>
                <c:pt idx="637">
                  <c:v>621</c:v>
                </c:pt>
                <c:pt idx="638">
                  <c:v>622</c:v>
                </c:pt>
                <c:pt idx="639">
                  <c:v>623</c:v>
                </c:pt>
                <c:pt idx="640">
                  <c:v>624</c:v>
                </c:pt>
                <c:pt idx="641">
                  <c:v>625</c:v>
                </c:pt>
                <c:pt idx="642">
                  <c:v>626</c:v>
                </c:pt>
                <c:pt idx="643">
                  <c:v>627</c:v>
                </c:pt>
                <c:pt idx="644">
                  <c:v>628</c:v>
                </c:pt>
                <c:pt idx="645">
                  <c:v>629</c:v>
                </c:pt>
                <c:pt idx="646">
                  <c:v>630</c:v>
                </c:pt>
                <c:pt idx="647">
                  <c:v>631</c:v>
                </c:pt>
                <c:pt idx="648">
                  <c:v>632</c:v>
                </c:pt>
                <c:pt idx="649">
                  <c:v>633</c:v>
                </c:pt>
                <c:pt idx="650">
                  <c:v>634</c:v>
                </c:pt>
                <c:pt idx="651">
                  <c:v>635</c:v>
                </c:pt>
                <c:pt idx="652">
                  <c:v>636</c:v>
                </c:pt>
                <c:pt idx="653">
                  <c:v>637</c:v>
                </c:pt>
                <c:pt idx="654">
                  <c:v>638</c:v>
                </c:pt>
                <c:pt idx="655">
                  <c:v>639</c:v>
                </c:pt>
                <c:pt idx="656">
                  <c:v>640</c:v>
                </c:pt>
                <c:pt idx="657">
                  <c:v>641</c:v>
                </c:pt>
                <c:pt idx="658">
                  <c:v>642</c:v>
                </c:pt>
                <c:pt idx="659">
                  <c:v>643</c:v>
                </c:pt>
                <c:pt idx="660">
                  <c:v>644</c:v>
                </c:pt>
                <c:pt idx="661">
                  <c:v>645</c:v>
                </c:pt>
                <c:pt idx="662">
                  <c:v>646</c:v>
                </c:pt>
                <c:pt idx="663">
                  <c:v>647</c:v>
                </c:pt>
                <c:pt idx="664">
                  <c:v>648</c:v>
                </c:pt>
                <c:pt idx="665">
                  <c:v>649</c:v>
                </c:pt>
                <c:pt idx="666">
                  <c:v>650</c:v>
                </c:pt>
                <c:pt idx="667">
                  <c:v>651</c:v>
                </c:pt>
                <c:pt idx="668">
                  <c:v>652</c:v>
                </c:pt>
                <c:pt idx="669">
                  <c:v>653</c:v>
                </c:pt>
                <c:pt idx="670">
                  <c:v>654</c:v>
                </c:pt>
                <c:pt idx="671">
                  <c:v>655</c:v>
                </c:pt>
                <c:pt idx="672">
                  <c:v>656</c:v>
                </c:pt>
                <c:pt idx="673">
                  <c:v>657</c:v>
                </c:pt>
                <c:pt idx="674">
                  <c:v>658</c:v>
                </c:pt>
                <c:pt idx="675">
                  <c:v>659</c:v>
                </c:pt>
                <c:pt idx="676">
                  <c:v>660</c:v>
                </c:pt>
                <c:pt idx="677">
                  <c:v>661</c:v>
                </c:pt>
                <c:pt idx="678">
                  <c:v>662</c:v>
                </c:pt>
                <c:pt idx="679">
                  <c:v>663</c:v>
                </c:pt>
                <c:pt idx="680">
                  <c:v>664</c:v>
                </c:pt>
                <c:pt idx="681">
                  <c:v>665</c:v>
                </c:pt>
                <c:pt idx="682">
                  <c:v>666</c:v>
                </c:pt>
                <c:pt idx="683">
                  <c:v>667</c:v>
                </c:pt>
                <c:pt idx="684">
                  <c:v>668</c:v>
                </c:pt>
                <c:pt idx="685">
                  <c:v>669</c:v>
                </c:pt>
                <c:pt idx="686">
                  <c:v>670</c:v>
                </c:pt>
                <c:pt idx="687">
                  <c:v>671</c:v>
                </c:pt>
                <c:pt idx="688">
                  <c:v>672</c:v>
                </c:pt>
                <c:pt idx="689">
                  <c:v>673</c:v>
                </c:pt>
                <c:pt idx="690">
                  <c:v>674</c:v>
                </c:pt>
                <c:pt idx="691">
                  <c:v>675</c:v>
                </c:pt>
                <c:pt idx="692">
                  <c:v>676</c:v>
                </c:pt>
                <c:pt idx="693">
                  <c:v>677</c:v>
                </c:pt>
                <c:pt idx="694">
                  <c:v>678</c:v>
                </c:pt>
                <c:pt idx="695">
                  <c:v>679</c:v>
                </c:pt>
                <c:pt idx="696">
                  <c:v>680</c:v>
                </c:pt>
                <c:pt idx="697">
                  <c:v>681</c:v>
                </c:pt>
                <c:pt idx="698">
                  <c:v>682</c:v>
                </c:pt>
                <c:pt idx="699">
                  <c:v>683</c:v>
                </c:pt>
                <c:pt idx="700">
                  <c:v>684</c:v>
                </c:pt>
                <c:pt idx="701">
                  <c:v>685</c:v>
                </c:pt>
                <c:pt idx="702">
                  <c:v>686</c:v>
                </c:pt>
                <c:pt idx="703">
                  <c:v>687</c:v>
                </c:pt>
                <c:pt idx="704">
                  <c:v>688</c:v>
                </c:pt>
                <c:pt idx="705">
                  <c:v>689</c:v>
                </c:pt>
                <c:pt idx="706">
                  <c:v>690</c:v>
                </c:pt>
                <c:pt idx="707">
                  <c:v>691</c:v>
                </c:pt>
                <c:pt idx="708">
                  <c:v>692</c:v>
                </c:pt>
                <c:pt idx="709">
                  <c:v>693</c:v>
                </c:pt>
                <c:pt idx="710">
                  <c:v>694</c:v>
                </c:pt>
                <c:pt idx="711">
                  <c:v>695</c:v>
                </c:pt>
                <c:pt idx="712">
                  <c:v>696</c:v>
                </c:pt>
                <c:pt idx="713">
                  <c:v>697</c:v>
                </c:pt>
                <c:pt idx="714">
                  <c:v>698</c:v>
                </c:pt>
                <c:pt idx="715">
                  <c:v>699</c:v>
                </c:pt>
                <c:pt idx="716">
                  <c:v>700</c:v>
                </c:pt>
                <c:pt idx="717">
                  <c:v>701</c:v>
                </c:pt>
                <c:pt idx="718">
                  <c:v>702</c:v>
                </c:pt>
                <c:pt idx="719">
                  <c:v>703</c:v>
                </c:pt>
                <c:pt idx="720">
                  <c:v>704</c:v>
                </c:pt>
                <c:pt idx="721">
                  <c:v>705</c:v>
                </c:pt>
                <c:pt idx="722">
                  <c:v>706</c:v>
                </c:pt>
                <c:pt idx="723">
                  <c:v>707</c:v>
                </c:pt>
                <c:pt idx="724">
                  <c:v>708</c:v>
                </c:pt>
                <c:pt idx="725">
                  <c:v>709</c:v>
                </c:pt>
                <c:pt idx="726">
                  <c:v>710</c:v>
                </c:pt>
                <c:pt idx="727">
                  <c:v>711</c:v>
                </c:pt>
                <c:pt idx="728">
                  <c:v>712</c:v>
                </c:pt>
                <c:pt idx="729">
                  <c:v>713</c:v>
                </c:pt>
                <c:pt idx="730">
                  <c:v>714</c:v>
                </c:pt>
                <c:pt idx="731">
                  <c:v>715</c:v>
                </c:pt>
                <c:pt idx="732">
                  <c:v>716</c:v>
                </c:pt>
                <c:pt idx="733">
                  <c:v>717</c:v>
                </c:pt>
                <c:pt idx="734">
                  <c:v>718</c:v>
                </c:pt>
                <c:pt idx="735">
                  <c:v>719</c:v>
                </c:pt>
                <c:pt idx="736">
                  <c:v>720</c:v>
                </c:pt>
                <c:pt idx="737">
                  <c:v>721</c:v>
                </c:pt>
                <c:pt idx="738">
                  <c:v>722</c:v>
                </c:pt>
                <c:pt idx="739">
                  <c:v>723</c:v>
                </c:pt>
                <c:pt idx="740">
                  <c:v>724</c:v>
                </c:pt>
                <c:pt idx="741">
                  <c:v>725</c:v>
                </c:pt>
                <c:pt idx="742">
                  <c:v>726</c:v>
                </c:pt>
                <c:pt idx="743">
                  <c:v>727</c:v>
                </c:pt>
                <c:pt idx="744">
                  <c:v>728</c:v>
                </c:pt>
                <c:pt idx="745">
                  <c:v>729</c:v>
                </c:pt>
                <c:pt idx="746">
                  <c:v>730</c:v>
                </c:pt>
                <c:pt idx="747">
                  <c:v>731</c:v>
                </c:pt>
                <c:pt idx="748">
                  <c:v>732</c:v>
                </c:pt>
                <c:pt idx="749">
                  <c:v>733</c:v>
                </c:pt>
                <c:pt idx="750">
                  <c:v>734</c:v>
                </c:pt>
                <c:pt idx="751">
                  <c:v>735</c:v>
                </c:pt>
                <c:pt idx="752">
                  <c:v>736</c:v>
                </c:pt>
                <c:pt idx="753">
                  <c:v>737</c:v>
                </c:pt>
                <c:pt idx="754">
                  <c:v>738</c:v>
                </c:pt>
                <c:pt idx="755">
                  <c:v>739</c:v>
                </c:pt>
                <c:pt idx="756">
                  <c:v>740</c:v>
                </c:pt>
                <c:pt idx="757">
                  <c:v>741</c:v>
                </c:pt>
                <c:pt idx="758">
                  <c:v>742</c:v>
                </c:pt>
                <c:pt idx="759">
                  <c:v>743</c:v>
                </c:pt>
                <c:pt idx="760">
                  <c:v>744</c:v>
                </c:pt>
                <c:pt idx="761">
                  <c:v>745</c:v>
                </c:pt>
                <c:pt idx="762">
                  <c:v>746</c:v>
                </c:pt>
                <c:pt idx="763">
                  <c:v>747</c:v>
                </c:pt>
                <c:pt idx="764">
                  <c:v>747.00000900090004</c:v>
                </c:pt>
                <c:pt idx="765">
                  <c:v>748</c:v>
                </c:pt>
                <c:pt idx="766">
                  <c:v>748.00000900090004</c:v>
                </c:pt>
                <c:pt idx="767">
                  <c:v>749</c:v>
                </c:pt>
                <c:pt idx="768">
                  <c:v>750</c:v>
                </c:pt>
                <c:pt idx="769">
                  <c:v>751</c:v>
                </c:pt>
                <c:pt idx="770">
                  <c:v>752</c:v>
                </c:pt>
                <c:pt idx="771">
                  <c:v>753</c:v>
                </c:pt>
                <c:pt idx="772">
                  <c:v>754</c:v>
                </c:pt>
                <c:pt idx="773">
                  <c:v>755</c:v>
                </c:pt>
                <c:pt idx="774">
                  <c:v>756</c:v>
                </c:pt>
                <c:pt idx="775">
                  <c:v>757</c:v>
                </c:pt>
                <c:pt idx="776">
                  <c:v>758</c:v>
                </c:pt>
                <c:pt idx="777">
                  <c:v>759</c:v>
                </c:pt>
                <c:pt idx="778">
                  <c:v>760</c:v>
                </c:pt>
                <c:pt idx="779">
                  <c:v>761</c:v>
                </c:pt>
                <c:pt idx="780">
                  <c:v>762</c:v>
                </c:pt>
                <c:pt idx="781">
                  <c:v>763</c:v>
                </c:pt>
                <c:pt idx="782">
                  <c:v>764</c:v>
                </c:pt>
                <c:pt idx="783">
                  <c:v>765</c:v>
                </c:pt>
                <c:pt idx="784">
                  <c:v>766</c:v>
                </c:pt>
                <c:pt idx="785">
                  <c:v>767</c:v>
                </c:pt>
                <c:pt idx="786">
                  <c:v>768</c:v>
                </c:pt>
                <c:pt idx="787">
                  <c:v>769</c:v>
                </c:pt>
                <c:pt idx="788">
                  <c:v>770</c:v>
                </c:pt>
                <c:pt idx="789">
                  <c:v>771</c:v>
                </c:pt>
                <c:pt idx="790">
                  <c:v>772</c:v>
                </c:pt>
                <c:pt idx="791">
                  <c:v>773</c:v>
                </c:pt>
                <c:pt idx="792">
                  <c:v>774</c:v>
                </c:pt>
                <c:pt idx="793">
                  <c:v>775</c:v>
                </c:pt>
                <c:pt idx="794">
                  <c:v>776</c:v>
                </c:pt>
                <c:pt idx="795">
                  <c:v>777</c:v>
                </c:pt>
                <c:pt idx="796">
                  <c:v>778</c:v>
                </c:pt>
                <c:pt idx="797">
                  <c:v>779</c:v>
                </c:pt>
                <c:pt idx="798">
                  <c:v>780</c:v>
                </c:pt>
                <c:pt idx="799">
                  <c:v>781</c:v>
                </c:pt>
                <c:pt idx="800">
                  <c:v>782</c:v>
                </c:pt>
                <c:pt idx="801">
                  <c:v>783</c:v>
                </c:pt>
                <c:pt idx="802">
                  <c:v>784</c:v>
                </c:pt>
                <c:pt idx="803">
                  <c:v>785</c:v>
                </c:pt>
                <c:pt idx="804">
                  <c:v>786</c:v>
                </c:pt>
                <c:pt idx="805">
                  <c:v>787</c:v>
                </c:pt>
                <c:pt idx="806">
                  <c:v>788</c:v>
                </c:pt>
                <c:pt idx="807">
                  <c:v>789</c:v>
                </c:pt>
                <c:pt idx="808">
                  <c:v>790</c:v>
                </c:pt>
                <c:pt idx="809">
                  <c:v>791</c:v>
                </c:pt>
                <c:pt idx="810">
                  <c:v>792</c:v>
                </c:pt>
                <c:pt idx="811">
                  <c:v>793</c:v>
                </c:pt>
                <c:pt idx="812">
                  <c:v>794</c:v>
                </c:pt>
                <c:pt idx="813">
                  <c:v>795</c:v>
                </c:pt>
                <c:pt idx="814">
                  <c:v>796</c:v>
                </c:pt>
                <c:pt idx="815">
                  <c:v>797</c:v>
                </c:pt>
                <c:pt idx="816">
                  <c:v>798</c:v>
                </c:pt>
                <c:pt idx="817">
                  <c:v>799</c:v>
                </c:pt>
                <c:pt idx="818">
                  <c:v>800</c:v>
                </c:pt>
                <c:pt idx="819">
                  <c:v>801</c:v>
                </c:pt>
                <c:pt idx="820">
                  <c:v>802</c:v>
                </c:pt>
                <c:pt idx="821">
                  <c:v>803</c:v>
                </c:pt>
                <c:pt idx="822">
                  <c:v>804</c:v>
                </c:pt>
                <c:pt idx="823">
                  <c:v>805</c:v>
                </c:pt>
                <c:pt idx="824">
                  <c:v>806</c:v>
                </c:pt>
                <c:pt idx="825">
                  <c:v>807</c:v>
                </c:pt>
                <c:pt idx="826">
                  <c:v>808</c:v>
                </c:pt>
                <c:pt idx="827">
                  <c:v>809</c:v>
                </c:pt>
                <c:pt idx="828">
                  <c:v>810</c:v>
                </c:pt>
                <c:pt idx="829">
                  <c:v>811</c:v>
                </c:pt>
                <c:pt idx="830">
                  <c:v>812</c:v>
                </c:pt>
                <c:pt idx="831">
                  <c:v>813</c:v>
                </c:pt>
                <c:pt idx="832">
                  <c:v>814</c:v>
                </c:pt>
                <c:pt idx="833">
                  <c:v>815</c:v>
                </c:pt>
                <c:pt idx="834">
                  <c:v>816</c:v>
                </c:pt>
                <c:pt idx="835">
                  <c:v>817</c:v>
                </c:pt>
                <c:pt idx="836">
                  <c:v>818</c:v>
                </c:pt>
                <c:pt idx="837">
                  <c:v>819</c:v>
                </c:pt>
                <c:pt idx="838">
                  <c:v>820</c:v>
                </c:pt>
                <c:pt idx="839">
                  <c:v>821</c:v>
                </c:pt>
                <c:pt idx="840">
                  <c:v>822</c:v>
                </c:pt>
                <c:pt idx="841">
                  <c:v>823</c:v>
                </c:pt>
                <c:pt idx="842">
                  <c:v>824</c:v>
                </c:pt>
                <c:pt idx="843">
                  <c:v>825</c:v>
                </c:pt>
                <c:pt idx="844">
                  <c:v>826</c:v>
                </c:pt>
                <c:pt idx="845">
                  <c:v>827</c:v>
                </c:pt>
                <c:pt idx="846">
                  <c:v>828</c:v>
                </c:pt>
                <c:pt idx="847">
                  <c:v>829</c:v>
                </c:pt>
                <c:pt idx="848">
                  <c:v>830</c:v>
                </c:pt>
                <c:pt idx="849">
                  <c:v>831</c:v>
                </c:pt>
                <c:pt idx="850">
                  <c:v>832</c:v>
                </c:pt>
                <c:pt idx="851">
                  <c:v>833</c:v>
                </c:pt>
                <c:pt idx="852">
                  <c:v>834</c:v>
                </c:pt>
                <c:pt idx="853">
                  <c:v>835</c:v>
                </c:pt>
                <c:pt idx="854">
                  <c:v>836</c:v>
                </c:pt>
                <c:pt idx="855">
                  <c:v>837</c:v>
                </c:pt>
                <c:pt idx="856">
                  <c:v>838</c:v>
                </c:pt>
                <c:pt idx="857">
                  <c:v>839</c:v>
                </c:pt>
                <c:pt idx="858">
                  <c:v>840</c:v>
                </c:pt>
                <c:pt idx="859">
                  <c:v>841</c:v>
                </c:pt>
                <c:pt idx="860">
                  <c:v>842</c:v>
                </c:pt>
                <c:pt idx="861">
                  <c:v>843</c:v>
                </c:pt>
                <c:pt idx="862">
                  <c:v>844</c:v>
                </c:pt>
                <c:pt idx="863">
                  <c:v>845</c:v>
                </c:pt>
                <c:pt idx="864">
                  <c:v>846</c:v>
                </c:pt>
                <c:pt idx="865">
                  <c:v>847</c:v>
                </c:pt>
                <c:pt idx="866">
                  <c:v>848</c:v>
                </c:pt>
                <c:pt idx="867">
                  <c:v>849</c:v>
                </c:pt>
                <c:pt idx="868">
                  <c:v>850</c:v>
                </c:pt>
                <c:pt idx="869">
                  <c:v>851</c:v>
                </c:pt>
                <c:pt idx="870">
                  <c:v>852</c:v>
                </c:pt>
                <c:pt idx="871">
                  <c:v>853</c:v>
                </c:pt>
                <c:pt idx="872">
                  <c:v>854</c:v>
                </c:pt>
                <c:pt idx="873">
                  <c:v>855</c:v>
                </c:pt>
                <c:pt idx="874">
                  <c:v>856</c:v>
                </c:pt>
                <c:pt idx="875">
                  <c:v>857</c:v>
                </c:pt>
                <c:pt idx="876">
                  <c:v>858</c:v>
                </c:pt>
                <c:pt idx="877">
                  <c:v>859</c:v>
                </c:pt>
                <c:pt idx="878">
                  <c:v>860</c:v>
                </c:pt>
                <c:pt idx="879">
                  <c:v>861</c:v>
                </c:pt>
                <c:pt idx="880">
                  <c:v>862</c:v>
                </c:pt>
                <c:pt idx="881">
                  <c:v>863</c:v>
                </c:pt>
                <c:pt idx="882">
                  <c:v>864</c:v>
                </c:pt>
                <c:pt idx="883">
                  <c:v>865</c:v>
                </c:pt>
                <c:pt idx="884">
                  <c:v>866</c:v>
                </c:pt>
                <c:pt idx="885">
                  <c:v>867</c:v>
                </c:pt>
                <c:pt idx="886">
                  <c:v>868</c:v>
                </c:pt>
                <c:pt idx="887">
                  <c:v>869</c:v>
                </c:pt>
                <c:pt idx="888">
                  <c:v>870</c:v>
                </c:pt>
                <c:pt idx="889">
                  <c:v>871</c:v>
                </c:pt>
                <c:pt idx="890">
                  <c:v>872</c:v>
                </c:pt>
                <c:pt idx="891">
                  <c:v>873</c:v>
                </c:pt>
                <c:pt idx="892">
                  <c:v>874</c:v>
                </c:pt>
                <c:pt idx="893">
                  <c:v>875</c:v>
                </c:pt>
                <c:pt idx="894">
                  <c:v>876</c:v>
                </c:pt>
                <c:pt idx="895">
                  <c:v>877</c:v>
                </c:pt>
                <c:pt idx="896">
                  <c:v>878</c:v>
                </c:pt>
                <c:pt idx="897">
                  <c:v>879</c:v>
                </c:pt>
                <c:pt idx="898">
                  <c:v>880</c:v>
                </c:pt>
                <c:pt idx="899">
                  <c:v>881</c:v>
                </c:pt>
                <c:pt idx="900">
                  <c:v>882</c:v>
                </c:pt>
                <c:pt idx="901">
                  <c:v>883</c:v>
                </c:pt>
                <c:pt idx="902">
                  <c:v>884</c:v>
                </c:pt>
                <c:pt idx="903">
                  <c:v>885</c:v>
                </c:pt>
                <c:pt idx="904">
                  <c:v>886</c:v>
                </c:pt>
                <c:pt idx="905">
                  <c:v>887</c:v>
                </c:pt>
                <c:pt idx="906">
                  <c:v>888</c:v>
                </c:pt>
                <c:pt idx="907">
                  <c:v>889</c:v>
                </c:pt>
                <c:pt idx="908">
                  <c:v>890</c:v>
                </c:pt>
                <c:pt idx="909">
                  <c:v>891</c:v>
                </c:pt>
                <c:pt idx="910">
                  <c:v>892</c:v>
                </c:pt>
                <c:pt idx="911">
                  <c:v>893</c:v>
                </c:pt>
                <c:pt idx="912">
                  <c:v>894</c:v>
                </c:pt>
                <c:pt idx="913">
                  <c:v>895</c:v>
                </c:pt>
                <c:pt idx="914">
                  <c:v>896</c:v>
                </c:pt>
                <c:pt idx="915">
                  <c:v>897</c:v>
                </c:pt>
                <c:pt idx="916">
                  <c:v>898</c:v>
                </c:pt>
                <c:pt idx="917">
                  <c:v>899</c:v>
                </c:pt>
                <c:pt idx="918">
                  <c:v>900</c:v>
                </c:pt>
                <c:pt idx="919">
                  <c:v>901</c:v>
                </c:pt>
                <c:pt idx="920">
                  <c:v>902</c:v>
                </c:pt>
                <c:pt idx="921">
                  <c:v>903</c:v>
                </c:pt>
                <c:pt idx="922">
                  <c:v>904</c:v>
                </c:pt>
                <c:pt idx="923">
                  <c:v>905</c:v>
                </c:pt>
                <c:pt idx="924">
                  <c:v>906</c:v>
                </c:pt>
                <c:pt idx="925">
                  <c:v>907</c:v>
                </c:pt>
                <c:pt idx="926">
                  <c:v>908</c:v>
                </c:pt>
                <c:pt idx="927">
                  <c:v>909</c:v>
                </c:pt>
                <c:pt idx="928">
                  <c:v>910</c:v>
                </c:pt>
                <c:pt idx="929">
                  <c:v>911</c:v>
                </c:pt>
                <c:pt idx="930">
                  <c:v>912</c:v>
                </c:pt>
                <c:pt idx="931">
                  <c:v>913</c:v>
                </c:pt>
                <c:pt idx="932">
                  <c:v>914</c:v>
                </c:pt>
                <c:pt idx="933">
                  <c:v>915</c:v>
                </c:pt>
                <c:pt idx="934">
                  <c:v>916</c:v>
                </c:pt>
                <c:pt idx="935">
                  <c:v>917</c:v>
                </c:pt>
                <c:pt idx="936">
                  <c:v>918</c:v>
                </c:pt>
                <c:pt idx="937">
                  <c:v>919</c:v>
                </c:pt>
                <c:pt idx="938">
                  <c:v>920</c:v>
                </c:pt>
                <c:pt idx="939">
                  <c:v>921</c:v>
                </c:pt>
                <c:pt idx="940">
                  <c:v>922</c:v>
                </c:pt>
                <c:pt idx="941">
                  <c:v>923</c:v>
                </c:pt>
                <c:pt idx="942">
                  <c:v>924</c:v>
                </c:pt>
                <c:pt idx="943">
                  <c:v>925</c:v>
                </c:pt>
                <c:pt idx="944">
                  <c:v>926</c:v>
                </c:pt>
                <c:pt idx="945">
                  <c:v>927</c:v>
                </c:pt>
                <c:pt idx="946">
                  <c:v>928</c:v>
                </c:pt>
                <c:pt idx="947">
                  <c:v>929</c:v>
                </c:pt>
                <c:pt idx="948">
                  <c:v>930</c:v>
                </c:pt>
                <c:pt idx="949">
                  <c:v>931</c:v>
                </c:pt>
                <c:pt idx="950">
                  <c:v>932</c:v>
                </c:pt>
                <c:pt idx="951">
                  <c:v>933</c:v>
                </c:pt>
                <c:pt idx="952">
                  <c:v>934</c:v>
                </c:pt>
                <c:pt idx="953">
                  <c:v>935</c:v>
                </c:pt>
                <c:pt idx="954">
                  <c:v>936</c:v>
                </c:pt>
                <c:pt idx="955">
                  <c:v>937</c:v>
                </c:pt>
                <c:pt idx="956">
                  <c:v>938</c:v>
                </c:pt>
                <c:pt idx="957">
                  <c:v>939</c:v>
                </c:pt>
                <c:pt idx="958">
                  <c:v>940</c:v>
                </c:pt>
                <c:pt idx="959">
                  <c:v>941</c:v>
                </c:pt>
                <c:pt idx="960">
                  <c:v>942</c:v>
                </c:pt>
                <c:pt idx="961">
                  <c:v>943</c:v>
                </c:pt>
                <c:pt idx="962">
                  <c:v>944</c:v>
                </c:pt>
                <c:pt idx="963">
                  <c:v>945</c:v>
                </c:pt>
                <c:pt idx="964">
                  <c:v>946</c:v>
                </c:pt>
                <c:pt idx="965">
                  <c:v>947</c:v>
                </c:pt>
                <c:pt idx="966">
                  <c:v>948</c:v>
                </c:pt>
                <c:pt idx="967">
                  <c:v>949</c:v>
                </c:pt>
                <c:pt idx="968">
                  <c:v>950</c:v>
                </c:pt>
                <c:pt idx="969">
                  <c:v>951</c:v>
                </c:pt>
                <c:pt idx="970">
                  <c:v>952</c:v>
                </c:pt>
                <c:pt idx="971">
                  <c:v>953</c:v>
                </c:pt>
                <c:pt idx="972">
                  <c:v>954</c:v>
                </c:pt>
                <c:pt idx="973">
                  <c:v>955</c:v>
                </c:pt>
                <c:pt idx="974">
                  <c:v>956</c:v>
                </c:pt>
                <c:pt idx="975">
                  <c:v>957</c:v>
                </c:pt>
                <c:pt idx="976">
                  <c:v>958</c:v>
                </c:pt>
                <c:pt idx="977">
                  <c:v>959</c:v>
                </c:pt>
                <c:pt idx="978">
                  <c:v>960</c:v>
                </c:pt>
                <c:pt idx="979">
                  <c:v>961</c:v>
                </c:pt>
                <c:pt idx="980">
                  <c:v>962</c:v>
                </c:pt>
                <c:pt idx="981">
                  <c:v>963</c:v>
                </c:pt>
                <c:pt idx="982">
                  <c:v>964</c:v>
                </c:pt>
                <c:pt idx="983">
                  <c:v>965</c:v>
                </c:pt>
                <c:pt idx="984">
                  <c:v>966</c:v>
                </c:pt>
                <c:pt idx="985">
                  <c:v>967</c:v>
                </c:pt>
                <c:pt idx="986">
                  <c:v>968</c:v>
                </c:pt>
                <c:pt idx="987">
                  <c:v>969</c:v>
                </c:pt>
                <c:pt idx="988">
                  <c:v>970</c:v>
                </c:pt>
                <c:pt idx="989">
                  <c:v>971</c:v>
                </c:pt>
                <c:pt idx="990">
                  <c:v>972</c:v>
                </c:pt>
                <c:pt idx="991">
                  <c:v>973</c:v>
                </c:pt>
                <c:pt idx="992">
                  <c:v>974</c:v>
                </c:pt>
                <c:pt idx="993">
                  <c:v>975</c:v>
                </c:pt>
                <c:pt idx="994">
                  <c:v>976</c:v>
                </c:pt>
                <c:pt idx="995">
                  <c:v>977</c:v>
                </c:pt>
                <c:pt idx="996">
                  <c:v>978</c:v>
                </c:pt>
                <c:pt idx="997">
                  <c:v>979</c:v>
                </c:pt>
                <c:pt idx="998">
                  <c:v>980</c:v>
                </c:pt>
                <c:pt idx="999">
                  <c:v>981</c:v>
                </c:pt>
                <c:pt idx="1000">
                  <c:v>982</c:v>
                </c:pt>
                <c:pt idx="1001">
                  <c:v>983</c:v>
                </c:pt>
                <c:pt idx="1002">
                  <c:v>984</c:v>
                </c:pt>
                <c:pt idx="1003">
                  <c:v>985</c:v>
                </c:pt>
                <c:pt idx="1004">
                  <c:v>986</c:v>
                </c:pt>
                <c:pt idx="1005">
                  <c:v>987</c:v>
                </c:pt>
                <c:pt idx="1006">
                  <c:v>988</c:v>
                </c:pt>
                <c:pt idx="1007">
                  <c:v>989</c:v>
                </c:pt>
                <c:pt idx="1008">
                  <c:v>990</c:v>
                </c:pt>
                <c:pt idx="1009">
                  <c:v>991</c:v>
                </c:pt>
                <c:pt idx="1010">
                  <c:v>992</c:v>
                </c:pt>
                <c:pt idx="1011">
                  <c:v>993</c:v>
                </c:pt>
                <c:pt idx="1012">
                  <c:v>994</c:v>
                </c:pt>
                <c:pt idx="1013">
                  <c:v>995</c:v>
                </c:pt>
                <c:pt idx="1014">
                  <c:v>996</c:v>
                </c:pt>
                <c:pt idx="1015">
                  <c:v>997</c:v>
                </c:pt>
                <c:pt idx="1016">
                  <c:v>998</c:v>
                </c:pt>
                <c:pt idx="1017">
                  <c:v>999</c:v>
                </c:pt>
                <c:pt idx="1018">
                  <c:v>1000</c:v>
                </c:pt>
                <c:pt idx="1019">
                  <c:v>1001</c:v>
                </c:pt>
                <c:pt idx="1020">
                  <c:v>1002</c:v>
                </c:pt>
                <c:pt idx="1021">
                  <c:v>1003</c:v>
                </c:pt>
                <c:pt idx="1022">
                  <c:v>1004</c:v>
                </c:pt>
                <c:pt idx="1023">
                  <c:v>1005</c:v>
                </c:pt>
                <c:pt idx="1024">
                  <c:v>1006</c:v>
                </c:pt>
                <c:pt idx="1025">
                  <c:v>1007</c:v>
                </c:pt>
                <c:pt idx="1026">
                  <c:v>1008</c:v>
                </c:pt>
                <c:pt idx="1027">
                  <c:v>1009</c:v>
                </c:pt>
                <c:pt idx="1028">
                  <c:v>1010</c:v>
                </c:pt>
                <c:pt idx="1029">
                  <c:v>1011</c:v>
                </c:pt>
                <c:pt idx="1030">
                  <c:v>1012</c:v>
                </c:pt>
                <c:pt idx="1031">
                  <c:v>1013</c:v>
                </c:pt>
                <c:pt idx="1032">
                  <c:v>1014</c:v>
                </c:pt>
                <c:pt idx="1033">
                  <c:v>1015</c:v>
                </c:pt>
                <c:pt idx="1034">
                  <c:v>1016</c:v>
                </c:pt>
                <c:pt idx="1035">
                  <c:v>1017</c:v>
                </c:pt>
                <c:pt idx="1036">
                  <c:v>1018</c:v>
                </c:pt>
                <c:pt idx="1037">
                  <c:v>1019</c:v>
                </c:pt>
                <c:pt idx="1038">
                  <c:v>1020</c:v>
                </c:pt>
                <c:pt idx="1039">
                  <c:v>1021</c:v>
                </c:pt>
                <c:pt idx="1040">
                  <c:v>1022</c:v>
                </c:pt>
                <c:pt idx="1041">
                  <c:v>1023</c:v>
                </c:pt>
                <c:pt idx="1042">
                  <c:v>1024</c:v>
                </c:pt>
                <c:pt idx="1043">
                  <c:v>1025</c:v>
                </c:pt>
                <c:pt idx="1044">
                  <c:v>1026</c:v>
                </c:pt>
                <c:pt idx="1045">
                  <c:v>1027</c:v>
                </c:pt>
                <c:pt idx="1046">
                  <c:v>1028</c:v>
                </c:pt>
                <c:pt idx="1047">
                  <c:v>1029</c:v>
                </c:pt>
                <c:pt idx="1048">
                  <c:v>1030</c:v>
                </c:pt>
                <c:pt idx="1049">
                  <c:v>1031</c:v>
                </c:pt>
                <c:pt idx="1050">
                  <c:v>1032</c:v>
                </c:pt>
                <c:pt idx="1051">
                  <c:v>1033</c:v>
                </c:pt>
                <c:pt idx="1052">
                  <c:v>1034</c:v>
                </c:pt>
                <c:pt idx="1053">
                  <c:v>1035</c:v>
                </c:pt>
                <c:pt idx="1054">
                  <c:v>1036</c:v>
                </c:pt>
                <c:pt idx="1055">
                  <c:v>1037</c:v>
                </c:pt>
                <c:pt idx="1056">
                  <c:v>1038</c:v>
                </c:pt>
                <c:pt idx="1057">
                  <c:v>1039</c:v>
                </c:pt>
                <c:pt idx="1058">
                  <c:v>1040</c:v>
                </c:pt>
                <c:pt idx="1059">
                  <c:v>1041</c:v>
                </c:pt>
                <c:pt idx="1060">
                  <c:v>1042</c:v>
                </c:pt>
                <c:pt idx="1061">
                  <c:v>1043</c:v>
                </c:pt>
                <c:pt idx="1062">
                  <c:v>1044</c:v>
                </c:pt>
                <c:pt idx="1063">
                  <c:v>1045</c:v>
                </c:pt>
                <c:pt idx="1064">
                  <c:v>1046</c:v>
                </c:pt>
                <c:pt idx="1065">
                  <c:v>1047</c:v>
                </c:pt>
                <c:pt idx="1066">
                  <c:v>1048</c:v>
                </c:pt>
                <c:pt idx="1067">
                  <c:v>1049</c:v>
                </c:pt>
                <c:pt idx="1068">
                  <c:v>1050</c:v>
                </c:pt>
                <c:pt idx="1069">
                  <c:v>1051</c:v>
                </c:pt>
                <c:pt idx="1070">
                  <c:v>1052</c:v>
                </c:pt>
                <c:pt idx="1071">
                  <c:v>1053</c:v>
                </c:pt>
                <c:pt idx="1072">
                  <c:v>1054</c:v>
                </c:pt>
                <c:pt idx="1073">
                  <c:v>1055</c:v>
                </c:pt>
                <c:pt idx="1074">
                  <c:v>1056</c:v>
                </c:pt>
                <c:pt idx="1075">
                  <c:v>1057</c:v>
                </c:pt>
                <c:pt idx="1076">
                  <c:v>1058</c:v>
                </c:pt>
                <c:pt idx="1077">
                  <c:v>1059</c:v>
                </c:pt>
                <c:pt idx="1078">
                  <c:v>1060</c:v>
                </c:pt>
                <c:pt idx="1079">
                  <c:v>1061</c:v>
                </c:pt>
                <c:pt idx="1080">
                  <c:v>1062</c:v>
                </c:pt>
                <c:pt idx="1081">
                  <c:v>1063</c:v>
                </c:pt>
                <c:pt idx="1082">
                  <c:v>1064</c:v>
                </c:pt>
                <c:pt idx="1083">
                  <c:v>1065</c:v>
                </c:pt>
                <c:pt idx="1084">
                  <c:v>1066</c:v>
                </c:pt>
                <c:pt idx="1085">
                  <c:v>1067</c:v>
                </c:pt>
                <c:pt idx="1086">
                  <c:v>1068</c:v>
                </c:pt>
                <c:pt idx="1087">
                  <c:v>1069</c:v>
                </c:pt>
                <c:pt idx="1088">
                  <c:v>1070</c:v>
                </c:pt>
                <c:pt idx="1089">
                  <c:v>1071</c:v>
                </c:pt>
                <c:pt idx="1090">
                  <c:v>1072</c:v>
                </c:pt>
                <c:pt idx="1091">
                  <c:v>1073</c:v>
                </c:pt>
                <c:pt idx="1092">
                  <c:v>1074</c:v>
                </c:pt>
                <c:pt idx="1093">
                  <c:v>1075</c:v>
                </c:pt>
                <c:pt idx="1094">
                  <c:v>1076</c:v>
                </c:pt>
                <c:pt idx="1095">
                  <c:v>1077</c:v>
                </c:pt>
                <c:pt idx="1096">
                  <c:v>1078</c:v>
                </c:pt>
                <c:pt idx="1097">
                  <c:v>1079</c:v>
                </c:pt>
                <c:pt idx="1098">
                  <c:v>1080</c:v>
                </c:pt>
                <c:pt idx="1099">
                  <c:v>1081</c:v>
                </c:pt>
                <c:pt idx="1100">
                  <c:v>1082</c:v>
                </c:pt>
                <c:pt idx="1101">
                  <c:v>1083</c:v>
                </c:pt>
                <c:pt idx="1102">
                  <c:v>1084</c:v>
                </c:pt>
                <c:pt idx="1103">
                  <c:v>1085</c:v>
                </c:pt>
                <c:pt idx="1104">
                  <c:v>1086</c:v>
                </c:pt>
                <c:pt idx="1105">
                  <c:v>1087</c:v>
                </c:pt>
                <c:pt idx="1106">
                  <c:v>1088</c:v>
                </c:pt>
                <c:pt idx="1107">
                  <c:v>1089</c:v>
                </c:pt>
                <c:pt idx="1108">
                  <c:v>1090</c:v>
                </c:pt>
                <c:pt idx="1109">
                  <c:v>1091</c:v>
                </c:pt>
                <c:pt idx="1110">
                  <c:v>1092</c:v>
                </c:pt>
                <c:pt idx="1111">
                  <c:v>1093</c:v>
                </c:pt>
                <c:pt idx="1112">
                  <c:v>1094</c:v>
                </c:pt>
                <c:pt idx="1113">
                  <c:v>1095</c:v>
                </c:pt>
                <c:pt idx="1114">
                  <c:v>1096</c:v>
                </c:pt>
                <c:pt idx="1115">
                  <c:v>1097</c:v>
                </c:pt>
                <c:pt idx="1116">
                  <c:v>1098</c:v>
                </c:pt>
                <c:pt idx="1117">
                  <c:v>1099</c:v>
                </c:pt>
                <c:pt idx="1118">
                  <c:v>1100</c:v>
                </c:pt>
                <c:pt idx="1119">
                  <c:v>1101</c:v>
                </c:pt>
                <c:pt idx="1120">
                  <c:v>1102</c:v>
                </c:pt>
                <c:pt idx="1121">
                  <c:v>1103</c:v>
                </c:pt>
                <c:pt idx="1122">
                  <c:v>1104</c:v>
                </c:pt>
                <c:pt idx="1123">
                  <c:v>1105</c:v>
                </c:pt>
                <c:pt idx="1124">
                  <c:v>1106</c:v>
                </c:pt>
                <c:pt idx="1125">
                  <c:v>1107</c:v>
                </c:pt>
                <c:pt idx="1126">
                  <c:v>1108</c:v>
                </c:pt>
                <c:pt idx="1127">
                  <c:v>1109</c:v>
                </c:pt>
                <c:pt idx="1128">
                  <c:v>1110</c:v>
                </c:pt>
                <c:pt idx="1129">
                  <c:v>1111</c:v>
                </c:pt>
                <c:pt idx="1130">
                  <c:v>1112</c:v>
                </c:pt>
                <c:pt idx="1131">
                  <c:v>1113</c:v>
                </c:pt>
                <c:pt idx="1132">
                  <c:v>1114</c:v>
                </c:pt>
                <c:pt idx="1133">
                  <c:v>1115</c:v>
                </c:pt>
              </c:numCache>
            </c:numRef>
          </c:xVal>
          <c:yVal>
            <c:numRef>
              <c:f>'age model'!$E$2:$E$1135</c:f>
              <c:numCache>
                <c:formatCode>General</c:formatCode>
                <c:ptCount val="1134"/>
                <c:pt idx="0">
                  <c:v>-70</c:v>
                </c:pt>
                <c:pt idx="1">
                  <c:v>-67</c:v>
                </c:pt>
                <c:pt idx="2">
                  <c:v>-64</c:v>
                </c:pt>
                <c:pt idx="3">
                  <c:v>-62</c:v>
                </c:pt>
                <c:pt idx="4">
                  <c:v>-59</c:v>
                </c:pt>
                <c:pt idx="5">
                  <c:v>-56</c:v>
                </c:pt>
                <c:pt idx="6">
                  <c:v>-53</c:v>
                </c:pt>
                <c:pt idx="7">
                  <c:v>-51</c:v>
                </c:pt>
                <c:pt idx="8">
                  <c:v>-48</c:v>
                </c:pt>
                <c:pt idx="9">
                  <c:v>-45</c:v>
                </c:pt>
                <c:pt idx="10">
                  <c:v>-43</c:v>
                </c:pt>
                <c:pt idx="11">
                  <c:v>-40</c:v>
                </c:pt>
                <c:pt idx="12">
                  <c:v>-35</c:v>
                </c:pt>
                <c:pt idx="13">
                  <c:v>-30</c:v>
                </c:pt>
                <c:pt idx="14">
                  <c:v>-25</c:v>
                </c:pt>
                <c:pt idx="15">
                  <c:v>-20</c:v>
                </c:pt>
                <c:pt idx="16">
                  <c:v>-15</c:v>
                </c:pt>
                <c:pt idx="17">
                  <c:v>-10</c:v>
                </c:pt>
                <c:pt idx="18">
                  <c:v>-6</c:v>
                </c:pt>
                <c:pt idx="19">
                  <c:v>-6</c:v>
                </c:pt>
                <c:pt idx="20">
                  <c:v>-6</c:v>
                </c:pt>
                <c:pt idx="21">
                  <c:v>-6</c:v>
                </c:pt>
                <c:pt idx="22">
                  <c:v>-1</c:v>
                </c:pt>
                <c:pt idx="23">
                  <c:v>4</c:v>
                </c:pt>
                <c:pt idx="24">
                  <c:v>9</c:v>
                </c:pt>
                <c:pt idx="25">
                  <c:v>14</c:v>
                </c:pt>
                <c:pt idx="26">
                  <c:v>22</c:v>
                </c:pt>
                <c:pt idx="27">
                  <c:v>31</c:v>
                </c:pt>
                <c:pt idx="28">
                  <c:v>39</c:v>
                </c:pt>
                <c:pt idx="29">
                  <c:v>43</c:v>
                </c:pt>
                <c:pt idx="30">
                  <c:v>43</c:v>
                </c:pt>
                <c:pt idx="31">
                  <c:v>43</c:v>
                </c:pt>
                <c:pt idx="32">
                  <c:v>43</c:v>
                </c:pt>
                <c:pt idx="33">
                  <c:v>52</c:v>
                </c:pt>
                <c:pt idx="34">
                  <c:v>61</c:v>
                </c:pt>
                <c:pt idx="35">
                  <c:v>69</c:v>
                </c:pt>
                <c:pt idx="36">
                  <c:v>69</c:v>
                </c:pt>
                <c:pt idx="37">
                  <c:v>69</c:v>
                </c:pt>
                <c:pt idx="38">
                  <c:v>69</c:v>
                </c:pt>
                <c:pt idx="39">
                  <c:v>78</c:v>
                </c:pt>
                <c:pt idx="40">
                  <c:v>86</c:v>
                </c:pt>
                <c:pt idx="41">
                  <c:v>95</c:v>
                </c:pt>
                <c:pt idx="42">
                  <c:v>104</c:v>
                </c:pt>
                <c:pt idx="43">
                  <c:v>112</c:v>
                </c:pt>
                <c:pt idx="44">
                  <c:v>117</c:v>
                </c:pt>
                <c:pt idx="45">
                  <c:v>122</c:v>
                </c:pt>
                <c:pt idx="46">
                  <c:v>127</c:v>
                </c:pt>
                <c:pt idx="47">
                  <c:v>132</c:v>
                </c:pt>
                <c:pt idx="48">
                  <c:v>138</c:v>
                </c:pt>
                <c:pt idx="49">
                  <c:v>143</c:v>
                </c:pt>
                <c:pt idx="50">
                  <c:v>148</c:v>
                </c:pt>
                <c:pt idx="51">
                  <c:v>153</c:v>
                </c:pt>
                <c:pt idx="52">
                  <c:v>156</c:v>
                </c:pt>
                <c:pt idx="53">
                  <c:v>156</c:v>
                </c:pt>
                <c:pt idx="54">
                  <c:v>156</c:v>
                </c:pt>
                <c:pt idx="55">
                  <c:v>156</c:v>
                </c:pt>
                <c:pt idx="56">
                  <c:v>161</c:v>
                </c:pt>
                <c:pt idx="57">
                  <c:v>166</c:v>
                </c:pt>
                <c:pt idx="58">
                  <c:v>171</c:v>
                </c:pt>
                <c:pt idx="59">
                  <c:v>175</c:v>
                </c:pt>
                <c:pt idx="60">
                  <c:v>179</c:v>
                </c:pt>
                <c:pt idx="61">
                  <c:v>183</c:v>
                </c:pt>
                <c:pt idx="62">
                  <c:v>187</c:v>
                </c:pt>
                <c:pt idx="63">
                  <c:v>191</c:v>
                </c:pt>
                <c:pt idx="64">
                  <c:v>195</c:v>
                </c:pt>
                <c:pt idx="65">
                  <c:v>199</c:v>
                </c:pt>
                <c:pt idx="66">
                  <c:v>203</c:v>
                </c:pt>
                <c:pt idx="67">
                  <c:v>207</c:v>
                </c:pt>
                <c:pt idx="68">
                  <c:v>211</c:v>
                </c:pt>
                <c:pt idx="69">
                  <c:v>215</c:v>
                </c:pt>
                <c:pt idx="70">
                  <c:v>219</c:v>
                </c:pt>
                <c:pt idx="71">
                  <c:v>223</c:v>
                </c:pt>
                <c:pt idx="72">
                  <c:v>227</c:v>
                </c:pt>
                <c:pt idx="73">
                  <c:v>232</c:v>
                </c:pt>
                <c:pt idx="74">
                  <c:v>236</c:v>
                </c:pt>
                <c:pt idx="75">
                  <c:v>240</c:v>
                </c:pt>
                <c:pt idx="76">
                  <c:v>244</c:v>
                </c:pt>
                <c:pt idx="77">
                  <c:v>248</c:v>
                </c:pt>
                <c:pt idx="78">
                  <c:v>252</c:v>
                </c:pt>
                <c:pt idx="79">
                  <c:v>256</c:v>
                </c:pt>
                <c:pt idx="80">
                  <c:v>261</c:v>
                </c:pt>
                <c:pt idx="81">
                  <c:v>266</c:v>
                </c:pt>
                <c:pt idx="82">
                  <c:v>271</c:v>
                </c:pt>
                <c:pt idx="83">
                  <c:v>276</c:v>
                </c:pt>
                <c:pt idx="84">
                  <c:v>282</c:v>
                </c:pt>
                <c:pt idx="85">
                  <c:v>287</c:v>
                </c:pt>
                <c:pt idx="86">
                  <c:v>292</c:v>
                </c:pt>
                <c:pt idx="87">
                  <c:v>297</c:v>
                </c:pt>
                <c:pt idx="88">
                  <c:v>302</c:v>
                </c:pt>
                <c:pt idx="89">
                  <c:v>308</c:v>
                </c:pt>
                <c:pt idx="90">
                  <c:v>313</c:v>
                </c:pt>
                <c:pt idx="91">
                  <c:v>317</c:v>
                </c:pt>
                <c:pt idx="92">
                  <c:v>320</c:v>
                </c:pt>
                <c:pt idx="93">
                  <c:v>323</c:v>
                </c:pt>
                <c:pt idx="94">
                  <c:v>326</c:v>
                </c:pt>
                <c:pt idx="95">
                  <c:v>328</c:v>
                </c:pt>
                <c:pt idx="96">
                  <c:v>331</c:v>
                </c:pt>
                <c:pt idx="97">
                  <c:v>334</c:v>
                </c:pt>
                <c:pt idx="98">
                  <c:v>336</c:v>
                </c:pt>
                <c:pt idx="99">
                  <c:v>339</c:v>
                </c:pt>
                <c:pt idx="100">
                  <c:v>342</c:v>
                </c:pt>
                <c:pt idx="101">
                  <c:v>345</c:v>
                </c:pt>
                <c:pt idx="102">
                  <c:v>347</c:v>
                </c:pt>
                <c:pt idx="103">
                  <c:v>351</c:v>
                </c:pt>
                <c:pt idx="104">
                  <c:v>354</c:v>
                </c:pt>
                <c:pt idx="105">
                  <c:v>358</c:v>
                </c:pt>
                <c:pt idx="106">
                  <c:v>361</c:v>
                </c:pt>
                <c:pt idx="107">
                  <c:v>365</c:v>
                </c:pt>
                <c:pt idx="108">
                  <c:v>368</c:v>
                </c:pt>
                <c:pt idx="109">
                  <c:v>371</c:v>
                </c:pt>
                <c:pt idx="110">
                  <c:v>375</c:v>
                </c:pt>
                <c:pt idx="111">
                  <c:v>378</c:v>
                </c:pt>
                <c:pt idx="112">
                  <c:v>382</c:v>
                </c:pt>
                <c:pt idx="113">
                  <c:v>385</c:v>
                </c:pt>
                <c:pt idx="114">
                  <c:v>388</c:v>
                </c:pt>
                <c:pt idx="115">
                  <c:v>391</c:v>
                </c:pt>
                <c:pt idx="116">
                  <c:v>394</c:v>
                </c:pt>
                <c:pt idx="117">
                  <c:v>397</c:v>
                </c:pt>
                <c:pt idx="118">
                  <c:v>400</c:v>
                </c:pt>
                <c:pt idx="119">
                  <c:v>403</c:v>
                </c:pt>
                <c:pt idx="120">
                  <c:v>406</c:v>
                </c:pt>
                <c:pt idx="121">
                  <c:v>409</c:v>
                </c:pt>
                <c:pt idx="122">
                  <c:v>412</c:v>
                </c:pt>
                <c:pt idx="123">
                  <c:v>415</c:v>
                </c:pt>
                <c:pt idx="124">
                  <c:v>417</c:v>
                </c:pt>
                <c:pt idx="125">
                  <c:v>420</c:v>
                </c:pt>
                <c:pt idx="126">
                  <c:v>423</c:v>
                </c:pt>
                <c:pt idx="127">
                  <c:v>425</c:v>
                </c:pt>
                <c:pt idx="128">
                  <c:v>428</c:v>
                </c:pt>
                <c:pt idx="129">
                  <c:v>431</c:v>
                </c:pt>
                <c:pt idx="130">
                  <c:v>433</c:v>
                </c:pt>
                <c:pt idx="131">
                  <c:v>436</c:v>
                </c:pt>
                <c:pt idx="132">
                  <c:v>439</c:v>
                </c:pt>
                <c:pt idx="133">
                  <c:v>441</c:v>
                </c:pt>
                <c:pt idx="134">
                  <c:v>444</c:v>
                </c:pt>
                <c:pt idx="135">
                  <c:v>447</c:v>
                </c:pt>
                <c:pt idx="136">
                  <c:v>450</c:v>
                </c:pt>
                <c:pt idx="137">
                  <c:v>452</c:v>
                </c:pt>
                <c:pt idx="138">
                  <c:v>455</c:v>
                </c:pt>
                <c:pt idx="139">
                  <c:v>458</c:v>
                </c:pt>
                <c:pt idx="140">
                  <c:v>461</c:v>
                </c:pt>
                <c:pt idx="141">
                  <c:v>464</c:v>
                </c:pt>
                <c:pt idx="142">
                  <c:v>467</c:v>
                </c:pt>
                <c:pt idx="143">
                  <c:v>469</c:v>
                </c:pt>
                <c:pt idx="144">
                  <c:v>472</c:v>
                </c:pt>
                <c:pt idx="145">
                  <c:v>475</c:v>
                </c:pt>
                <c:pt idx="146">
                  <c:v>478</c:v>
                </c:pt>
                <c:pt idx="147">
                  <c:v>482</c:v>
                </c:pt>
                <c:pt idx="148">
                  <c:v>485</c:v>
                </c:pt>
                <c:pt idx="149">
                  <c:v>489</c:v>
                </c:pt>
                <c:pt idx="150">
                  <c:v>493</c:v>
                </c:pt>
                <c:pt idx="151">
                  <c:v>497</c:v>
                </c:pt>
                <c:pt idx="152">
                  <c:v>500</c:v>
                </c:pt>
                <c:pt idx="153">
                  <c:v>504</c:v>
                </c:pt>
                <c:pt idx="154">
                  <c:v>508</c:v>
                </c:pt>
                <c:pt idx="155">
                  <c:v>508</c:v>
                </c:pt>
                <c:pt idx="156">
                  <c:v>508</c:v>
                </c:pt>
                <c:pt idx="157">
                  <c:v>508</c:v>
                </c:pt>
                <c:pt idx="158">
                  <c:v>512</c:v>
                </c:pt>
                <c:pt idx="159">
                  <c:v>515</c:v>
                </c:pt>
                <c:pt idx="160">
                  <c:v>519</c:v>
                </c:pt>
                <c:pt idx="161">
                  <c:v>523</c:v>
                </c:pt>
                <c:pt idx="162">
                  <c:v>526</c:v>
                </c:pt>
                <c:pt idx="163">
                  <c:v>530</c:v>
                </c:pt>
                <c:pt idx="164">
                  <c:v>533</c:v>
                </c:pt>
                <c:pt idx="165">
                  <c:v>537</c:v>
                </c:pt>
                <c:pt idx="166">
                  <c:v>541</c:v>
                </c:pt>
                <c:pt idx="167">
                  <c:v>544</c:v>
                </c:pt>
                <c:pt idx="168">
                  <c:v>548</c:v>
                </c:pt>
                <c:pt idx="169">
                  <c:v>551</c:v>
                </c:pt>
                <c:pt idx="170">
                  <c:v>555</c:v>
                </c:pt>
                <c:pt idx="171">
                  <c:v>559</c:v>
                </c:pt>
                <c:pt idx="172">
                  <c:v>562</c:v>
                </c:pt>
                <c:pt idx="173">
                  <c:v>566</c:v>
                </c:pt>
                <c:pt idx="174">
                  <c:v>570</c:v>
                </c:pt>
                <c:pt idx="175">
                  <c:v>574</c:v>
                </c:pt>
                <c:pt idx="176">
                  <c:v>577</c:v>
                </c:pt>
                <c:pt idx="177">
                  <c:v>581</c:v>
                </c:pt>
                <c:pt idx="178">
                  <c:v>585</c:v>
                </c:pt>
                <c:pt idx="179">
                  <c:v>589</c:v>
                </c:pt>
                <c:pt idx="180">
                  <c:v>593</c:v>
                </c:pt>
                <c:pt idx="181">
                  <c:v>596</c:v>
                </c:pt>
                <c:pt idx="182">
                  <c:v>600</c:v>
                </c:pt>
                <c:pt idx="183">
                  <c:v>604</c:v>
                </c:pt>
                <c:pt idx="184">
                  <c:v>608</c:v>
                </c:pt>
                <c:pt idx="185">
                  <c:v>612</c:v>
                </c:pt>
                <c:pt idx="186">
                  <c:v>616</c:v>
                </c:pt>
                <c:pt idx="187">
                  <c:v>620</c:v>
                </c:pt>
                <c:pt idx="188">
                  <c:v>624</c:v>
                </c:pt>
                <c:pt idx="189">
                  <c:v>628</c:v>
                </c:pt>
                <c:pt idx="190">
                  <c:v>632</c:v>
                </c:pt>
                <c:pt idx="191">
                  <c:v>636</c:v>
                </c:pt>
                <c:pt idx="192">
                  <c:v>640</c:v>
                </c:pt>
                <c:pt idx="193">
                  <c:v>644</c:v>
                </c:pt>
                <c:pt idx="194">
                  <c:v>648</c:v>
                </c:pt>
                <c:pt idx="195">
                  <c:v>652</c:v>
                </c:pt>
                <c:pt idx="196">
                  <c:v>656</c:v>
                </c:pt>
                <c:pt idx="197">
                  <c:v>660</c:v>
                </c:pt>
                <c:pt idx="198">
                  <c:v>664</c:v>
                </c:pt>
                <c:pt idx="199">
                  <c:v>668</c:v>
                </c:pt>
                <c:pt idx="200">
                  <c:v>672</c:v>
                </c:pt>
                <c:pt idx="201">
                  <c:v>676</c:v>
                </c:pt>
                <c:pt idx="202">
                  <c:v>679</c:v>
                </c:pt>
                <c:pt idx="203">
                  <c:v>683</c:v>
                </c:pt>
                <c:pt idx="204">
                  <c:v>687</c:v>
                </c:pt>
                <c:pt idx="205">
                  <c:v>691</c:v>
                </c:pt>
                <c:pt idx="206">
                  <c:v>695</c:v>
                </c:pt>
                <c:pt idx="207">
                  <c:v>699</c:v>
                </c:pt>
                <c:pt idx="208">
                  <c:v>703</c:v>
                </c:pt>
                <c:pt idx="209">
                  <c:v>707</c:v>
                </c:pt>
                <c:pt idx="210">
                  <c:v>711</c:v>
                </c:pt>
                <c:pt idx="211">
                  <c:v>714</c:v>
                </c:pt>
                <c:pt idx="212">
                  <c:v>718</c:v>
                </c:pt>
                <c:pt idx="213">
                  <c:v>722</c:v>
                </c:pt>
                <c:pt idx="214">
                  <c:v>726</c:v>
                </c:pt>
                <c:pt idx="215">
                  <c:v>730</c:v>
                </c:pt>
                <c:pt idx="216">
                  <c:v>734</c:v>
                </c:pt>
                <c:pt idx="217">
                  <c:v>738</c:v>
                </c:pt>
                <c:pt idx="218">
                  <c:v>742</c:v>
                </c:pt>
                <c:pt idx="219">
                  <c:v>746</c:v>
                </c:pt>
                <c:pt idx="220">
                  <c:v>750</c:v>
                </c:pt>
                <c:pt idx="221">
                  <c:v>754</c:v>
                </c:pt>
                <c:pt idx="222">
                  <c:v>758</c:v>
                </c:pt>
                <c:pt idx="223">
                  <c:v>762</c:v>
                </c:pt>
                <c:pt idx="224">
                  <c:v>766</c:v>
                </c:pt>
                <c:pt idx="225">
                  <c:v>770</c:v>
                </c:pt>
                <c:pt idx="226">
                  <c:v>774</c:v>
                </c:pt>
                <c:pt idx="227">
                  <c:v>778</c:v>
                </c:pt>
                <c:pt idx="228">
                  <c:v>782</c:v>
                </c:pt>
                <c:pt idx="229">
                  <c:v>786</c:v>
                </c:pt>
                <c:pt idx="230">
                  <c:v>790</c:v>
                </c:pt>
                <c:pt idx="231">
                  <c:v>794</c:v>
                </c:pt>
                <c:pt idx="232">
                  <c:v>798</c:v>
                </c:pt>
                <c:pt idx="233">
                  <c:v>802</c:v>
                </c:pt>
                <c:pt idx="234">
                  <c:v>806</c:v>
                </c:pt>
                <c:pt idx="235">
                  <c:v>810</c:v>
                </c:pt>
                <c:pt idx="236">
                  <c:v>814</c:v>
                </c:pt>
                <c:pt idx="237">
                  <c:v>818</c:v>
                </c:pt>
                <c:pt idx="238">
                  <c:v>822</c:v>
                </c:pt>
                <c:pt idx="239">
                  <c:v>826</c:v>
                </c:pt>
                <c:pt idx="240">
                  <c:v>830</c:v>
                </c:pt>
                <c:pt idx="241">
                  <c:v>834</c:v>
                </c:pt>
                <c:pt idx="242">
                  <c:v>838</c:v>
                </c:pt>
                <c:pt idx="243">
                  <c:v>842</c:v>
                </c:pt>
                <c:pt idx="244">
                  <c:v>846</c:v>
                </c:pt>
                <c:pt idx="245">
                  <c:v>850</c:v>
                </c:pt>
                <c:pt idx="246">
                  <c:v>854</c:v>
                </c:pt>
                <c:pt idx="247">
                  <c:v>858</c:v>
                </c:pt>
                <c:pt idx="248">
                  <c:v>863</c:v>
                </c:pt>
                <c:pt idx="249">
                  <c:v>867</c:v>
                </c:pt>
                <c:pt idx="250">
                  <c:v>871</c:v>
                </c:pt>
                <c:pt idx="251">
                  <c:v>875</c:v>
                </c:pt>
                <c:pt idx="252">
                  <c:v>879</c:v>
                </c:pt>
                <c:pt idx="253">
                  <c:v>883</c:v>
                </c:pt>
                <c:pt idx="254">
                  <c:v>887</c:v>
                </c:pt>
                <c:pt idx="255">
                  <c:v>891</c:v>
                </c:pt>
                <c:pt idx="256">
                  <c:v>895</c:v>
                </c:pt>
                <c:pt idx="257">
                  <c:v>899</c:v>
                </c:pt>
                <c:pt idx="258">
                  <c:v>903</c:v>
                </c:pt>
                <c:pt idx="259">
                  <c:v>907</c:v>
                </c:pt>
                <c:pt idx="260">
                  <c:v>911</c:v>
                </c:pt>
                <c:pt idx="261">
                  <c:v>915</c:v>
                </c:pt>
                <c:pt idx="262">
                  <c:v>918</c:v>
                </c:pt>
                <c:pt idx="263">
                  <c:v>922</c:v>
                </c:pt>
                <c:pt idx="264">
                  <c:v>925</c:v>
                </c:pt>
                <c:pt idx="265">
                  <c:v>929</c:v>
                </c:pt>
                <c:pt idx="266">
                  <c:v>933</c:v>
                </c:pt>
                <c:pt idx="267">
                  <c:v>936</c:v>
                </c:pt>
                <c:pt idx="268">
                  <c:v>940</c:v>
                </c:pt>
                <c:pt idx="269">
                  <c:v>944</c:v>
                </c:pt>
                <c:pt idx="270">
                  <c:v>947</c:v>
                </c:pt>
                <c:pt idx="271">
                  <c:v>951</c:v>
                </c:pt>
                <c:pt idx="272">
                  <c:v>955</c:v>
                </c:pt>
                <c:pt idx="273">
                  <c:v>959</c:v>
                </c:pt>
                <c:pt idx="274">
                  <c:v>963</c:v>
                </c:pt>
                <c:pt idx="275">
                  <c:v>968</c:v>
                </c:pt>
                <c:pt idx="276">
                  <c:v>972</c:v>
                </c:pt>
                <c:pt idx="277">
                  <c:v>976</c:v>
                </c:pt>
                <c:pt idx="278">
                  <c:v>981</c:v>
                </c:pt>
                <c:pt idx="279">
                  <c:v>985</c:v>
                </c:pt>
                <c:pt idx="280">
                  <c:v>989</c:v>
                </c:pt>
                <c:pt idx="281">
                  <c:v>993</c:v>
                </c:pt>
                <c:pt idx="282">
                  <c:v>998</c:v>
                </c:pt>
                <c:pt idx="283">
                  <c:v>1002</c:v>
                </c:pt>
                <c:pt idx="284">
                  <c:v>1006</c:v>
                </c:pt>
                <c:pt idx="285">
                  <c:v>1010</c:v>
                </c:pt>
                <c:pt idx="286">
                  <c:v>1014</c:v>
                </c:pt>
                <c:pt idx="287">
                  <c:v>1018</c:v>
                </c:pt>
                <c:pt idx="288">
                  <c:v>1022</c:v>
                </c:pt>
                <c:pt idx="289">
                  <c:v>1026</c:v>
                </c:pt>
                <c:pt idx="290">
                  <c:v>1030</c:v>
                </c:pt>
                <c:pt idx="291">
                  <c:v>1034</c:v>
                </c:pt>
                <c:pt idx="292">
                  <c:v>1038</c:v>
                </c:pt>
                <c:pt idx="293">
                  <c:v>1041</c:v>
                </c:pt>
                <c:pt idx="294">
                  <c:v>1045</c:v>
                </c:pt>
                <c:pt idx="295">
                  <c:v>1049</c:v>
                </c:pt>
                <c:pt idx="296">
                  <c:v>1053</c:v>
                </c:pt>
                <c:pt idx="297">
                  <c:v>1057</c:v>
                </c:pt>
                <c:pt idx="298">
                  <c:v>1061</c:v>
                </c:pt>
                <c:pt idx="299">
                  <c:v>1064</c:v>
                </c:pt>
                <c:pt idx="300">
                  <c:v>1068</c:v>
                </c:pt>
                <c:pt idx="301">
                  <c:v>1072</c:v>
                </c:pt>
                <c:pt idx="302">
                  <c:v>1076</c:v>
                </c:pt>
                <c:pt idx="303">
                  <c:v>1080</c:v>
                </c:pt>
                <c:pt idx="304">
                  <c:v>1083</c:v>
                </c:pt>
                <c:pt idx="305">
                  <c:v>1087</c:v>
                </c:pt>
                <c:pt idx="306">
                  <c:v>1091</c:v>
                </c:pt>
                <c:pt idx="307">
                  <c:v>1096</c:v>
                </c:pt>
                <c:pt idx="308">
                  <c:v>1100</c:v>
                </c:pt>
                <c:pt idx="309">
                  <c:v>1104</c:v>
                </c:pt>
                <c:pt idx="310">
                  <c:v>1108</c:v>
                </c:pt>
                <c:pt idx="311">
                  <c:v>1112</c:v>
                </c:pt>
                <c:pt idx="312">
                  <c:v>1117</c:v>
                </c:pt>
                <c:pt idx="313">
                  <c:v>1121</c:v>
                </c:pt>
                <c:pt idx="314">
                  <c:v>1125</c:v>
                </c:pt>
                <c:pt idx="315">
                  <c:v>1129</c:v>
                </c:pt>
                <c:pt idx="316">
                  <c:v>1133</c:v>
                </c:pt>
                <c:pt idx="317">
                  <c:v>1137</c:v>
                </c:pt>
                <c:pt idx="318">
                  <c:v>1141</c:v>
                </c:pt>
                <c:pt idx="319">
                  <c:v>1144</c:v>
                </c:pt>
                <c:pt idx="320">
                  <c:v>1148</c:v>
                </c:pt>
                <c:pt idx="321">
                  <c:v>1152</c:v>
                </c:pt>
                <c:pt idx="322">
                  <c:v>1156</c:v>
                </c:pt>
                <c:pt idx="323">
                  <c:v>1159</c:v>
                </c:pt>
                <c:pt idx="324">
                  <c:v>1163</c:v>
                </c:pt>
                <c:pt idx="325">
                  <c:v>1167</c:v>
                </c:pt>
                <c:pt idx="326">
                  <c:v>1170</c:v>
                </c:pt>
                <c:pt idx="327">
                  <c:v>1174</c:v>
                </c:pt>
                <c:pt idx="328">
                  <c:v>1178</c:v>
                </c:pt>
                <c:pt idx="329">
                  <c:v>1182</c:v>
                </c:pt>
                <c:pt idx="330">
                  <c:v>1186</c:v>
                </c:pt>
                <c:pt idx="331">
                  <c:v>1190</c:v>
                </c:pt>
                <c:pt idx="332">
                  <c:v>1194</c:v>
                </c:pt>
                <c:pt idx="333">
                  <c:v>1198</c:v>
                </c:pt>
                <c:pt idx="334">
                  <c:v>1202</c:v>
                </c:pt>
                <c:pt idx="335">
                  <c:v>1206</c:v>
                </c:pt>
                <c:pt idx="336">
                  <c:v>1210</c:v>
                </c:pt>
                <c:pt idx="337">
                  <c:v>1214</c:v>
                </c:pt>
                <c:pt idx="338">
                  <c:v>1218</c:v>
                </c:pt>
                <c:pt idx="339">
                  <c:v>1222</c:v>
                </c:pt>
                <c:pt idx="340">
                  <c:v>1226</c:v>
                </c:pt>
                <c:pt idx="341">
                  <c:v>1230</c:v>
                </c:pt>
                <c:pt idx="342">
                  <c:v>1234</c:v>
                </c:pt>
                <c:pt idx="343">
                  <c:v>1238</c:v>
                </c:pt>
                <c:pt idx="344">
                  <c:v>1242</c:v>
                </c:pt>
                <c:pt idx="345">
                  <c:v>1246</c:v>
                </c:pt>
                <c:pt idx="346">
                  <c:v>1251</c:v>
                </c:pt>
                <c:pt idx="347">
                  <c:v>1255</c:v>
                </c:pt>
                <c:pt idx="348">
                  <c:v>1259</c:v>
                </c:pt>
                <c:pt idx="349">
                  <c:v>1259</c:v>
                </c:pt>
                <c:pt idx="350">
                  <c:v>1259</c:v>
                </c:pt>
                <c:pt idx="351">
                  <c:v>1259</c:v>
                </c:pt>
                <c:pt idx="352">
                  <c:v>1263</c:v>
                </c:pt>
                <c:pt idx="353">
                  <c:v>1269</c:v>
                </c:pt>
                <c:pt idx="354">
                  <c:v>1277</c:v>
                </c:pt>
                <c:pt idx="355">
                  <c:v>1284</c:v>
                </c:pt>
                <c:pt idx="356">
                  <c:v>1292</c:v>
                </c:pt>
                <c:pt idx="357">
                  <c:v>1299</c:v>
                </c:pt>
                <c:pt idx="358">
                  <c:v>1307</c:v>
                </c:pt>
                <c:pt idx="359">
                  <c:v>1314</c:v>
                </c:pt>
                <c:pt idx="360">
                  <c:v>1321</c:v>
                </c:pt>
                <c:pt idx="361">
                  <c:v>1329</c:v>
                </c:pt>
                <c:pt idx="362">
                  <c:v>1336</c:v>
                </c:pt>
                <c:pt idx="363">
                  <c:v>1344</c:v>
                </c:pt>
                <c:pt idx="364">
                  <c:v>1352</c:v>
                </c:pt>
                <c:pt idx="365">
                  <c:v>1360</c:v>
                </c:pt>
                <c:pt idx="366">
                  <c:v>1368</c:v>
                </c:pt>
                <c:pt idx="367">
                  <c:v>1376</c:v>
                </c:pt>
                <c:pt idx="368">
                  <c:v>1384</c:v>
                </c:pt>
                <c:pt idx="369">
                  <c:v>1392</c:v>
                </c:pt>
                <c:pt idx="370">
                  <c:v>1400</c:v>
                </c:pt>
                <c:pt idx="371">
                  <c:v>1408</c:v>
                </c:pt>
                <c:pt idx="372">
                  <c:v>1416</c:v>
                </c:pt>
                <c:pt idx="373">
                  <c:v>1424</c:v>
                </c:pt>
                <c:pt idx="374">
                  <c:v>1432</c:v>
                </c:pt>
                <c:pt idx="375">
                  <c:v>1440</c:v>
                </c:pt>
                <c:pt idx="376">
                  <c:v>1447</c:v>
                </c:pt>
                <c:pt idx="377">
                  <c:v>1455</c:v>
                </c:pt>
                <c:pt idx="378">
                  <c:v>1462</c:v>
                </c:pt>
                <c:pt idx="379">
                  <c:v>1470</c:v>
                </c:pt>
                <c:pt idx="380">
                  <c:v>1477</c:v>
                </c:pt>
                <c:pt idx="381">
                  <c:v>1485</c:v>
                </c:pt>
                <c:pt idx="382">
                  <c:v>1492</c:v>
                </c:pt>
                <c:pt idx="383">
                  <c:v>1500</c:v>
                </c:pt>
                <c:pt idx="384">
                  <c:v>1507</c:v>
                </c:pt>
                <c:pt idx="385">
                  <c:v>1515</c:v>
                </c:pt>
                <c:pt idx="386">
                  <c:v>1523</c:v>
                </c:pt>
                <c:pt idx="387">
                  <c:v>1530</c:v>
                </c:pt>
                <c:pt idx="388">
                  <c:v>1538</c:v>
                </c:pt>
                <c:pt idx="389">
                  <c:v>1546</c:v>
                </c:pt>
                <c:pt idx="390">
                  <c:v>1554</c:v>
                </c:pt>
                <c:pt idx="391">
                  <c:v>1562</c:v>
                </c:pt>
                <c:pt idx="392">
                  <c:v>1570</c:v>
                </c:pt>
                <c:pt idx="393">
                  <c:v>1578</c:v>
                </c:pt>
                <c:pt idx="394">
                  <c:v>1586</c:v>
                </c:pt>
                <c:pt idx="395">
                  <c:v>1594</c:v>
                </c:pt>
                <c:pt idx="396">
                  <c:v>1602</c:v>
                </c:pt>
                <c:pt idx="397">
                  <c:v>1608</c:v>
                </c:pt>
                <c:pt idx="398">
                  <c:v>1612</c:v>
                </c:pt>
                <c:pt idx="399">
                  <c:v>1616</c:v>
                </c:pt>
                <c:pt idx="400">
                  <c:v>1620</c:v>
                </c:pt>
                <c:pt idx="401">
                  <c:v>1624</c:v>
                </c:pt>
                <c:pt idx="402">
                  <c:v>1628</c:v>
                </c:pt>
                <c:pt idx="403">
                  <c:v>1632</c:v>
                </c:pt>
                <c:pt idx="404">
                  <c:v>1636</c:v>
                </c:pt>
                <c:pt idx="405">
                  <c:v>1640</c:v>
                </c:pt>
                <c:pt idx="406">
                  <c:v>1644</c:v>
                </c:pt>
                <c:pt idx="407">
                  <c:v>1648</c:v>
                </c:pt>
                <c:pt idx="408">
                  <c:v>1652</c:v>
                </c:pt>
                <c:pt idx="409">
                  <c:v>1655</c:v>
                </c:pt>
                <c:pt idx="410">
                  <c:v>1659</c:v>
                </c:pt>
                <c:pt idx="411">
                  <c:v>1663</c:v>
                </c:pt>
                <c:pt idx="412">
                  <c:v>1666</c:v>
                </c:pt>
                <c:pt idx="413">
                  <c:v>1670</c:v>
                </c:pt>
                <c:pt idx="414">
                  <c:v>1674</c:v>
                </c:pt>
                <c:pt idx="415">
                  <c:v>1678</c:v>
                </c:pt>
                <c:pt idx="416">
                  <c:v>1681</c:v>
                </c:pt>
                <c:pt idx="417">
                  <c:v>1685</c:v>
                </c:pt>
                <c:pt idx="418">
                  <c:v>1689</c:v>
                </c:pt>
                <c:pt idx="419">
                  <c:v>1692</c:v>
                </c:pt>
                <c:pt idx="420">
                  <c:v>1696</c:v>
                </c:pt>
                <c:pt idx="421">
                  <c:v>1700</c:v>
                </c:pt>
                <c:pt idx="422">
                  <c:v>1703</c:v>
                </c:pt>
                <c:pt idx="423">
                  <c:v>1707</c:v>
                </c:pt>
                <c:pt idx="424">
                  <c:v>1711</c:v>
                </c:pt>
                <c:pt idx="425">
                  <c:v>1714</c:v>
                </c:pt>
                <c:pt idx="426">
                  <c:v>1718</c:v>
                </c:pt>
                <c:pt idx="427">
                  <c:v>1722</c:v>
                </c:pt>
                <c:pt idx="428">
                  <c:v>1725</c:v>
                </c:pt>
                <c:pt idx="429">
                  <c:v>1729</c:v>
                </c:pt>
                <c:pt idx="430">
                  <c:v>1733</c:v>
                </c:pt>
                <c:pt idx="431">
                  <c:v>1736</c:v>
                </c:pt>
                <c:pt idx="432">
                  <c:v>1740</c:v>
                </c:pt>
                <c:pt idx="433">
                  <c:v>1744</c:v>
                </c:pt>
                <c:pt idx="434">
                  <c:v>1748</c:v>
                </c:pt>
                <c:pt idx="435">
                  <c:v>1751</c:v>
                </c:pt>
                <c:pt idx="436">
                  <c:v>1755</c:v>
                </c:pt>
                <c:pt idx="437">
                  <c:v>1759</c:v>
                </c:pt>
                <c:pt idx="438">
                  <c:v>1763</c:v>
                </c:pt>
                <c:pt idx="439">
                  <c:v>1766</c:v>
                </c:pt>
                <c:pt idx="440">
                  <c:v>1770</c:v>
                </c:pt>
                <c:pt idx="441">
                  <c:v>1774</c:v>
                </c:pt>
                <c:pt idx="442">
                  <c:v>1777</c:v>
                </c:pt>
                <c:pt idx="443">
                  <c:v>1781</c:v>
                </c:pt>
                <c:pt idx="444">
                  <c:v>1785</c:v>
                </c:pt>
                <c:pt idx="445">
                  <c:v>1788</c:v>
                </c:pt>
                <c:pt idx="446">
                  <c:v>1792</c:v>
                </c:pt>
                <c:pt idx="447">
                  <c:v>1796</c:v>
                </c:pt>
                <c:pt idx="448">
                  <c:v>1799</c:v>
                </c:pt>
                <c:pt idx="449">
                  <c:v>1803</c:v>
                </c:pt>
                <c:pt idx="450">
                  <c:v>1807</c:v>
                </c:pt>
                <c:pt idx="451">
                  <c:v>1810</c:v>
                </c:pt>
                <c:pt idx="452">
                  <c:v>1814</c:v>
                </c:pt>
                <c:pt idx="453">
                  <c:v>1814</c:v>
                </c:pt>
                <c:pt idx="454">
                  <c:v>1814</c:v>
                </c:pt>
                <c:pt idx="455">
                  <c:v>1814</c:v>
                </c:pt>
                <c:pt idx="456">
                  <c:v>1823</c:v>
                </c:pt>
                <c:pt idx="457">
                  <c:v>1833</c:v>
                </c:pt>
                <c:pt idx="458">
                  <c:v>1844</c:v>
                </c:pt>
                <c:pt idx="459">
                  <c:v>1854</c:v>
                </c:pt>
                <c:pt idx="460">
                  <c:v>1865</c:v>
                </c:pt>
                <c:pt idx="461">
                  <c:v>1875</c:v>
                </c:pt>
                <c:pt idx="462">
                  <c:v>1886</c:v>
                </c:pt>
                <c:pt idx="463">
                  <c:v>1896</c:v>
                </c:pt>
                <c:pt idx="464">
                  <c:v>1907</c:v>
                </c:pt>
                <c:pt idx="465">
                  <c:v>1917</c:v>
                </c:pt>
                <c:pt idx="466">
                  <c:v>1928</c:v>
                </c:pt>
                <c:pt idx="467">
                  <c:v>1938</c:v>
                </c:pt>
                <c:pt idx="468">
                  <c:v>1949</c:v>
                </c:pt>
                <c:pt idx="469">
                  <c:v>1960</c:v>
                </c:pt>
                <c:pt idx="470">
                  <c:v>1970</c:v>
                </c:pt>
                <c:pt idx="471">
                  <c:v>1981</c:v>
                </c:pt>
                <c:pt idx="472">
                  <c:v>1991</c:v>
                </c:pt>
                <c:pt idx="473">
                  <c:v>2002</c:v>
                </c:pt>
                <c:pt idx="474">
                  <c:v>2012</c:v>
                </c:pt>
                <c:pt idx="475">
                  <c:v>2023</c:v>
                </c:pt>
                <c:pt idx="476">
                  <c:v>2033</c:v>
                </c:pt>
                <c:pt idx="477">
                  <c:v>2044</c:v>
                </c:pt>
                <c:pt idx="478">
                  <c:v>2054</c:v>
                </c:pt>
                <c:pt idx="479">
                  <c:v>2065</c:v>
                </c:pt>
                <c:pt idx="480">
                  <c:v>2077</c:v>
                </c:pt>
                <c:pt idx="481">
                  <c:v>2088</c:v>
                </c:pt>
                <c:pt idx="482">
                  <c:v>2099</c:v>
                </c:pt>
                <c:pt idx="483">
                  <c:v>2110</c:v>
                </c:pt>
                <c:pt idx="484">
                  <c:v>2121</c:v>
                </c:pt>
                <c:pt idx="485">
                  <c:v>2132</c:v>
                </c:pt>
                <c:pt idx="486">
                  <c:v>2143</c:v>
                </c:pt>
                <c:pt idx="487">
                  <c:v>2154</c:v>
                </c:pt>
                <c:pt idx="488">
                  <c:v>2166</c:v>
                </c:pt>
                <c:pt idx="489">
                  <c:v>2177</c:v>
                </c:pt>
                <c:pt idx="490">
                  <c:v>2188</c:v>
                </c:pt>
                <c:pt idx="491">
                  <c:v>2200</c:v>
                </c:pt>
                <c:pt idx="492">
                  <c:v>2212</c:v>
                </c:pt>
                <c:pt idx="493">
                  <c:v>2223</c:v>
                </c:pt>
                <c:pt idx="494">
                  <c:v>2235</c:v>
                </c:pt>
                <c:pt idx="495">
                  <c:v>2246</c:v>
                </c:pt>
                <c:pt idx="496">
                  <c:v>2258</c:v>
                </c:pt>
                <c:pt idx="497">
                  <c:v>2269</c:v>
                </c:pt>
                <c:pt idx="498">
                  <c:v>2281</c:v>
                </c:pt>
                <c:pt idx="499">
                  <c:v>2292</c:v>
                </c:pt>
                <c:pt idx="500">
                  <c:v>2304</c:v>
                </c:pt>
                <c:pt idx="501">
                  <c:v>2315</c:v>
                </c:pt>
                <c:pt idx="502">
                  <c:v>2326</c:v>
                </c:pt>
                <c:pt idx="503">
                  <c:v>2336</c:v>
                </c:pt>
                <c:pt idx="504">
                  <c:v>2347</c:v>
                </c:pt>
                <c:pt idx="505">
                  <c:v>2358</c:v>
                </c:pt>
                <c:pt idx="506">
                  <c:v>2369</c:v>
                </c:pt>
                <c:pt idx="507">
                  <c:v>2380</c:v>
                </c:pt>
                <c:pt idx="508">
                  <c:v>2391</c:v>
                </c:pt>
                <c:pt idx="509">
                  <c:v>2402</c:v>
                </c:pt>
                <c:pt idx="510">
                  <c:v>2412</c:v>
                </c:pt>
                <c:pt idx="511">
                  <c:v>2423</c:v>
                </c:pt>
                <c:pt idx="512">
                  <c:v>2434</c:v>
                </c:pt>
                <c:pt idx="513">
                  <c:v>2445</c:v>
                </c:pt>
                <c:pt idx="514">
                  <c:v>2455</c:v>
                </c:pt>
                <c:pt idx="515">
                  <c:v>2466</c:v>
                </c:pt>
                <c:pt idx="516">
                  <c:v>2477</c:v>
                </c:pt>
                <c:pt idx="517">
                  <c:v>2487</c:v>
                </c:pt>
                <c:pt idx="518">
                  <c:v>2498</c:v>
                </c:pt>
                <c:pt idx="519">
                  <c:v>2508</c:v>
                </c:pt>
                <c:pt idx="520">
                  <c:v>2519</c:v>
                </c:pt>
                <c:pt idx="521">
                  <c:v>2530</c:v>
                </c:pt>
                <c:pt idx="522">
                  <c:v>2540</c:v>
                </c:pt>
                <c:pt idx="523">
                  <c:v>2552</c:v>
                </c:pt>
                <c:pt idx="524">
                  <c:v>2564</c:v>
                </c:pt>
                <c:pt idx="525">
                  <c:v>2575</c:v>
                </c:pt>
                <c:pt idx="526">
                  <c:v>2587</c:v>
                </c:pt>
                <c:pt idx="527">
                  <c:v>2598</c:v>
                </c:pt>
                <c:pt idx="528">
                  <c:v>2610</c:v>
                </c:pt>
                <c:pt idx="529">
                  <c:v>2621</c:v>
                </c:pt>
                <c:pt idx="530">
                  <c:v>2633</c:v>
                </c:pt>
                <c:pt idx="531">
                  <c:v>2644</c:v>
                </c:pt>
                <c:pt idx="532">
                  <c:v>2656</c:v>
                </c:pt>
                <c:pt idx="533">
                  <c:v>2667</c:v>
                </c:pt>
                <c:pt idx="534">
                  <c:v>2679</c:v>
                </c:pt>
                <c:pt idx="535">
                  <c:v>2691</c:v>
                </c:pt>
                <c:pt idx="536">
                  <c:v>2703</c:v>
                </c:pt>
                <c:pt idx="537">
                  <c:v>2715</c:v>
                </c:pt>
                <c:pt idx="538">
                  <c:v>2727</c:v>
                </c:pt>
                <c:pt idx="539">
                  <c:v>2738</c:v>
                </c:pt>
                <c:pt idx="540">
                  <c:v>2750</c:v>
                </c:pt>
                <c:pt idx="541">
                  <c:v>2762</c:v>
                </c:pt>
                <c:pt idx="542">
                  <c:v>2774</c:v>
                </c:pt>
                <c:pt idx="543">
                  <c:v>2786</c:v>
                </c:pt>
                <c:pt idx="544">
                  <c:v>2798</c:v>
                </c:pt>
                <c:pt idx="545">
                  <c:v>2809</c:v>
                </c:pt>
                <c:pt idx="546">
                  <c:v>2821</c:v>
                </c:pt>
                <c:pt idx="547">
                  <c:v>2832</c:v>
                </c:pt>
                <c:pt idx="548">
                  <c:v>2844</c:v>
                </c:pt>
                <c:pt idx="549">
                  <c:v>2855</c:v>
                </c:pt>
                <c:pt idx="550">
                  <c:v>2867</c:v>
                </c:pt>
                <c:pt idx="551">
                  <c:v>2878</c:v>
                </c:pt>
                <c:pt idx="552">
                  <c:v>2890</c:v>
                </c:pt>
                <c:pt idx="553">
                  <c:v>2901</c:v>
                </c:pt>
                <c:pt idx="554">
                  <c:v>2913</c:v>
                </c:pt>
                <c:pt idx="555">
                  <c:v>2924</c:v>
                </c:pt>
                <c:pt idx="556">
                  <c:v>2932</c:v>
                </c:pt>
                <c:pt idx="557">
                  <c:v>2939</c:v>
                </c:pt>
                <c:pt idx="558">
                  <c:v>2946</c:v>
                </c:pt>
                <c:pt idx="559">
                  <c:v>2953</c:v>
                </c:pt>
                <c:pt idx="560">
                  <c:v>2959</c:v>
                </c:pt>
                <c:pt idx="561">
                  <c:v>2966</c:v>
                </c:pt>
                <c:pt idx="562">
                  <c:v>2973</c:v>
                </c:pt>
                <c:pt idx="563">
                  <c:v>2980</c:v>
                </c:pt>
                <c:pt idx="564">
                  <c:v>2987</c:v>
                </c:pt>
                <c:pt idx="565">
                  <c:v>2994</c:v>
                </c:pt>
                <c:pt idx="566">
                  <c:v>3000</c:v>
                </c:pt>
                <c:pt idx="567">
                  <c:v>3007</c:v>
                </c:pt>
                <c:pt idx="568">
                  <c:v>3013</c:v>
                </c:pt>
                <c:pt idx="569">
                  <c:v>3020</c:v>
                </c:pt>
                <c:pt idx="570">
                  <c:v>3026</c:v>
                </c:pt>
                <c:pt idx="571">
                  <c:v>3033</c:v>
                </c:pt>
                <c:pt idx="572">
                  <c:v>3039</c:v>
                </c:pt>
                <c:pt idx="573">
                  <c:v>3045</c:v>
                </c:pt>
                <c:pt idx="574">
                  <c:v>3052</c:v>
                </c:pt>
                <c:pt idx="575">
                  <c:v>3058</c:v>
                </c:pt>
                <c:pt idx="576">
                  <c:v>3065</c:v>
                </c:pt>
                <c:pt idx="577">
                  <c:v>3071</c:v>
                </c:pt>
                <c:pt idx="578">
                  <c:v>3077</c:v>
                </c:pt>
                <c:pt idx="579">
                  <c:v>3084</c:v>
                </c:pt>
                <c:pt idx="580">
                  <c:v>3090</c:v>
                </c:pt>
                <c:pt idx="581">
                  <c:v>3097</c:v>
                </c:pt>
                <c:pt idx="582">
                  <c:v>3103</c:v>
                </c:pt>
                <c:pt idx="583">
                  <c:v>3110</c:v>
                </c:pt>
                <c:pt idx="584">
                  <c:v>3116</c:v>
                </c:pt>
                <c:pt idx="585">
                  <c:v>3122</c:v>
                </c:pt>
                <c:pt idx="586">
                  <c:v>3129</c:v>
                </c:pt>
                <c:pt idx="587">
                  <c:v>3135</c:v>
                </c:pt>
                <c:pt idx="588">
                  <c:v>3142</c:v>
                </c:pt>
                <c:pt idx="589">
                  <c:v>3148</c:v>
                </c:pt>
                <c:pt idx="590">
                  <c:v>3155</c:v>
                </c:pt>
                <c:pt idx="591">
                  <c:v>3161</c:v>
                </c:pt>
                <c:pt idx="592">
                  <c:v>3167</c:v>
                </c:pt>
                <c:pt idx="593">
                  <c:v>3174</c:v>
                </c:pt>
                <c:pt idx="594">
                  <c:v>3180</c:v>
                </c:pt>
                <c:pt idx="595">
                  <c:v>3186</c:v>
                </c:pt>
                <c:pt idx="596">
                  <c:v>3193</c:v>
                </c:pt>
                <c:pt idx="597">
                  <c:v>3199</c:v>
                </c:pt>
                <c:pt idx="598">
                  <c:v>3205</c:v>
                </c:pt>
                <c:pt idx="599">
                  <c:v>3212</c:v>
                </c:pt>
                <c:pt idx="600">
                  <c:v>3218</c:v>
                </c:pt>
                <c:pt idx="601">
                  <c:v>3224</c:v>
                </c:pt>
                <c:pt idx="602">
                  <c:v>3230</c:v>
                </c:pt>
                <c:pt idx="603">
                  <c:v>3236</c:v>
                </c:pt>
                <c:pt idx="604">
                  <c:v>3242</c:v>
                </c:pt>
                <c:pt idx="605">
                  <c:v>3248</c:v>
                </c:pt>
                <c:pt idx="606">
                  <c:v>3254</c:v>
                </c:pt>
                <c:pt idx="607">
                  <c:v>3261</c:v>
                </c:pt>
                <c:pt idx="608">
                  <c:v>3267</c:v>
                </c:pt>
                <c:pt idx="609">
                  <c:v>3273</c:v>
                </c:pt>
                <c:pt idx="610">
                  <c:v>3279</c:v>
                </c:pt>
                <c:pt idx="611">
                  <c:v>3285</c:v>
                </c:pt>
                <c:pt idx="612">
                  <c:v>3291</c:v>
                </c:pt>
                <c:pt idx="613">
                  <c:v>3298</c:v>
                </c:pt>
                <c:pt idx="614">
                  <c:v>3304</c:v>
                </c:pt>
                <c:pt idx="615">
                  <c:v>3311</c:v>
                </c:pt>
                <c:pt idx="616">
                  <c:v>3317</c:v>
                </c:pt>
                <c:pt idx="617">
                  <c:v>3323</c:v>
                </c:pt>
                <c:pt idx="618">
                  <c:v>3330</c:v>
                </c:pt>
                <c:pt idx="619">
                  <c:v>3336</c:v>
                </c:pt>
                <c:pt idx="620">
                  <c:v>3343</c:v>
                </c:pt>
                <c:pt idx="621">
                  <c:v>3349</c:v>
                </c:pt>
                <c:pt idx="622">
                  <c:v>3355</c:v>
                </c:pt>
                <c:pt idx="623">
                  <c:v>3362</c:v>
                </c:pt>
                <c:pt idx="624">
                  <c:v>3368</c:v>
                </c:pt>
                <c:pt idx="625">
                  <c:v>3374</c:v>
                </c:pt>
                <c:pt idx="626">
                  <c:v>3380</c:v>
                </c:pt>
                <c:pt idx="627">
                  <c:v>3386</c:v>
                </c:pt>
                <c:pt idx="628">
                  <c:v>3392</c:v>
                </c:pt>
                <c:pt idx="629">
                  <c:v>3399</c:v>
                </c:pt>
                <c:pt idx="630">
                  <c:v>3405</c:v>
                </c:pt>
                <c:pt idx="631">
                  <c:v>3411</c:v>
                </c:pt>
                <c:pt idx="632">
                  <c:v>3417</c:v>
                </c:pt>
                <c:pt idx="633">
                  <c:v>3423</c:v>
                </c:pt>
                <c:pt idx="634">
                  <c:v>3430</c:v>
                </c:pt>
                <c:pt idx="635">
                  <c:v>3436</c:v>
                </c:pt>
                <c:pt idx="636">
                  <c:v>3443</c:v>
                </c:pt>
                <c:pt idx="637">
                  <c:v>3449</c:v>
                </c:pt>
                <c:pt idx="638">
                  <c:v>3456</c:v>
                </c:pt>
                <c:pt idx="639">
                  <c:v>3462</c:v>
                </c:pt>
                <c:pt idx="640">
                  <c:v>3468</c:v>
                </c:pt>
                <c:pt idx="641">
                  <c:v>3475</c:v>
                </c:pt>
                <c:pt idx="642">
                  <c:v>3481</c:v>
                </c:pt>
                <c:pt idx="643">
                  <c:v>3488</c:v>
                </c:pt>
                <c:pt idx="644">
                  <c:v>3494</c:v>
                </c:pt>
                <c:pt idx="645">
                  <c:v>3500</c:v>
                </c:pt>
                <c:pt idx="646">
                  <c:v>3506</c:v>
                </c:pt>
                <c:pt idx="647">
                  <c:v>3512</c:v>
                </c:pt>
                <c:pt idx="648">
                  <c:v>3518</c:v>
                </c:pt>
                <c:pt idx="649">
                  <c:v>3524</c:v>
                </c:pt>
                <c:pt idx="650">
                  <c:v>3530</c:v>
                </c:pt>
                <c:pt idx="651">
                  <c:v>3536</c:v>
                </c:pt>
                <c:pt idx="652">
                  <c:v>3542</c:v>
                </c:pt>
                <c:pt idx="653">
                  <c:v>3548</c:v>
                </c:pt>
                <c:pt idx="654">
                  <c:v>3554</c:v>
                </c:pt>
                <c:pt idx="655">
                  <c:v>3560</c:v>
                </c:pt>
                <c:pt idx="656">
                  <c:v>3566</c:v>
                </c:pt>
                <c:pt idx="657">
                  <c:v>3573</c:v>
                </c:pt>
                <c:pt idx="658">
                  <c:v>3579</c:v>
                </c:pt>
                <c:pt idx="659">
                  <c:v>3585</c:v>
                </c:pt>
                <c:pt idx="660">
                  <c:v>3591</c:v>
                </c:pt>
                <c:pt idx="661">
                  <c:v>3598</c:v>
                </c:pt>
                <c:pt idx="662">
                  <c:v>3604</c:v>
                </c:pt>
                <c:pt idx="663">
                  <c:v>3610</c:v>
                </c:pt>
                <c:pt idx="664">
                  <c:v>3616</c:v>
                </c:pt>
                <c:pt idx="665">
                  <c:v>3623</c:v>
                </c:pt>
                <c:pt idx="666">
                  <c:v>3629</c:v>
                </c:pt>
                <c:pt idx="667">
                  <c:v>3635</c:v>
                </c:pt>
                <c:pt idx="668">
                  <c:v>3641</c:v>
                </c:pt>
                <c:pt idx="669">
                  <c:v>3648</c:v>
                </c:pt>
                <c:pt idx="670">
                  <c:v>3654</c:v>
                </c:pt>
                <c:pt idx="671">
                  <c:v>3660</c:v>
                </c:pt>
                <c:pt idx="672">
                  <c:v>3666</c:v>
                </c:pt>
                <c:pt idx="673">
                  <c:v>3672</c:v>
                </c:pt>
                <c:pt idx="674">
                  <c:v>3679</c:v>
                </c:pt>
                <c:pt idx="675">
                  <c:v>3685</c:v>
                </c:pt>
                <c:pt idx="676">
                  <c:v>3691</c:v>
                </c:pt>
                <c:pt idx="677">
                  <c:v>3697</c:v>
                </c:pt>
                <c:pt idx="678">
                  <c:v>3703</c:v>
                </c:pt>
                <c:pt idx="679">
                  <c:v>3709</c:v>
                </c:pt>
                <c:pt idx="680">
                  <c:v>3715</c:v>
                </c:pt>
                <c:pt idx="681">
                  <c:v>3721</c:v>
                </c:pt>
                <c:pt idx="682">
                  <c:v>3727</c:v>
                </c:pt>
                <c:pt idx="683">
                  <c:v>3733</c:v>
                </c:pt>
                <c:pt idx="684">
                  <c:v>3739</c:v>
                </c:pt>
                <c:pt idx="685">
                  <c:v>3744</c:v>
                </c:pt>
                <c:pt idx="686">
                  <c:v>3750</c:v>
                </c:pt>
                <c:pt idx="687">
                  <c:v>3756</c:v>
                </c:pt>
                <c:pt idx="688">
                  <c:v>3762</c:v>
                </c:pt>
                <c:pt idx="689">
                  <c:v>3768</c:v>
                </c:pt>
                <c:pt idx="690">
                  <c:v>3774</c:v>
                </c:pt>
                <c:pt idx="691">
                  <c:v>3780</c:v>
                </c:pt>
                <c:pt idx="692">
                  <c:v>3785</c:v>
                </c:pt>
                <c:pt idx="693">
                  <c:v>3791</c:v>
                </c:pt>
                <c:pt idx="694">
                  <c:v>3797</c:v>
                </c:pt>
                <c:pt idx="695">
                  <c:v>3803</c:v>
                </c:pt>
                <c:pt idx="696">
                  <c:v>3809</c:v>
                </c:pt>
                <c:pt idx="697">
                  <c:v>3815</c:v>
                </c:pt>
                <c:pt idx="698">
                  <c:v>3821</c:v>
                </c:pt>
                <c:pt idx="699">
                  <c:v>3827</c:v>
                </c:pt>
                <c:pt idx="700">
                  <c:v>3832</c:v>
                </c:pt>
                <c:pt idx="701">
                  <c:v>3839</c:v>
                </c:pt>
                <c:pt idx="702">
                  <c:v>3845</c:v>
                </c:pt>
                <c:pt idx="703">
                  <c:v>3851</c:v>
                </c:pt>
                <c:pt idx="704">
                  <c:v>3858</c:v>
                </c:pt>
                <c:pt idx="705">
                  <c:v>3864</c:v>
                </c:pt>
                <c:pt idx="706">
                  <c:v>3870</c:v>
                </c:pt>
                <c:pt idx="707">
                  <c:v>3876</c:v>
                </c:pt>
                <c:pt idx="708">
                  <c:v>3883</c:v>
                </c:pt>
                <c:pt idx="709">
                  <c:v>3889</c:v>
                </c:pt>
                <c:pt idx="710">
                  <c:v>3895</c:v>
                </c:pt>
                <c:pt idx="711">
                  <c:v>3901</c:v>
                </c:pt>
                <c:pt idx="712">
                  <c:v>3908</c:v>
                </c:pt>
                <c:pt idx="713">
                  <c:v>3914</c:v>
                </c:pt>
                <c:pt idx="714">
                  <c:v>3920</c:v>
                </c:pt>
                <c:pt idx="715">
                  <c:v>3926</c:v>
                </c:pt>
                <c:pt idx="716">
                  <c:v>3933</c:v>
                </c:pt>
                <c:pt idx="717">
                  <c:v>3939</c:v>
                </c:pt>
                <c:pt idx="718">
                  <c:v>3945</c:v>
                </c:pt>
                <c:pt idx="719">
                  <c:v>3951</c:v>
                </c:pt>
                <c:pt idx="720">
                  <c:v>3958</c:v>
                </c:pt>
                <c:pt idx="721">
                  <c:v>3964</c:v>
                </c:pt>
                <c:pt idx="722">
                  <c:v>3970</c:v>
                </c:pt>
                <c:pt idx="723">
                  <c:v>3977</c:v>
                </c:pt>
                <c:pt idx="724">
                  <c:v>3983</c:v>
                </c:pt>
                <c:pt idx="725">
                  <c:v>3989</c:v>
                </c:pt>
                <c:pt idx="726">
                  <c:v>3995</c:v>
                </c:pt>
                <c:pt idx="727">
                  <c:v>4002</c:v>
                </c:pt>
                <c:pt idx="728">
                  <c:v>4008</c:v>
                </c:pt>
                <c:pt idx="729">
                  <c:v>4014</c:v>
                </c:pt>
                <c:pt idx="730">
                  <c:v>4021</c:v>
                </c:pt>
                <c:pt idx="731">
                  <c:v>4027</c:v>
                </c:pt>
                <c:pt idx="732">
                  <c:v>4033</c:v>
                </c:pt>
                <c:pt idx="733">
                  <c:v>4040</c:v>
                </c:pt>
                <c:pt idx="734">
                  <c:v>4046</c:v>
                </c:pt>
                <c:pt idx="735">
                  <c:v>4052</c:v>
                </c:pt>
                <c:pt idx="736">
                  <c:v>4058</c:v>
                </c:pt>
                <c:pt idx="737">
                  <c:v>4064</c:v>
                </c:pt>
                <c:pt idx="738">
                  <c:v>4070</c:v>
                </c:pt>
                <c:pt idx="739">
                  <c:v>4076</c:v>
                </c:pt>
                <c:pt idx="740">
                  <c:v>4082</c:v>
                </c:pt>
                <c:pt idx="741">
                  <c:v>4089</c:v>
                </c:pt>
                <c:pt idx="742">
                  <c:v>4095</c:v>
                </c:pt>
                <c:pt idx="743">
                  <c:v>4101</c:v>
                </c:pt>
                <c:pt idx="744">
                  <c:v>4107</c:v>
                </c:pt>
                <c:pt idx="745">
                  <c:v>4113</c:v>
                </c:pt>
                <c:pt idx="746">
                  <c:v>4120</c:v>
                </c:pt>
                <c:pt idx="747">
                  <c:v>4126</c:v>
                </c:pt>
                <c:pt idx="748">
                  <c:v>4132</c:v>
                </c:pt>
                <c:pt idx="749">
                  <c:v>4139</c:v>
                </c:pt>
                <c:pt idx="750">
                  <c:v>4145</c:v>
                </c:pt>
                <c:pt idx="751">
                  <c:v>4152</c:v>
                </c:pt>
                <c:pt idx="752">
                  <c:v>4158</c:v>
                </c:pt>
                <c:pt idx="753">
                  <c:v>4164</c:v>
                </c:pt>
                <c:pt idx="754">
                  <c:v>4171</c:v>
                </c:pt>
                <c:pt idx="755">
                  <c:v>4177</c:v>
                </c:pt>
                <c:pt idx="756">
                  <c:v>4183</c:v>
                </c:pt>
                <c:pt idx="757">
                  <c:v>4190</c:v>
                </c:pt>
                <c:pt idx="758">
                  <c:v>4196</c:v>
                </c:pt>
                <c:pt idx="759">
                  <c:v>4202</c:v>
                </c:pt>
                <c:pt idx="760">
                  <c:v>4208</c:v>
                </c:pt>
                <c:pt idx="761">
                  <c:v>4214</c:v>
                </c:pt>
                <c:pt idx="762">
                  <c:v>4221</c:v>
                </c:pt>
                <c:pt idx="763">
                  <c:v>4227</c:v>
                </c:pt>
                <c:pt idx="764">
                  <c:v>4227</c:v>
                </c:pt>
                <c:pt idx="765">
                  <c:v>4227</c:v>
                </c:pt>
                <c:pt idx="766">
                  <c:v>4227</c:v>
                </c:pt>
                <c:pt idx="767">
                  <c:v>4233</c:v>
                </c:pt>
                <c:pt idx="768">
                  <c:v>4239</c:v>
                </c:pt>
                <c:pt idx="769">
                  <c:v>4246</c:v>
                </c:pt>
                <c:pt idx="770">
                  <c:v>4253</c:v>
                </c:pt>
                <c:pt idx="771">
                  <c:v>4262</c:v>
                </c:pt>
                <c:pt idx="772">
                  <c:v>4270</c:v>
                </c:pt>
                <c:pt idx="773">
                  <c:v>4278</c:v>
                </c:pt>
                <c:pt idx="774">
                  <c:v>4287</c:v>
                </c:pt>
                <c:pt idx="775">
                  <c:v>4295</c:v>
                </c:pt>
                <c:pt idx="776">
                  <c:v>4304</c:v>
                </c:pt>
                <c:pt idx="777">
                  <c:v>4312</c:v>
                </c:pt>
                <c:pt idx="778">
                  <c:v>4320</c:v>
                </c:pt>
                <c:pt idx="779">
                  <c:v>4329</c:v>
                </c:pt>
                <c:pt idx="780">
                  <c:v>4337</c:v>
                </c:pt>
                <c:pt idx="781">
                  <c:v>4346</c:v>
                </c:pt>
                <c:pt idx="782">
                  <c:v>4354</c:v>
                </c:pt>
                <c:pt idx="783">
                  <c:v>4363</c:v>
                </c:pt>
                <c:pt idx="784">
                  <c:v>4372</c:v>
                </c:pt>
                <c:pt idx="785">
                  <c:v>4380</c:v>
                </c:pt>
                <c:pt idx="786">
                  <c:v>4389</c:v>
                </c:pt>
                <c:pt idx="787">
                  <c:v>4397</c:v>
                </c:pt>
                <c:pt idx="788">
                  <c:v>4406</c:v>
                </c:pt>
                <c:pt idx="789">
                  <c:v>4414</c:v>
                </c:pt>
                <c:pt idx="790">
                  <c:v>4423</c:v>
                </c:pt>
                <c:pt idx="791">
                  <c:v>4432</c:v>
                </c:pt>
                <c:pt idx="792">
                  <c:v>4440</c:v>
                </c:pt>
                <c:pt idx="793">
                  <c:v>4449</c:v>
                </c:pt>
                <c:pt idx="794">
                  <c:v>4458</c:v>
                </c:pt>
                <c:pt idx="795">
                  <c:v>4467</c:v>
                </c:pt>
                <c:pt idx="796">
                  <c:v>4476</c:v>
                </c:pt>
                <c:pt idx="797">
                  <c:v>4484</c:v>
                </c:pt>
                <c:pt idx="798">
                  <c:v>4493</c:v>
                </c:pt>
                <c:pt idx="799">
                  <c:v>4502</c:v>
                </c:pt>
                <c:pt idx="800">
                  <c:v>4511</c:v>
                </c:pt>
                <c:pt idx="801">
                  <c:v>4520</c:v>
                </c:pt>
                <c:pt idx="802">
                  <c:v>4529</c:v>
                </c:pt>
                <c:pt idx="803">
                  <c:v>4537</c:v>
                </c:pt>
                <c:pt idx="804">
                  <c:v>4546</c:v>
                </c:pt>
                <c:pt idx="805">
                  <c:v>4555</c:v>
                </c:pt>
                <c:pt idx="806">
                  <c:v>4563</c:v>
                </c:pt>
                <c:pt idx="807">
                  <c:v>4572</c:v>
                </c:pt>
                <c:pt idx="808">
                  <c:v>4581</c:v>
                </c:pt>
                <c:pt idx="809">
                  <c:v>4589</c:v>
                </c:pt>
                <c:pt idx="810">
                  <c:v>4598</c:v>
                </c:pt>
                <c:pt idx="811">
                  <c:v>4607</c:v>
                </c:pt>
                <c:pt idx="812">
                  <c:v>4615</c:v>
                </c:pt>
                <c:pt idx="813">
                  <c:v>4624</c:v>
                </c:pt>
                <c:pt idx="814">
                  <c:v>4633</c:v>
                </c:pt>
                <c:pt idx="815">
                  <c:v>4641</c:v>
                </c:pt>
                <c:pt idx="816">
                  <c:v>4650</c:v>
                </c:pt>
                <c:pt idx="817">
                  <c:v>4658</c:v>
                </c:pt>
                <c:pt idx="818">
                  <c:v>4667</c:v>
                </c:pt>
                <c:pt idx="819">
                  <c:v>4675</c:v>
                </c:pt>
                <c:pt idx="820">
                  <c:v>4684</c:v>
                </c:pt>
                <c:pt idx="821">
                  <c:v>4693</c:v>
                </c:pt>
                <c:pt idx="822">
                  <c:v>4701</c:v>
                </c:pt>
                <c:pt idx="823">
                  <c:v>4710</c:v>
                </c:pt>
                <c:pt idx="824">
                  <c:v>4718</c:v>
                </c:pt>
                <c:pt idx="825">
                  <c:v>4727</c:v>
                </c:pt>
                <c:pt idx="826">
                  <c:v>4735</c:v>
                </c:pt>
                <c:pt idx="827">
                  <c:v>4744</c:v>
                </c:pt>
                <c:pt idx="828">
                  <c:v>4753</c:v>
                </c:pt>
                <c:pt idx="829">
                  <c:v>4762</c:v>
                </c:pt>
                <c:pt idx="830">
                  <c:v>4770</c:v>
                </c:pt>
                <c:pt idx="831">
                  <c:v>4779</c:v>
                </c:pt>
                <c:pt idx="832">
                  <c:v>4788</c:v>
                </c:pt>
                <c:pt idx="833">
                  <c:v>4796</c:v>
                </c:pt>
                <c:pt idx="834">
                  <c:v>4805</c:v>
                </c:pt>
                <c:pt idx="835">
                  <c:v>4814</c:v>
                </c:pt>
                <c:pt idx="836">
                  <c:v>4823</c:v>
                </c:pt>
                <c:pt idx="837">
                  <c:v>4831</c:v>
                </c:pt>
                <c:pt idx="838">
                  <c:v>4840</c:v>
                </c:pt>
                <c:pt idx="839">
                  <c:v>4849</c:v>
                </c:pt>
                <c:pt idx="840">
                  <c:v>4858</c:v>
                </c:pt>
                <c:pt idx="841">
                  <c:v>4867</c:v>
                </c:pt>
                <c:pt idx="842">
                  <c:v>4876</c:v>
                </c:pt>
                <c:pt idx="843">
                  <c:v>4885</c:v>
                </c:pt>
                <c:pt idx="844">
                  <c:v>4894</c:v>
                </c:pt>
                <c:pt idx="845">
                  <c:v>4902</c:v>
                </c:pt>
                <c:pt idx="846">
                  <c:v>4911</c:v>
                </c:pt>
                <c:pt idx="847">
                  <c:v>4920</c:v>
                </c:pt>
                <c:pt idx="848">
                  <c:v>4929</c:v>
                </c:pt>
                <c:pt idx="849">
                  <c:v>4938</c:v>
                </c:pt>
                <c:pt idx="850">
                  <c:v>4947</c:v>
                </c:pt>
                <c:pt idx="851">
                  <c:v>4956</c:v>
                </c:pt>
                <c:pt idx="852">
                  <c:v>4965</c:v>
                </c:pt>
                <c:pt idx="853">
                  <c:v>4974</c:v>
                </c:pt>
                <c:pt idx="854">
                  <c:v>4982</c:v>
                </c:pt>
                <c:pt idx="855">
                  <c:v>4991</c:v>
                </c:pt>
                <c:pt idx="856">
                  <c:v>5000</c:v>
                </c:pt>
                <c:pt idx="857">
                  <c:v>5009</c:v>
                </c:pt>
                <c:pt idx="858">
                  <c:v>5018</c:v>
                </c:pt>
                <c:pt idx="859">
                  <c:v>5027</c:v>
                </c:pt>
                <c:pt idx="860">
                  <c:v>5036</c:v>
                </c:pt>
                <c:pt idx="861">
                  <c:v>5045</c:v>
                </c:pt>
                <c:pt idx="862">
                  <c:v>5054</c:v>
                </c:pt>
                <c:pt idx="863">
                  <c:v>5063</c:v>
                </c:pt>
                <c:pt idx="864">
                  <c:v>5072</c:v>
                </c:pt>
                <c:pt idx="865">
                  <c:v>5081</c:v>
                </c:pt>
                <c:pt idx="866">
                  <c:v>5090</c:v>
                </c:pt>
                <c:pt idx="867">
                  <c:v>5100</c:v>
                </c:pt>
                <c:pt idx="868">
                  <c:v>5109</c:v>
                </c:pt>
                <c:pt idx="869">
                  <c:v>5118</c:v>
                </c:pt>
                <c:pt idx="870">
                  <c:v>5127</c:v>
                </c:pt>
                <c:pt idx="871">
                  <c:v>5136</c:v>
                </c:pt>
                <c:pt idx="872">
                  <c:v>5145</c:v>
                </c:pt>
                <c:pt idx="873">
                  <c:v>5154</c:v>
                </c:pt>
                <c:pt idx="874">
                  <c:v>5163</c:v>
                </c:pt>
                <c:pt idx="875">
                  <c:v>5173</c:v>
                </c:pt>
                <c:pt idx="876">
                  <c:v>5182</c:v>
                </c:pt>
                <c:pt idx="877">
                  <c:v>5191</c:v>
                </c:pt>
                <c:pt idx="878">
                  <c:v>5200</c:v>
                </c:pt>
                <c:pt idx="879">
                  <c:v>5209</c:v>
                </c:pt>
                <c:pt idx="880">
                  <c:v>5219</c:v>
                </c:pt>
                <c:pt idx="881">
                  <c:v>5230</c:v>
                </c:pt>
                <c:pt idx="882">
                  <c:v>5245</c:v>
                </c:pt>
                <c:pt idx="883">
                  <c:v>5259</c:v>
                </c:pt>
                <c:pt idx="884">
                  <c:v>5273</c:v>
                </c:pt>
                <c:pt idx="885">
                  <c:v>5287</c:v>
                </c:pt>
                <c:pt idx="886">
                  <c:v>5301</c:v>
                </c:pt>
                <c:pt idx="887">
                  <c:v>5315</c:v>
                </c:pt>
                <c:pt idx="888">
                  <c:v>5330</c:v>
                </c:pt>
                <c:pt idx="889">
                  <c:v>5344</c:v>
                </c:pt>
                <c:pt idx="890">
                  <c:v>5358</c:v>
                </c:pt>
                <c:pt idx="891">
                  <c:v>5372</c:v>
                </c:pt>
                <c:pt idx="892">
                  <c:v>5386</c:v>
                </c:pt>
                <c:pt idx="893">
                  <c:v>5399</c:v>
                </c:pt>
                <c:pt idx="894">
                  <c:v>5412</c:v>
                </c:pt>
                <c:pt idx="895">
                  <c:v>5425</c:v>
                </c:pt>
                <c:pt idx="896">
                  <c:v>5438</c:v>
                </c:pt>
                <c:pt idx="897">
                  <c:v>5450</c:v>
                </c:pt>
                <c:pt idx="898">
                  <c:v>5463</c:v>
                </c:pt>
                <c:pt idx="899">
                  <c:v>5476</c:v>
                </c:pt>
                <c:pt idx="900">
                  <c:v>5489</c:v>
                </c:pt>
                <c:pt idx="901">
                  <c:v>5502</c:v>
                </c:pt>
                <c:pt idx="902">
                  <c:v>5515</c:v>
                </c:pt>
                <c:pt idx="903">
                  <c:v>5528</c:v>
                </c:pt>
                <c:pt idx="904">
                  <c:v>5542</c:v>
                </c:pt>
                <c:pt idx="905">
                  <c:v>5555</c:v>
                </c:pt>
                <c:pt idx="906">
                  <c:v>5568</c:v>
                </c:pt>
                <c:pt idx="907">
                  <c:v>5581</c:v>
                </c:pt>
                <c:pt idx="908">
                  <c:v>5595</c:v>
                </c:pt>
                <c:pt idx="909">
                  <c:v>5608</c:v>
                </c:pt>
                <c:pt idx="910">
                  <c:v>5621</c:v>
                </c:pt>
                <c:pt idx="911">
                  <c:v>5635</c:v>
                </c:pt>
                <c:pt idx="912">
                  <c:v>5648</c:v>
                </c:pt>
                <c:pt idx="913">
                  <c:v>5661</c:v>
                </c:pt>
                <c:pt idx="914">
                  <c:v>5675</c:v>
                </c:pt>
                <c:pt idx="915">
                  <c:v>5689</c:v>
                </c:pt>
                <c:pt idx="916">
                  <c:v>5703</c:v>
                </c:pt>
                <c:pt idx="917">
                  <c:v>5717</c:v>
                </c:pt>
                <c:pt idx="918">
                  <c:v>5731</c:v>
                </c:pt>
                <c:pt idx="919">
                  <c:v>5745</c:v>
                </c:pt>
                <c:pt idx="920">
                  <c:v>5759</c:v>
                </c:pt>
                <c:pt idx="921">
                  <c:v>5773</c:v>
                </c:pt>
                <c:pt idx="922">
                  <c:v>5787</c:v>
                </c:pt>
                <c:pt idx="923">
                  <c:v>5801</c:v>
                </c:pt>
                <c:pt idx="924">
                  <c:v>5815</c:v>
                </c:pt>
                <c:pt idx="925">
                  <c:v>5829</c:v>
                </c:pt>
                <c:pt idx="926">
                  <c:v>5842</c:v>
                </c:pt>
                <c:pt idx="927">
                  <c:v>5856</c:v>
                </c:pt>
                <c:pt idx="928">
                  <c:v>5869</c:v>
                </c:pt>
                <c:pt idx="929">
                  <c:v>5882</c:v>
                </c:pt>
                <c:pt idx="930">
                  <c:v>5896</c:v>
                </c:pt>
                <c:pt idx="931">
                  <c:v>5909</c:v>
                </c:pt>
                <c:pt idx="932">
                  <c:v>5922</c:v>
                </c:pt>
                <c:pt idx="933">
                  <c:v>5936</c:v>
                </c:pt>
                <c:pt idx="934">
                  <c:v>5949</c:v>
                </c:pt>
                <c:pt idx="935">
                  <c:v>5962</c:v>
                </c:pt>
                <c:pt idx="936">
                  <c:v>5976</c:v>
                </c:pt>
                <c:pt idx="937">
                  <c:v>5990</c:v>
                </c:pt>
                <c:pt idx="938">
                  <c:v>6004</c:v>
                </c:pt>
                <c:pt idx="939">
                  <c:v>6018</c:v>
                </c:pt>
                <c:pt idx="940">
                  <c:v>6032</c:v>
                </c:pt>
                <c:pt idx="941">
                  <c:v>6047</c:v>
                </c:pt>
                <c:pt idx="942">
                  <c:v>6061</c:v>
                </c:pt>
                <c:pt idx="943">
                  <c:v>6075</c:v>
                </c:pt>
                <c:pt idx="944">
                  <c:v>6089</c:v>
                </c:pt>
                <c:pt idx="945">
                  <c:v>6104</c:v>
                </c:pt>
                <c:pt idx="946">
                  <c:v>6118</c:v>
                </c:pt>
                <c:pt idx="947">
                  <c:v>6132</c:v>
                </c:pt>
                <c:pt idx="948">
                  <c:v>6145</c:v>
                </c:pt>
                <c:pt idx="949">
                  <c:v>6158</c:v>
                </c:pt>
                <c:pt idx="950">
                  <c:v>6171</c:v>
                </c:pt>
                <c:pt idx="951">
                  <c:v>6185</c:v>
                </c:pt>
                <c:pt idx="952">
                  <c:v>6198</c:v>
                </c:pt>
                <c:pt idx="953">
                  <c:v>6211</c:v>
                </c:pt>
                <c:pt idx="954">
                  <c:v>6224</c:v>
                </c:pt>
                <c:pt idx="955">
                  <c:v>6237</c:v>
                </c:pt>
                <c:pt idx="956">
                  <c:v>6250</c:v>
                </c:pt>
                <c:pt idx="957">
                  <c:v>6263</c:v>
                </c:pt>
                <c:pt idx="958">
                  <c:v>6276</c:v>
                </c:pt>
                <c:pt idx="959">
                  <c:v>6295</c:v>
                </c:pt>
                <c:pt idx="960">
                  <c:v>6316</c:v>
                </c:pt>
                <c:pt idx="961">
                  <c:v>6337</c:v>
                </c:pt>
                <c:pt idx="962">
                  <c:v>6357</c:v>
                </c:pt>
                <c:pt idx="963">
                  <c:v>6378</c:v>
                </c:pt>
                <c:pt idx="964">
                  <c:v>6399</c:v>
                </c:pt>
                <c:pt idx="965">
                  <c:v>6420</c:v>
                </c:pt>
                <c:pt idx="966">
                  <c:v>6440</c:v>
                </c:pt>
                <c:pt idx="967">
                  <c:v>6461</c:v>
                </c:pt>
                <c:pt idx="968">
                  <c:v>6482</c:v>
                </c:pt>
                <c:pt idx="969">
                  <c:v>6502</c:v>
                </c:pt>
                <c:pt idx="970">
                  <c:v>6523</c:v>
                </c:pt>
                <c:pt idx="971">
                  <c:v>6544</c:v>
                </c:pt>
                <c:pt idx="972">
                  <c:v>6565</c:v>
                </c:pt>
                <c:pt idx="973">
                  <c:v>6586</c:v>
                </c:pt>
                <c:pt idx="974">
                  <c:v>6607</c:v>
                </c:pt>
                <c:pt idx="975">
                  <c:v>6628</c:v>
                </c:pt>
                <c:pt idx="976">
                  <c:v>6650</c:v>
                </c:pt>
                <c:pt idx="977">
                  <c:v>6671</c:v>
                </c:pt>
                <c:pt idx="978">
                  <c:v>6692</c:v>
                </c:pt>
                <c:pt idx="979">
                  <c:v>6713</c:v>
                </c:pt>
                <c:pt idx="980">
                  <c:v>6734</c:v>
                </c:pt>
                <c:pt idx="981">
                  <c:v>6755</c:v>
                </c:pt>
                <c:pt idx="982">
                  <c:v>6777</c:v>
                </c:pt>
                <c:pt idx="983">
                  <c:v>6799</c:v>
                </c:pt>
                <c:pt idx="984">
                  <c:v>6820</c:v>
                </c:pt>
                <c:pt idx="985">
                  <c:v>6842</c:v>
                </c:pt>
                <c:pt idx="986">
                  <c:v>6864</c:v>
                </c:pt>
                <c:pt idx="987">
                  <c:v>6886</c:v>
                </c:pt>
                <c:pt idx="988">
                  <c:v>6908</c:v>
                </c:pt>
                <c:pt idx="989">
                  <c:v>6929</c:v>
                </c:pt>
                <c:pt idx="990">
                  <c:v>6951</c:v>
                </c:pt>
                <c:pt idx="991">
                  <c:v>6973</c:v>
                </c:pt>
                <c:pt idx="992">
                  <c:v>6994</c:v>
                </c:pt>
                <c:pt idx="993">
                  <c:v>7015</c:v>
                </c:pt>
                <c:pt idx="994">
                  <c:v>7036</c:v>
                </c:pt>
                <c:pt idx="995">
                  <c:v>7057</c:v>
                </c:pt>
                <c:pt idx="996">
                  <c:v>7078</c:v>
                </c:pt>
                <c:pt idx="997">
                  <c:v>7099</c:v>
                </c:pt>
                <c:pt idx="998">
                  <c:v>7120</c:v>
                </c:pt>
                <c:pt idx="999">
                  <c:v>7141</c:v>
                </c:pt>
                <c:pt idx="1000">
                  <c:v>7162</c:v>
                </c:pt>
                <c:pt idx="1001">
                  <c:v>7183</c:v>
                </c:pt>
                <c:pt idx="1002">
                  <c:v>7204</c:v>
                </c:pt>
                <c:pt idx="1003">
                  <c:v>7226</c:v>
                </c:pt>
                <c:pt idx="1004">
                  <c:v>7253</c:v>
                </c:pt>
                <c:pt idx="1005">
                  <c:v>7280</c:v>
                </c:pt>
                <c:pt idx="1006">
                  <c:v>7307</c:v>
                </c:pt>
                <c:pt idx="1007">
                  <c:v>7334</c:v>
                </c:pt>
                <c:pt idx="1008">
                  <c:v>7361</c:v>
                </c:pt>
                <c:pt idx="1009">
                  <c:v>7388</c:v>
                </c:pt>
                <c:pt idx="1010">
                  <c:v>7414</c:v>
                </c:pt>
                <c:pt idx="1011">
                  <c:v>7441</c:v>
                </c:pt>
                <c:pt idx="1012">
                  <c:v>7468</c:v>
                </c:pt>
                <c:pt idx="1013">
                  <c:v>7495</c:v>
                </c:pt>
                <c:pt idx="1014">
                  <c:v>7521</c:v>
                </c:pt>
                <c:pt idx="1015">
                  <c:v>7546</c:v>
                </c:pt>
                <c:pt idx="1016">
                  <c:v>7570</c:v>
                </c:pt>
                <c:pt idx="1017">
                  <c:v>7594</c:v>
                </c:pt>
                <c:pt idx="1018">
                  <c:v>7619</c:v>
                </c:pt>
                <c:pt idx="1019">
                  <c:v>7643</c:v>
                </c:pt>
                <c:pt idx="1020">
                  <c:v>7667</c:v>
                </c:pt>
                <c:pt idx="1021">
                  <c:v>7692</c:v>
                </c:pt>
                <c:pt idx="1022">
                  <c:v>7716</c:v>
                </c:pt>
                <c:pt idx="1023">
                  <c:v>7740</c:v>
                </c:pt>
                <c:pt idx="1024">
                  <c:v>7765</c:v>
                </c:pt>
                <c:pt idx="1025">
                  <c:v>7788</c:v>
                </c:pt>
                <c:pt idx="1026">
                  <c:v>7807</c:v>
                </c:pt>
                <c:pt idx="1027">
                  <c:v>7826</c:v>
                </c:pt>
                <c:pt idx="1028">
                  <c:v>7845</c:v>
                </c:pt>
                <c:pt idx="1029">
                  <c:v>7864</c:v>
                </c:pt>
                <c:pt idx="1030">
                  <c:v>7883</c:v>
                </c:pt>
                <c:pt idx="1031">
                  <c:v>7902</c:v>
                </c:pt>
                <c:pt idx="1032">
                  <c:v>7921</c:v>
                </c:pt>
                <c:pt idx="1033">
                  <c:v>7940</c:v>
                </c:pt>
                <c:pt idx="1034">
                  <c:v>7958</c:v>
                </c:pt>
                <c:pt idx="1035">
                  <c:v>7977</c:v>
                </c:pt>
                <c:pt idx="1036">
                  <c:v>7996</c:v>
                </c:pt>
                <c:pt idx="1037">
                  <c:v>8003</c:v>
                </c:pt>
                <c:pt idx="1038">
                  <c:v>8010</c:v>
                </c:pt>
                <c:pt idx="1039">
                  <c:v>8016</c:v>
                </c:pt>
                <c:pt idx="1040">
                  <c:v>8023</c:v>
                </c:pt>
                <c:pt idx="1041">
                  <c:v>8029</c:v>
                </c:pt>
                <c:pt idx="1042">
                  <c:v>8036</c:v>
                </c:pt>
                <c:pt idx="1043">
                  <c:v>8042</c:v>
                </c:pt>
                <c:pt idx="1044">
                  <c:v>8049</c:v>
                </c:pt>
                <c:pt idx="1045">
                  <c:v>8055</c:v>
                </c:pt>
                <c:pt idx="1046">
                  <c:v>8062</c:v>
                </c:pt>
                <c:pt idx="1047">
                  <c:v>8068</c:v>
                </c:pt>
                <c:pt idx="1048">
                  <c:v>8075</c:v>
                </c:pt>
                <c:pt idx="1049">
                  <c:v>8081</c:v>
                </c:pt>
                <c:pt idx="1050">
                  <c:v>8087</c:v>
                </c:pt>
                <c:pt idx="1051">
                  <c:v>8093</c:v>
                </c:pt>
                <c:pt idx="1052">
                  <c:v>8099</c:v>
                </c:pt>
                <c:pt idx="1053">
                  <c:v>8105</c:v>
                </c:pt>
                <c:pt idx="1054">
                  <c:v>8111</c:v>
                </c:pt>
                <c:pt idx="1055">
                  <c:v>8117</c:v>
                </c:pt>
                <c:pt idx="1056">
                  <c:v>8123</c:v>
                </c:pt>
                <c:pt idx="1057">
                  <c:v>8129</c:v>
                </c:pt>
                <c:pt idx="1058">
                  <c:v>8135</c:v>
                </c:pt>
                <c:pt idx="1059">
                  <c:v>8145</c:v>
                </c:pt>
                <c:pt idx="1060">
                  <c:v>8156</c:v>
                </c:pt>
                <c:pt idx="1061">
                  <c:v>8166</c:v>
                </c:pt>
                <c:pt idx="1062">
                  <c:v>8177</c:v>
                </c:pt>
                <c:pt idx="1063">
                  <c:v>8188</c:v>
                </c:pt>
                <c:pt idx="1064">
                  <c:v>8199</c:v>
                </c:pt>
                <c:pt idx="1065">
                  <c:v>8209</c:v>
                </c:pt>
                <c:pt idx="1066">
                  <c:v>8220</c:v>
                </c:pt>
                <c:pt idx="1067">
                  <c:v>8231</c:v>
                </c:pt>
                <c:pt idx="1068">
                  <c:v>8242</c:v>
                </c:pt>
                <c:pt idx="1069">
                  <c:v>8253</c:v>
                </c:pt>
                <c:pt idx="1070">
                  <c:v>8270</c:v>
                </c:pt>
                <c:pt idx="1071">
                  <c:v>8290</c:v>
                </c:pt>
                <c:pt idx="1072">
                  <c:v>8311</c:v>
                </c:pt>
                <c:pt idx="1073">
                  <c:v>8331</c:v>
                </c:pt>
                <c:pt idx="1074">
                  <c:v>8352</c:v>
                </c:pt>
                <c:pt idx="1075">
                  <c:v>8372</c:v>
                </c:pt>
                <c:pt idx="1076">
                  <c:v>8393</c:v>
                </c:pt>
                <c:pt idx="1077">
                  <c:v>8413</c:v>
                </c:pt>
                <c:pt idx="1078">
                  <c:v>8434</c:v>
                </c:pt>
                <c:pt idx="1079">
                  <c:v>8454</c:v>
                </c:pt>
                <c:pt idx="1080">
                  <c:v>8475</c:v>
                </c:pt>
                <c:pt idx="1081">
                  <c:v>8495</c:v>
                </c:pt>
                <c:pt idx="1082">
                  <c:v>8515</c:v>
                </c:pt>
                <c:pt idx="1083">
                  <c:v>8535</c:v>
                </c:pt>
                <c:pt idx="1084">
                  <c:v>8555</c:v>
                </c:pt>
                <c:pt idx="1085">
                  <c:v>8575</c:v>
                </c:pt>
                <c:pt idx="1086">
                  <c:v>8595</c:v>
                </c:pt>
                <c:pt idx="1087">
                  <c:v>8615</c:v>
                </c:pt>
                <c:pt idx="1088">
                  <c:v>8635</c:v>
                </c:pt>
                <c:pt idx="1089">
                  <c:v>8655</c:v>
                </c:pt>
                <c:pt idx="1090">
                  <c:v>8675</c:v>
                </c:pt>
                <c:pt idx="1091">
                  <c:v>8695</c:v>
                </c:pt>
                <c:pt idx="1092">
                  <c:v>8715</c:v>
                </c:pt>
                <c:pt idx="1093">
                  <c:v>8735</c:v>
                </c:pt>
                <c:pt idx="1094">
                  <c:v>8755</c:v>
                </c:pt>
                <c:pt idx="1095">
                  <c:v>8776</c:v>
                </c:pt>
                <c:pt idx="1096">
                  <c:v>8796</c:v>
                </c:pt>
                <c:pt idx="1097">
                  <c:v>8816</c:v>
                </c:pt>
                <c:pt idx="1098">
                  <c:v>8836</c:v>
                </c:pt>
                <c:pt idx="1099">
                  <c:v>8856</c:v>
                </c:pt>
                <c:pt idx="1100">
                  <c:v>8877</c:v>
                </c:pt>
                <c:pt idx="1101">
                  <c:v>8897</c:v>
                </c:pt>
                <c:pt idx="1102">
                  <c:v>8917</c:v>
                </c:pt>
                <c:pt idx="1103">
                  <c:v>8937</c:v>
                </c:pt>
                <c:pt idx="1104">
                  <c:v>8957</c:v>
                </c:pt>
                <c:pt idx="1105">
                  <c:v>8976</c:v>
                </c:pt>
                <c:pt idx="1106">
                  <c:v>8996</c:v>
                </c:pt>
                <c:pt idx="1107">
                  <c:v>9016</c:v>
                </c:pt>
                <c:pt idx="1108">
                  <c:v>9035</c:v>
                </c:pt>
                <c:pt idx="1109">
                  <c:v>9055</c:v>
                </c:pt>
                <c:pt idx="1110">
                  <c:v>9075</c:v>
                </c:pt>
                <c:pt idx="1111">
                  <c:v>9094</c:v>
                </c:pt>
                <c:pt idx="1112">
                  <c:v>9114</c:v>
                </c:pt>
                <c:pt idx="1113">
                  <c:v>9134</c:v>
                </c:pt>
                <c:pt idx="1114">
                  <c:v>9153</c:v>
                </c:pt>
                <c:pt idx="1115">
                  <c:v>9173</c:v>
                </c:pt>
                <c:pt idx="1116">
                  <c:v>9192</c:v>
                </c:pt>
                <c:pt idx="1117">
                  <c:v>9211</c:v>
                </c:pt>
                <c:pt idx="1118">
                  <c:v>9231</c:v>
                </c:pt>
                <c:pt idx="1119">
                  <c:v>9250</c:v>
                </c:pt>
                <c:pt idx="1120">
                  <c:v>9269</c:v>
                </c:pt>
                <c:pt idx="1121">
                  <c:v>9288</c:v>
                </c:pt>
                <c:pt idx="1122">
                  <c:v>9308</c:v>
                </c:pt>
                <c:pt idx="1123">
                  <c:v>9327</c:v>
                </c:pt>
                <c:pt idx="1124">
                  <c:v>9346</c:v>
                </c:pt>
                <c:pt idx="1125">
                  <c:v>9365</c:v>
                </c:pt>
                <c:pt idx="1126">
                  <c:v>9377</c:v>
                </c:pt>
                <c:pt idx="1127">
                  <c:v>9389</c:v>
                </c:pt>
                <c:pt idx="1128">
                  <c:v>9402</c:v>
                </c:pt>
                <c:pt idx="1129">
                  <c:v>9414</c:v>
                </c:pt>
                <c:pt idx="1130">
                  <c:v>9426</c:v>
                </c:pt>
                <c:pt idx="1131">
                  <c:v>9438</c:v>
                </c:pt>
                <c:pt idx="1132">
                  <c:v>9451</c:v>
                </c:pt>
                <c:pt idx="1133">
                  <c:v>9463</c:v>
                </c:pt>
              </c:numCache>
            </c:numRef>
          </c:yVal>
          <c:smooth val="1"/>
          <c:extLst>
            <c:ext xmlns:c16="http://schemas.microsoft.com/office/drawing/2014/chart" uri="{C3380CC4-5D6E-409C-BE32-E72D297353CC}">
              <c16:uniqueId val="{00000001-C945-472E-9CBF-0EB832D20C01}"/>
            </c:ext>
          </c:extLst>
        </c:ser>
        <c:ser>
          <c:idx val="3"/>
          <c:order val="2"/>
          <c:tx>
            <c:v>Minimum Age</c:v>
          </c:tx>
          <c:spPr>
            <a:ln w="12700" cap="rnd">
              <a:solidFill>
                <a:schemeClr val="tx1"/>
              </a:solidFill>
              <a:prstDash val="dash"/>
              <a:round/>
            </a:ln>
            <a:effectLst/>
          </c:spPr>
          <c:marker>
            <c:symbol val="none"/>
          </c:marker>
          <c:xVal>
            <c:numRef>
              <c:f>'age model'!$A$2:$A$1135</c:f>
              <c:numCache>
                <c:formatCode>General</c:formatCode>
                <c:ptCount val="113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18.0000090009001</c:v>
                </c:pt>
                <c:pt idx="20">
                  <c:v>19</c:v>
                </c:pt>
                <c:pt idx="21">
                  <c:v>19.0000090009001</c:v>
                </c:pt>
                <c:pt idx="22">
                  <c:v>20</c:v>
                </c:pt>
                <c:pt idx="23">
                  <c:v>21</c:v>
                </c:pt>
                <c:pt idx="24">
                  <c:v>22</c:v>
                </c:pt>
                <c:pt idx="25">
                  <c:v>23</c:v>
                </c:pt>
                <c:pt idx="26">
                  <c:v>24</c:v>
                </c:pt>
                <c:pt idx="27">
                  <c:v>25</c:v>
                </c:pt>
                <c:pt idx="28">
                  <c:v>26</c:v>
                </c:pt>
                <c:pt idx="29">
                  <c:v>26.5</c:v>
                </c:pt>
                <c:pt idx="30">
                  <c:v>26.5000090009001</c:v>
                </c:pt>
                <c:pt idx="31">
                  <c:v>27</c:v>
                </c:pt>
                <c:pt idx="32">
                  <c:v>27.0000090009001</c:v>
                </c:pt>
                <c:pt idx="33">
                  <c:v>28</c:v>
                </c:pt>
                <c:pt idx="34">
                  <c:v>29</c:v>
                </c:pt>
                <c:pt idx="35">
                  <c:v>30</c:v>
                </c:pt>
                <c:pt idx="36">
                  <c:v>30.0000090009001</c:v>
                </c:pt>
                <c:pt idx="37">
                  <c:v>31</c:v>
                </c:pt>
                <c:pt idx="38">
                  <c:v>31.0000090009001</c:v>
                </c:pt>
                <c:pt idx="39">
                  <c:v>32</c:v>
                </c:pt>
                <c:pt idx="40">
                  <c:v>33</c:v>
                </c:pt>
                <c:pt idx="41">
                  <c:v>34</c:v>
                </c:pt>
                <c:pt idx="42">
                  <c:v>35</c:v>
                </c:pt>
                <c:pt idx="43">
                  <c:v>36</c:v>
                </c:pt>
                <c:pt idx="44">
                  <c:v>37</c:v>
                </c:pt>
                <c:pt idx="45">
                  <c:v>38</c:v>
                </c:pt>
                <c:pt idx="46">
                  <c:v>39</c:v>
                </c:pt>
                <c:pt idx="47">
                  <c:v>40</c:v>
                </c:pt>
                <c:pt idx="48">
                  <c:v>41</c:v>
                </c:pt>
                <c:pt idx="49">
                  <c:v>42</c:v>
                </c:pt>
                <c:pt idx="50">
                  <c:v>43</c:v>
                </c:pt>
                <c:pt idx="51">
                  <c:v>44</c:v>
                </c:pt>
                <c:pt idx="52">
                  <c:v>44.5</c:v>
                </c:pt>
                <c:pt idx="53">
                  <c:v>44.5000090009001</c:v>
                </c:pt>
                <c:pt idx="54">
                  <c:v>45</c:v>
                </c:pt>
                <c:pt idx="55">
                  <c:v>45.0000090009001</c:v>
                </c:pt>
                <c:pt idx="56">
                  <c:v>46</c:v>
                </c:pt>
                <c:pt idx="57">
                  <c:v>47</c:v>
                </c:pt>
                <c:pt idx="58">
                  <c:v>48</c:v>
                </c:pt>
                <c:pt idx="59">
                  <c:v>49</c:v>
                </c:pt>
                <c:pt idx="60">
                  <c:v>50</c:v>
                </c:pt>
                <c:pt idx="61">
                  <c:v>51</c:v>
                </c:pt>
                <c:pt idx="62">
                  <c:v>52</c:v>
                </c:pt>
                <c:pt idx="63">
                  <c:v>53</c:v>
                </c:pt>
                <c:pt idx="64">
                  <c:v>54</c:v>
                </c:pt>
                <c:pt idx="65">
                  <c:v>55</c:v>
                </c:pt>
                <c:pt idx="66">
                  <c:v>56</c:v>
                </c:pt>
                <c:pt idx="67">
                  <c:v>57</c:v>
                </c:pt>
                <c:pt idx="68">
                  <c:v>58</c:v>
                </c:pt>
                <c:pt idx="69">
                  <c:v>59</c:v>
                </c:pt>
                <c:pt idx="70">
                  <c:v>60</c:v>
                </c:pt>
                <c:pt idx="71">
                  <c:v>61</c:v>
                </c:pt>
                <c:pt idx="72">
                  <c:v>62</c:v>
                </c:pt>
                <c:pt idx="73">
                  <c:v>63</c:v>
                </c:pt>
                <c:pt idx="74">
                  <c:v>64</c:v>
                </c:pt>
                <c:pt idx="75">
                  <c:v>65</c:v>
                </c:pt>
                <c:pt idx="76">
                  <c:v>66</c:v>
                </c:pt>
                <c:pt idx="77">
                  <c:v>67</c:v>
                </c:pt>
                <c:pt idx="78">
                  <c:v>68</c:v>
                </c:pt>
                <c:pt idx="79">
                  <c:v>69</c:v>
                </c:pt>
                <c:pt idx="80">
                  <c:v>70</c:v>
                </c:pt>
                <c:pt idx="81">
                  <c:v>71</c:v>
                </c:pt>
                <c:pt idx="82">
                  <c:v>72</c:v>
                </c:pt>
                <c:pt idx="83">
                  <c:v>73</c:v>
                </c:pt>
                <c:pt idx="84">
                  <c:v>74</c:v>
                </c:pt>
                <c:pt idx="85">
                  <c:v>75</c:v>
                </c:pt>
                <c:pt idx="86">
                  <c:v>76</c:v>
                </c:pt>
                <c:pt idx="87">
                  <c:v>77</c:v>
                </c:pt>
                <c:pt idx="88">
                  <c:v>78</c:v>
                </c:pt>
                <c:pt idx="89">
                  <c:v>79</c:v>
                </c:pt>
                <c:pt idx="90">
                  <c:v>80</c:v>
                </c:pt>
                <c:pt idx="91">
                  <c:v>81</c:v>
                </c:pt>
                <c:pt idx="92">
                  <c:v>82</c:v>
                </c:pt>
                <c:pt idx="93">
                  <c:v>83</c:v>
                </c:pt>
                <c:pt idx="94">
                  <c:v>84</c:v>
                </c:pt>
                <c:pt idx="95">
                  <c:v>85</c:v>
                </c:pt>
                <c:pt idx="96">
                  <c:v>86</c:v>
                </c:pt>
                <c:pt idx="97">
                  <c:v>87</c:v>
                </c:pt>
                <c:pt idx="98">
                  <c:v>88</c:v>
                </c:pt>
                <c:pt idx="99">
                  <c:v>89</c:v>
                </c:pt>
                <c:pt idx="100">
                  <c:v>90</c:v>
                </c:pt>
                <c:pt idx="101">
                  <c:v>91</c:v>
                </c:pt>
                <c:pt idx="102">
                  <c:v>92</c:v>
                </c:pt>
                <c:pt idx="103">
                  <c:v>93</c:v>
                </c:pt>
                <c:pt idx="104">
                  <c:v>94</c:v>
                </c:pt>
                <c:pt idx="105">
                  <c:v>95</c:v>
                </c:pt>
                <c:pt idx="106">
                  <c:v>96</c:v>
                </c:pt>
                <c:pt idx="107">
                  <c:v>97</c:v>
                </c:pt>
                <c:pt idx="108">
                  <c:v>98</c:v>
                </c:pt>
                <c:pt idx="109">
                  <c:v>99</c:v>
                </c:pt>
                <c:pt idx="110">
                  <c:v>100</c:v>
                </c:pt>
                <c:pt idx="111">
                  <c:v>101</c:v>
                </c:pt>
                <c:pt idx="112">
                  <c:v>102</c:v>
                </c:pt>
                <c:pt idx="113">
                  <c:v>103</c:v>
                </c:pt>
                <c:pt idx="114">
                  <c:v>104</c:v>
                </c:pt>
                <c:pt idx="115">
                  <c:v>105</c:v>
                </c:pt>
                <c:pt idx="116">
                  <c:v>106</c:v>
                </c:pt>
                <c:pt idx="117">
                  <c:v>107</c:v>
                </c:pt>
                <c:pt idx="118">
                  <c:v>108</c:v>
                </c:pt>
                <c:pt idx="119">
                  <c:v>109</c:v>
                </c:pt>
                <c:pt idx="120">
                  <c:v>110</c:v>
                </c:pt>
                <c:pt idx="121">
                  <c:v>111</c:v>
                </c:pt>
                <c:pt idx="122">
                  <c:v>112</c:v>
                </c:pt>
                <c:pt idx="123">
                  <c:v>113</c:v>
                </c:pt>
                <c:pt idx="124">
                  <c:v>114</c:v>
                </c:pt>
                <c:pt idx="125">
                  <c:v>115</c:v>
                </c:pt>
                <c:pt idx="126">
                  <c:v>116</c:v>
                </c:pt>
                <c:pt idx="127">
                  <c:v>117</c:v>
                </c:pt>
                <c:pt idx="128">
                  <c:v>118</c:v>
                </c:pt>
                <c:pt idx="129">
                  <c:v>119</c:v>
                </c:pt>
                <c:pt idx="130">
                  <c:v>120</c:v>
                </c:pt>
                <c:pt idx="131">
                  <c:v>121</c:v>
                </c:pt>
                <c:pt idx="132">
                  <c:v>122</c:v>
                </c:pt>
                <c:pt idx="133">
                  <c:v>123</c:v>
                </c:pt>
                <c:pt idx="134">
                  <c:v>124</c:v>
                </c:pt>
                <c:pt idx="135">
                  <c:v>125</c:v>
                </c:pt>
                <c:pt idx="136">
                  <c:v>126</c:v>
                </c:pt>
                <c:pt idx="137">
                  <c:v>127</c:v>
                </c:pt>
                <c:pt idx="138">
                  <c:v>128</c:v>
                </c:pt>
                <c:pt idx="139">
                  <c:v>129</c:v>
                </c:pt>
                <c:pt idx="140">
                  <c:v>130</c:v>
                </c:pt>
                <c:pt idx="141">
                  <c:v>131</c:v>
                </c:pt>
                <c:pt idx="142">
                  <c:v>132</c:v>
                </c:pt>
                <c:pt idx="143">
                  <c:v>133</c:v>
                </c:pt>
                <c:pt idx="144">
                  <c:v>134</c:v>
                </c:pt>
                <c:pt idx="145">
                  <c:v>135</c:v>
                </c:pt>
                <c:pt idx="146">
                  <c:v>136</c:v>
                </c:pt>
                <c:pt idx="147">
                  <c:v>137</c:v>
                </c:pt>
                <c:pt idx="148">
                  <c:v>138</c:v>
                </c:pt>
                <c:pt idx="149">
                  <c:v>139</c:v>
                </c:pt>
                <c:pt idx="150">
                  <c:v>140</c:v>
                </c:pt>
                <c:pt idx="151">
                  <c:v>141</c:v>
                </c:pt>
                <c:pt idx="152">
                  <c:v>142</c:v>
                </c:pt>
                <c:pt idx="153">
                  <c:v>143</c:v>
                </c:pt>
                <c:pt idx="154">
                  <c:v>144</c:v>
                </c:pt>
                <c:pt idx="155">
                  <c:v>144.00000900090001</c:v>
                </c:pt>
                <c:pt idx="156">
                  <c:v>145</c:v>
                </c:pt>
                <c:pt idx="157">
                  <c:v>145.00000900090001</c:v>
                </c:pt>
                <c:pt idx="158">
                  <c:v>146</c:v>
                </c:pt>
                <c:pt idx="159">
                  <c:v>147</c:v>
                </c:pt>
                <c:pt idx="160">
                  <c:v>148</c:v>
                </c:pt>
                <c:pt idx="161">
                  <c:v>149</c:v>
                </c:pt>
                <c:pt idx="162">
                  <c:v>150</c:v>
                </c:pt>
                <c:pt idx="163">
                  <c:v>151</c:v>
                </c:pt>
                <c:pt idx="164">
                  <c:v>152</c:v>
                </c:pt>
                <c:pt idx="165">
                  <c:v>153</c:v>
                </c:pt>
                <c:pt idx="166">
                  <c:v>154</c:v>
                </c:pt>
                <c:pt idx="167">
                  <c:v>155</c:v>
                </c:pt>
                <c:pt idx="168">
                  <c:v>156</c:v>
                </c:pt>
                <c:pt idx="169">
                  <c:v>157</c:v>
                </c:pt>
                <c:pt idx="170">
                  <c:v>158</c:v>
                </c:pt>
                <c:pt idx="171">
                  <c:v>159</c:v>
                </c:pt>
                <c:pt idx="172">
                  <c:v>160</c:v>
                </c:pt>
                <c:pt idx="173">
                  <c:v>161</c:v>
                </c:pt>
                <c:pt idx="174">
                  <c:v>162</c:v>
                </c:pt>
                <c:pt idx="175">
                  <c:v>163</c:v>
                </c:pt>
                <c:pt idx="176">
                  <c:v>164</c:v>
                </c:pt>
                <c:pt idx="177">
                  <c:v>165</c:v>
                </c:pt>
                <c:pt idx="178">
                  <c:v>166</c:v>
                </c:pt>
                <c:pt idx="179">
                  <c:v>167</c:v>
                </c:pt>
                <c:pt idx="180">
                  <c:v>168</c:v>
                </c:pt>
                <c:pt idx="181">
                  <c:v>169</c:v>
                </c:pt>
                <c:pt idx="182">
                  <c:v>170</c:v>
                </c:pt>
                <c:pt idx="183">
                  <c:v>171</c:v>
                </c:pt>
                <c:pt idx="184">
                  <c:v>172</c:v>
                </c:pt>
                <c:pt idx="185">
                  <c:v>173</c:v>
                </c:pt>
                <c:pt idx="186">
                  <c:v>174</c:v>
                </c:pt>
                <c:pt idx="187">
                  <c:v>175</c:v>
                </c:pt>
                <c:pt idx="188">
                  <c:v>176</c:v>
                </c:pt>
                <c:pt idx="189">
                  <c:v>177</c:v>
                </c:pt>
                <c:pt idx="190">
                  <c:v>178</c:v>
                </c:pt>
                <c:pt idx="191">
                  <c:v>179</c:v>
                </c:pt>
                <c:pt idx="192">
                  <c:v>180</c:v>
                </c:pt>
                <c:pt idx="193">
                  <c:v>181</c:v>
                </c:pt>
                <c:pt idx="194">
                  <c:v>182</c:v>
                </c:pt>
                <c:pt idx="195">
                  <c:v>183</c:v>
                </c:pt>
                <c:pt idx="196">
                  <c:v>184</c:v>
                </c:pt>
                <c:pt idx="197">
                  <c:v>185</c:v>
                </c:pt>
                <c:pt idx="198">
                  <c:v>186</c:v>
                </c:pt>
                <c:pt idx="199">
                  <c:v>187</c:v>
                </c:pt>
                <c:pt idx="200">
                  <c:v>188</c:v>
                </c:pt>
                <c:pt idx="201">
                  <c:v>189</c:v>
                </c:pt>
                <c:pt idx="202">
                  <c:v>190</c:v>
                </c:pt>
                <c:pt idx="203">
                  <c:v>191</c:v>
                </c:pt>
                <c:pt idx="204">
                  <c:v>192</c:v>
                </c:pt>
                <c:pt idx="205">
                  <c:v>193</c:v>
                </c:pt>
                <c:pt idx="206">
                  <c:v>194</c:v>
                </c:pt>
                <c:pt idx="207">
                  <c:v>195</c:v>
                </c:pt>
                <c:pt idx="208">
                  <c:v>196</c:v>
                </c:pt>
                <c:pt idx="209">
                  <c:v>197</c:v>
                </c:pt>
                <c:pt idx="210">
                  <c:v>198</c:v>
                </c:pt>
                <c:pt idx="211">
                  <c:v>199</c:v>
                </c:pt>
                <c:pt idx="212">
                  <c:v>200</c:v>
                </c:pt>
                <c:pt idx="213">
                  <c:v>201</c:v>
                </c:pt>
                <c:pt idx="214">
                  <c:v>202</c:v>
                </c:pt>
                <c:pt idx="215">
                  <c:v>203</c:v>
                </c:pt>
                <c:pt idx="216">
                  <c:v>204</c:v>
                </c:pt>
                <c:pt idx="217">
                  <c:v>205</c:v>
                </c:pt>
                <c:pt idx="218">
                  <c:v>206</c:v>
                </c:pt>
                <c:pt idx="219">
                  <c:v>207</c:v>
                </c:pt>
                <c:pt idx="220">
                  <c:v>208</c:v>
                </c:pt>
                <c:pt idx="221">
                  <c:v>209</c:v>
                </c:pt>
                <c:pt idx="222">
                  <c:v>210</c:v>
                </c:pt>
                <c:pt idx="223">
                  <c:v>211</c:v>
                </c:pt>
                <c:pt idx="224">
                  <c:v>212</c:v>
                </c:pt>
                <c:pt idx="225">
                  <c:v>213</c:v>
                </c:pt>
                <c:pt idx="226">
                  <c:v>214</c:v>
                </c:pt>
                <c:pt idx="227">
                  <c:v>215</c:v>
                </c:pt>
                <c:pt idx="228">
                  <c:v>216</c:v>
                </c:pt>
                <c:pt idx="229">
                  <c:v>217</c:v>
                </c:pt>
                <c:pt idx="230">
                  <c:v>218</c:v>
                </c:pt>
                <c:pt idx="231">
                  <c:v>219</c:v>
                </c:pt>
                <c:pt idx="232">
                  <c:v>220</c:v>
                </c:pt>
                <c:pt idx="233">
                  <c:v>221</c:v>
                </c:pt>
                <c:pt idx="234">
                  <c:v>222</c:v>
                </c:pt>
                <c:pt idx="235">
                  <c:v>223</c:v>
                </c:pt>
                <c:pt idx="236">
                  <c:v>224</c:v>
                </c:pt>
                <c:pt idx="237">
                  <c:v>225</c:v>
                </c:pt>
                <c:pt idx="238">
                  <c:v>226</c:v>
                </c:pt>
                <c:pt idx="239">
                  <c:v>227</c:v>
                </c:pt>
                <c:pt idx="240">
                  <c:v>228</c:v>
                </c:pt>
                <c:pt idx="241">
                  <c:v>229</c:v>
                </c:pt>
                <c:pt idx="242">
                  <c:v>230</c:v>
                </c:pt>
                <c:pt idx="243">
                  <c:v>231</c:v>
                </c:pt>
                <c:pt idx="244">
                  <c:v>232</c:v>
                </c:pt>
                <c:pt idx="245">
                  <c:v>233</c:v>
                </c:pt>
                <c:pt idx="246">
                  <c:v>234</c:v>
                </c:pt>
                <c:pt idx="247">
                  <c:v>235</c:v>
                </c:pt>
                <c:pt idx="248">
                  <c:v>236</c:v>
                </c:pt>
                <c:pt idx="249">
                  <c:v>237</c:v>
                </c:pt>
                <c:pt idx="250">
                  <c:v>238</c:v>
                </c:pt>
                <c:pt idx="251">
                  <c:v>239</c:v>
                </c:pt>
                <c:pt idx="252">
                  <c:v>240</c:v>
                </c:pt>
                <c:pt idx="253">
                  <c:v>241</c:v>
                </c:pt>
                <c:pt idx="254">
                  <c:v>242</c:v>
                </c:pt>
                <c:pt idx="255">
                  <c:v>243</c:v>
                </c:pt>
                <c:pt idx="256">
                  <c:v>244</c:v>
                </c:pt>
                <c:pt idx="257">
                  <c:v>245</c:v>
                </c:pt>
                <c:pt idx="258">
                  <c:v>246</c:v>
                </c:pt>
                <c:pt idx="259">
                  <c:v>247</c:v>
                </c:pt>
                <c:pt idx="260">
                  <c:v>248</c:v>
                </c:pt>
                <c:pt idx="261">
                  <c:v>249</c:v>
                </c:pt>
                <c:pt idx="262">
                  <c:v>250</c:v>
                </c:pt>
                <c:pt idx="263">
                  <c:v>251</c:v>
                </c:pt>
                <c:pt idx="264">
                  <c:v>252</c:v>
                </c:pt>
                <c:pt idx="265">
                  <c:v>253</c:v>
                </c:pt>
                <c:pt idx="266">
                  <c:v>254</c:v>
                </c:pt>
                <c:pt idx="267">
                  <c:v>255</c:v>
                </c:pt>
                <c:pt idx="268">
                  <c:v>256</c:v>
                </c:pt>
                <c:pt idx="269">
                  <c:v>257</c:v>
                </c:pt>
                <c:pt idx="270">
                  <c:v>258</c:v>
                </c:pt>
                <c:pt idx="271">
                  <c:v>259</c:v>
                </c:pt>
                <c:pt idx="272">
                  <c:v>260</c:v>
                </c:pt>
                <c:pt idx="273">
                  <c:v>261</c:v>
                </c:pt>
                <c:pt idx="274">
                  <c:v>262</c:v>
                </c:pt>
                <c:pt idx="275">
                  <c:v>263</c:v>
                </c:pt>
                <c:pt idx="276">
                  <c:v>264</c:v>
                </c:pt>
                <c:pt idx="277">
                  <c:v>265</c:v>
                </c:pt>
                <c:pt idx="278">
                  <c:v>266</c:v>
                </c:pt>
                <c:pt idx="279">
                  <c:v>267</c:v>
                </c:pt>
                <c:pt idx="280">
                  <c:v>268</c:v>
                </c:pt>
                <c:pt idx="281">
                  <c:v>269</c:v>
                </c:pt>
                <c:pt idx="282">
                  <c:v>270</c:v>
                </c:pt>
                <c:pt idx="283">
                  <c:v>271</c:v>
                </c:pt>
                <c:pt idx="284">
                  <c:v>272</c:v>
                </c:pt>
                <c:pt idx="285">
                  <c:v>273</c:v>
                </c:pt>
                <c:pt idx="286">
                  <c:v>274</c:v>
                </c:pt>
                <c:pt idx="287">
                  <c:v>275</c:v>
                </c:pt>
                <c:pt idx="288">
                  <c:v>276</c:v>
                </c:pt>
                <c:pt idx="289">
                  <c:v>277</c:v>
                </c:pt>
                <c:pt idx="290">
                  <c:v>278</c:v>
                </c:pt>
                <c:pt idx="291">
                  <c:v>279</c:v>
                </c:pt>
                <c:pt idx="292">
                  <c:v>280</c:v>
                </c:pt>
                <c:pt idx="293">
                  <c:v>281</c:v>
                </c:pt>
                <c:pt idx="294">
                  <c:v>282</c:v>
                </c:pt>
                <c:pt idx="295">
                  <c:v>283</c:v>
                </c:pt>
                <c:pt idx="296">
                  <c:v>284</c:v>
                </c:pt>
                <c:pt idx="297">
                  <c:v>285</c:v>
                </c:pt>
                <c:pt idx="298">
                  <c:v>286</c:v>
                </c:pt>
                <c:pt idx="299">
                  <c:v>287</c:v>
                </c:pt>
                <c:pt idx="300">
                  <c:v>288</c:v>
                </c:pt>
                <c:pt idx="301">
                  <c:v>289</c:v>
                </c:pt>
                <c:pt idx="302">
                  <c:v>290</c:v>
                </c:pt>
                <c:pt idx="303">
                  <c:v>291</c:v>
                </c:pt>
                <c:pt idx="304">
                  <c:v>292</c:v>
                </c:pt>
                <c:pt idx="305">
                  <c:v>293</c:v>
                </c:pt>
                <c:pt idx="306">
                  <c:v>294</c:v>
                </c:pt>
                <c:pt idx="307">
                  <c:v>295</c:v>
                </c:pt>
                <c:pt idx="308">
                  <c:v>296</c:v>
                </c:pt>
                <c:pt idx="309">
                  <c:v>297</c:v>
                </c:pt>
                <c:pt idx="310">
                  <c:v>298</c:v>
                </c:pt>
                <c:pt idx="311">
                  <c:v>299</c:v>
                </c:pt>
                <c:pt idx="312">
                  <c:v>300</c:v>
                </c:pt>
                <c:pt idx="313">
                  <c:v>301</c:v>
                </c:pt>
                <c:pt idx="314">
                  <c:v>302</c:v>
                </c:pt>
                <c:pt idx="315">
                  <c:v>303</c:v>
                </c:pt>
                <c:pt idx="316">
                  <c:v>304</c:v>
                </c:pt>
                <c:pt idx="317">
                  <c:v>305</c:v>
                </c:pt>
                <c:pt idx="318">
                  <c:v>306</c:v>
                </c:pt>
                <c:pt idx="319">
                  <c:v>307</c:v>
                </c:pt>
                <c:pt idx="320">
                  <c:v>308</c:v>
                </c:pt>
                <c:pt idx="321">
                  <c:v>309</c:v>
                </c:pt>
                <c:pt idx="322">
                  <c:v>310</c:v>
                </c:pt>
                <c:pt idx="323">
                  <c:v>311</c:v>
                </c:pt>
                <c:pt idx="324">
                  <c:v>312</c:v>
                </c:pt>
                <c:pt idx="325">
                  <c:v>313</c:v>
                </c:pt>
                <c:pt idx="326">
                  <c:v>314</c:v>
                </c:pt>
                <c:pt idx="327">
                  <c:v>315</c:v>
                </c:pt>
                <c:pt idx="328">
                  <c:v>316</c:v>
                </c:pt>
                <c:pt idx="329">
                  <c:v>317</c:v>
                </c:pt>
                <c:pt idx="330">
                  <c:v>318</c:v>
                </c:pt>
                <c:pt idx="331">
                  <c:v>319</c:v>
                </c:pt>
                <c:pt idx="332">
                  <c:v>320</c:v>
                </c:pt>
                <c:pt idx="333">
                  <c:v>321</c:v>
                </c:pt>
                <c:pt idx="334">
                  <c:v>322</c:v>
                </c:pt>
                <c:pt idx="335">
                  <c:v>323</c:v>
                </c:pt>
                <c:pt idx="336">
                  <c:v>324</c:v>
                </c:pt>
                <c:pt idx="337">
                  <c:v>325</c:v>
                </c:pt>
                <c:pt idx="338">
                  <c:v>326</c:v>
                </c:pt>
                <c:pt idx="339">
                  <c:v>327</c:v>
                </c:pt>
                <c:pt idx="340">
                  <c:v>328</c:v>
                </c:pt>
                <c:pt idx="341">
                  <c:v>329</c:v>
                </c:pt>
                <c:pt idx="342">
                  <c:v>330</c:v>
                </c:pt>
                <c:pt idx="343">
                  <c:v>331</c:v>
                </c:pt>
                <c:pt idx="344">
                  <c:v>332</c:v>
                </c:pt>
                <c:pt idx="345">
                  <c:v>333</c:v>
                </c:pt>
                <c:pt idx="346">
                  <c:v>334</c:v>
                </c:pt>
                <c:pt idx="347">
                  <c:v>335</c:v>
                </c:pt>
                <c:pt idx="348">
                  <c:v>336</c:v>
                </c:pt>
                <c:pt idx="349">
                  <c:v>336.00000900089998</c:v>
                </c:pt>
                <c:pt idx="350">
                  <c:v>337</c:v>
                </c:pt>
                <c:pt idx="351">
                  <c:v>337.00000900089998</c:v>
                </c:pt>
                <c:pt idx="352">
                  <c:v>338</c:v>
                </c:pt>
                <c:pt idx="353">
                  <c:v>339</c:v>
                </c:pt>
                <c:pt idx="354">
                  <c:v>340</c:v>
                </c:pt>
                <c:pt idx="355">
                  <c:v>341</c:v>
                </c:pt>
                <c:pt idx="356">
                  <c:v>342</c:v>
                </c:pt>
                <c:pt idx="357">
                  <c:v>343</c:v>
                </c:pt>
                <c:pt idx="358">
                  <c:v>344</c:v>
                </c:pt>
                <c:pt idx="359">
                  <c:v>345</c:v>
                </c:pt>
                <c:pt idx="360">
                  <c:v>346</c:v>
                </c:pt>
                <c:pt idx="361">
                  <c:v>347</c:v>
                </c:pt>
                <c:pt idx="362">
                  <c:v>348</c:v>
                </c:pt>
                <c:pt idx="363">
                  <c:v>349</c:v>
                </c:pt>
                <c:pt idx="364">
                  <c:v>350</c:v>
                </c:pt>
                <c:pt idx="365">
                  <c:v>351</c:v>
                </c:pt>
                <c:pt idx="366">
                  <c:v>352</c:v>
                </c:pt>
                <c:pt idx="367">
                  <c:v>353</c:v>
                </c:pt>
                <c:pt idx="368">
                  <c:v>354</c:v>
                </c:pt>
                <c:pt idx="369">
                  <c:v>355</c:v>
                </c:pt>
                <c:pt idx="370">
                  <c:v>356</c:v>
                </c:pt>
                <c:pt idx="371">
                  <c:v>357</c:v>
                </c:pt>
                <c:pt idx="372">
                  <c:v>358</c:v>
                </c:pt>
                <c:pt idx="373">
                  <c:v>359</c:v>
                </c:pt>
                <c:pt idx="374">
                  <c:v>360</c:v>
                </c:pt>
                <c:pt idx="375">
                  <c:v>361</c:v>
                </c:pt>
                <c:pt idx="376">
                  <c:v>362</c:v>
                </c:pt>
                <c:pt idx="377">
                  <c:v>363</c:v>
                </c:pt>
                <c:pt idx="378">
                  <c:v>364</c:v>
                </c:pt>
                <c:pt idx="379">
                  <c:v>365</c:v>
                </c:pt>
                <c:pt idx="380">
                  <c:v>366</c:v>
                </c:pt>
                <c:pt idx="381">
                  <c:v>367</c:v>
                </c:pt>
                <c:pt idx="382">
                  <c:v>368</c:v>
                </c:pt>
                <c:pt idx="383">
                  <c:v>369</c:v>
                </c:pt>
                <c:pt idx="384">
                  <c:v>370</c:v>
                </c:pt>
                <c:pt idx="385">
                  <c:v>371</c:v>
                </c:pt>
                <c:pt idx="386">
                  <c:v>372</c:v>
                </c:pt>
                <c:pt idx="387">
                  <c:v>373</c:v>
                </c:pt>
                <c:pt idx="388">
                  <c:v>374</c:v>
                </c:pt>
                <c:pt idx="389">
                  <c:v>375</c:v>
                </c:pt>
                <c:pt idx="390">
                  <c:v>376</c:v>
                </c:pt>
                <c:pt idx="391">
                  <c:v>377</c:v>
                </c:pt>
                <c:pt idx="392">
                  <c:v>378</c:v>
                </c:pt>
                <c:pt idx="393">
                  <c:v>379</c:v>
                </c:pt>
                <c:pt idx="394">
                  <c:v>380</c:v>
                </c:pt>
                <c:pt idx="395">
                  <c:v>381</c:v>
                </c:pt>
                <c:pt idx="396">
                  <c:v>382</c:v>
                </c:pt>
                <c:pt idx="397">
                  <c:v>383</c:v>
                </c:pt>
                <c:pt idx="398">
                  <c:v>384</c:v>
                </c:pt>
                <c:pt idx="399">
                  <c:v>385</c:v>
                </c:pt>
                <c:pt idx="400">
                  <c:v>386</c:v>
                </c:pt>
                <c:pt idx="401">
                  <c:v>387</c:v>
                </c:pt>
                <c:pt idx="402">
                  <c:v>388</c:v>
                </c:pt>
                <c:pt idx="403">
                  <c:v>389</c:v>
                </c:pt>
                <c:pt idx="404">
                  <c:v>390</c:v>
                </c:pt>
                <c:pt idx="405">
                  <c:v>391</c:v>
                </c:pt>
                <c:pt idx="406">
                  <c:v>392</c:v>
                </c:pt>
                <c:pt idx="407">
                  <c:v>393</c:v>
                </c:pt>
                <c:pt idx="408">
                  <c:v>394</c:v>
                </c:pt>
                <c:pt idx="409">
                  <c:v>395</c:v>
                </c:pt>
                <c:pt idx="410">
                  <c:v>396</c:v>
                </c:pt>
                <c:pt idx="411">
                  <c:v>397</c:v>
                </c:pt>
                <c:pt idx="412">
                  <c:v>398</c:v>
                </c:pt>
                <c:pt idx="413">
                  <c:v>399</c:v>
                </c:pt>
                <c:pt idx="414">
                  <c:v>400</c:v>
                </c:pt>
                <c:pt idx="415">
                  <c:v>401</c:v>
                </c:pt>
                <c:pt idx="416">
                  <c:v>402</c:v>
                </c:pt>
                <c:pt idx="417">
                  <c:v>403</c:v>
                </c:pt>
                <c:pt idx="418">
                  <c:v>404</c:v>
                </c:pt>
                <c:pt idx="419">
                  <c:v>405</c:v>
                </c:pt>
                <c:pt idx="420">
                  <c:v>406</c:v>
                </c:pt>
                <c:pt idx="421">
                  <c:v>407</c:v>
                </c:pt>
                <c:pt idx="422">
                  <c:v>408</c:v>
                </c:pt>
                <c:pt idx="423">
                  <c:v>409</c:v>
                </c:pt>
                <c:pt idx="424">
                  <c:v>410</c:v>
                </c:pt>
                <c:pt idx="425">
                  <c:v>411</c:v>
                </c:pt>
                <c:pt idx="426">
                  <c:v>412</c:v>
                </c:pt>
                <c:pt idx="427">
                  <c:v>413</c:v>
                </c:pt>
                <c:pt idx="428">
                  <c:v>414</c:v>
                </c:pt>
                <c:pt idx="429">
                  <c:v>415</c:v>
                </c:pt>
                <c:pt idx="430">
                  <c:v>416</c:v>
                </c:pt>
                <c:pt idx="431">
                  <c:v>417</c:v>
                </c:pt>
                <c:pt idx="432">
                  <c:v>418</c:v>
                </c:pt>
                <c:pt idx="433">
                  <c:v>419</c:v>
                </c:pt>
                <c:pt idx="434">
                  <c:v>420</c:v>
                </c:pt>
                <c:pt idx="435">
                  <c:v>421</c:v>
                </c:pt>
                <c:pt idx="436">
                  <c:v>422</c:v>
                </c:pt>
                <c:pt idx="437">
                  <c:v>423</c:v>
                </c:pt>
                <c:pt idx="438">
                  <c:v>424</c:v>
                </c:pt>
                <c:pt idx="439">
                  <c:v>425</c:v>
                </c:pt>
                <c:pt idx="440">
                  <c:v>426</c:v>
                </c:pt>
                <c:pt idx="441">
                  <c:v>427</c:v>
                </c:pt>
                <c:pt idx="442">
                  <c:v>428</c:v>
                </c:pt>
                <c:pt idx="443">
                  <c:v>429</c:v>
                </c:pt>
                <c:pt idx="444">
                  <c:v>430</c:v>
                </c:pt>
                <c:pt idx="445">
                  <c:v>431</c:v>
                </c:pt>
                <c:pt idx="446">
                  <c:v>432</c:v>
                </c:pt>
                <c:pt idx="447">
                  <c:v>433</c:v>
                </c:pt>
                <c:pt idx="448">
                  <c:v>434</c:v>
                </c:pt>
                <c:pt idx="449">
                  <c:v>435</c:v>
                </c:pt>
                <c:pt idx="450">
                  <c:v>436</c:v>
                </c:pt>
                <c:pt idx="451">
                  <c:v>437</c:v>
                </c:pt>
                <c:pt idx="452">
                  <c:v>438</c:v>
                </c:pt>
                <c:pt idx="453">
                  <c:v>438.00000900089998</c:v>
                </c:pt>
                <c:pt idx="454">
                  <c:v>439</c:v>
                </c:pt>
                <c:pt idx="455">
                  <c:v>439.00000900089998</c:v>
                </c:pt>
                <c:pt idx="456">
                  <c:v>440</c:v>
                </c:pt>
                <c:pt idx="457">
                  <c:v>441</c:v>
                </c:pt>
                <c:pt idx="458">
                  <c:v>442</c:v>
                </c:pt>
                <c:pt idx="459">
                  <c:v>443</c:v>
                </c:pt>
                <c:pt idx="460">
                  <c:v>444</c:v>
                </c:pt>
                <c:pt idx="461">
                  <c:v>445</c:v>
                </c:pt>
                <c:pt idx="462">
                  <c:v>446</c:v>
                </c:pt>
                <c:pt idx="463">
                  <c:v>447</c:v>
                </c:pt>
                <c:pt idx="464">
                  <c:v>448</c:v>
                </c:pt>
                <c:pt idx="465">
                  <c:v>449</c:v>
                </c:pt>
                <c:pt idx="466">
                  <c:v>450</c:v>
                </c:pt>
                <c:pt idx="467">
                  <c:v>451</c:v>
                </c:pt>
                <c:pt idx="468">
                  <c:v>452</c:v>
                </c:pt>
                <c:pt idx="469">
                  <c:v>453</c:v>
                </c:pt>
                <c:pt idx="470">
                  <c:v>454</c:v>
                </c:pt>
                <c:pt idx="471">
                  <c:v>455</c:v>
                </c:pt>
                <c:pt idx="472">
                  <c:v>456</c:v>
                </c:pt>
                <c:pt idx="473">
                  <c:v>457</c:v>
                </c:pt>
                <c:pt idx="474">
                  <c:v>458</c:v>
                </c:pt>
                <c:pt idx="475">
                  <c:v>459</c:v>
                </c:pt>
                <c:pt idx="476">
                  <c:v>460</c:v>
                </c:pt>
                <c:pt idx="477">
                  <c:v>461</c:v>
                </c:pt>
                <c:pt idx="478">
                  <c:v>462</c:v>
                </c:pt>
                <c:pt idx="479">
                  <c:v>463</c:v>
                </c:pt>
                <c:pt idx="480">
                  <c:v>464</c:v>
                </c:pt>
                <c:pt idx="481">
                  <c:v>465</c:v>
                </c:pt>
                <c:pt idx="482">
                  <c:v>466</c:v>
                </c:pt>
                <c:pt idx="483">
                  <c:v>467</c:v>
                </c:pt>
                <c:pt idx="484">
                  <c:v>468</c:v>
                </c:pt>
                <c:pt idx="485">
                  <c:v>469</c:v>
                </c:pt>
                <c:pt idx="486">
                  <c:v>470</c:v>
                </c:pt>
                <c:pt idx="487">
                  <c:v>471</c:v>
                </c:pt>
                <c:pt idx="488">
                  <c:v>472</c:v>
                </c:pt>
                <c:pt idx="489">
                  <c:v>473</c:v>
                </c:pt>
                <c:pt idx="490">
                  <c:v>474</c:v>
                </c:pt>
                <c:pt idx="491">
                  <c:v>475</c:v>
                </c:pt>
                <c:pt idx="492">
                  <c:v>476</c:v>
                </c:pt>
                <c:pt idx="493">
                  <c:v>477</c:v>
                </c:pt>
                <c:pt idx="494">
                  <c:v>478</c:v>
                </c:pt>
                <c:pt idx="495">
                  <c:v>479</c:v>
                </c:pt>
                <c:pt idx="496">
                  <c:v>480</c:v>
                </c:pt>
                <c:pt idx="497">
                  <c:v>481</c:v>
                </c:pt>
                <c:pt idx="498">
                  <c:v>482</c:v>
                </c:pt>
                <c:pt idx="499">
                  <c:v>483</c:v>
                </c:pt>
                <c:pt idx="500">
                  <c:v>484</c:v>
                </c:pt>
                <c:pt idx="501">
                  <c:v>485</c:v>
                </c:pt>
                <c:pt idx="502">
                  <c:v>486</c:v>
                </c:pt>
                <c:pt idx="503">
                  <c:v>487</c:v>
                </c:pt>
                <c:pt idx="504">
                  <c:v>488</c:v>
                </c:pt>
                <c:pt idx="505">
                  <c:v>489</c:v>
                </c:pt>
                <c:pt idx="506">
                  <c:v>490</c:v>
                </c:pt>
                <c:pt idx="507">
                  <c:v>491</c:v>
                </c:pt>
                <c:pt idx="508">
                  <c:v>492</c:v>
                </c:pt>
                <c:pt idx="509">
                  <c:v>493</c:v>
                </c:pt>
                <c:pt idx="510">
                  <c:v>494</c:v>
                </c:pt>
                <c:pt idx="511">
                  <c:v>495</c:v>
                </c:pt>
                <c:pt idx="512">
                  <c:v>496</c:v>
                </c:pt>
                <c:pt idx="513">
                  <c:v>497</c:v>
                </c:pt>
                <c:pt idx="514">
                  <c:v>498</c:v>
                </c:pt>
                <c:pt idx="515">
                  <c:v>499</c:v>
                </c:pt>
                <c:pt idx="516">
                  <c:v>500</c:v>
                </c:pt>
                <c:pt idx="517">
                  <c:v>501</c:v>
                </c:pt>
                <c:pt idx="518">
                  <c:v>502</c:v>
                </c:pt>
                <c:pt idx="519">
                  <c:v>503</c:v>
                </c:pt>
                <c:pt idx="520">
                  <c:v>504</c:v>
                </c:pt>
                <c:pt idx="521">
                  <c:v>505</c:v>
                </c:pt>
                <c:pt idx="522">
                  <c:v>506</c:v>
                </c:pt>
                <c:pt idx="523">
                  <c:v>507</c:v>
                </c:pt>
                <c:pt idx="524">
                  <c:v>508</c:v>
                </c:pt>
                <c:pt idx="525">
                  <c:v>509</c:v>
                </c:pt>
                <c:pt idx="526">
                  <c:v>510</c:v>
                </c:pt>
                <c:pt idx="527">
                  <c:v>511</c:v>
                </c:pt>
                <c:pt idx="528">
                  <c:v>512</c:v>
                </c:pt>
                <c:pt idx="529">
                  <c:v>513</c:v>
                </c:pt>
                <c:pt idx="530">
                  <c:v>514</c:v>
                </c:pt>
                <c:pt idx="531">
                  <c:v>515</c:v>
                </c:pt>
                <c:pt idx="532">
                  <c:v>516</c:v>
                </c:pt>
                <c:pt idx="533">
                  <c:v>517</c:v>
                </c:pt>
                <c:pt idx="534">
                  <c:v>518</c:v>
                </c:pt>
                <c:pt idx="535">
                  <c:v>519</c:v>
                </c:pt>
                <c:pt idx="536">
                  <c:v>520</c:v>
                </c:pt>
                <c:pt idx="537">
                  <c:v>521</c:v>
                </c:pt>
                <c:pt idx="538">
                  <c:v>522</c:v>
                </c:pt>
                <c:pt idx="539">
                  <c:v>523</c:v>
                </c:pt>
                <c:pt idx="540">
                  <c:v>524</c:v>
                </c:pt>
                <c:pt idx="541">
                  <c:v>525</c:v>
                </c:pt>
                <c:pt idx="542">
                  <c:v>526</c:v>
                </c:pt>
                <c:pt idx="543">
                  <c:v>527</c:v>
                </c:pt>
                <c:pt idx="544">
                  <c:v>528</c:v>
                </c:pt>
                <c:pt idx="545">
                  <c:v>529</c:v>
                </c:pt>
                <c:pt idx="546">
                  <c:v>530</c:v>
                </c:pt>
                <c:pt idx="547">
                  <c:v>531</c:v>
                </c:pt>
                <c:pt idx="548">
                  <c:v>532</c:v>
                </c:pt>
                <c:pt idx="549">
                  <c:v>533</c:v>
                </c:pt>
                <c:pt idx="550">
                  <c:v>534</c:v>
                </c:pt>
                <c:pt idx="551">
                  <c:v>535</c:v>
                </c:pt>
                <c:pt idx="552">
                  <c:v>536</c:v>
                </c:pt>
                <c:pt idx="553">
                  <c:v>537</c:v>
                </c:pt>
                <c:pt idx="554">
                  <c:v>538</c:v>
                </c:pt>
                <c:pt idx="555">
                  <c:v>539</c:v>
                </c:pt>
                <c:pt idx="556">
                  <c:v>540</c:v>
                </c:pt>
                <c:pt idx="557">
                  <c:v>541</c:v>
                </c:pt>
                <c:pt idx="558">
                  <c:v>542</c:v>
                </c:pt>
                <c:pt idx="559">
                  <c:v>543</c:v>
                </c:pt>
                <c:pt idx="560">
                  <c:v>544</c:v>
                </c:pt>
                <c:pt idx="561">
                  <c:v>545</c:v>
                </c:pt>
                <c:pt idx="562">
                  <c:v>546</c:v>
                </c:pt>
                <c:pt idx="563">
                  <c:v>547</c:v>
                </c:pt>
                <c:pt idx="564">
                  <c:v>548</c:v>
                </c:pt>
                <c:pt idx="565">
                  <c:v>549</c:v>
                </c:pt>
                <c:pt idx="566">
                  <c:v>550</c:v>
                </c:pt>
                <c:pt idx="567">
                  <c:v>551</c:v>
                </c:pt>
                <c:pt idx="568">
                  <c:v>552</c:v>
                </c:pt>
                <c:pt idx="569">
                  <c:v>553</c:v>
                </c:pt>
                <c:pt idx="570">
                  <c:v>554</c:v>
                </c:pt>
                <c:pt idx="571">
                  <c:v>555</c:v>
                </c:pt>
                <c:pt idx="572">
                  <c:v>556</c:v>
                </c:pt>
                <c:pt idx="573">
                  <c:v>557</c:v>
                </c:pt>
                <c:pt idx="574">
                  <c:v>558</c:v>
                </c:pt>
                <c:pt idx="575">
                  <c:v>559</c:v>
                </c:pt>
                <c:pt idx="576">
                  <c:v>560</c:v>
                </c:pt>
                <c:pt idx="577">
                  <c:v>561</c:v>
                </c:pt>
                <c:pt idx="578">
                  <c:v>562</c:v>
                </c:pt>
                <c:pt idx="579">
                  <c:v>563</c:v>
                </c:pt>
                <c:pt idx="580">
                  <c:v>564</c:v>
                </c:pt>
                <c:pt idx="581">
                  <c:v>565</c:v>
                </c:pt>
                <c:pt idx="582">
                  <c:v>566</c:v>
                </c:pt>
                <c:pt idx="583">
                  <c:v>567</c:v>
                </c:pt>
                <c:pt idx="584">
                  <c:v>568</c:v>
                </c:pt>
                <c:pt idx="585">
                  <c:v>569</c:v>
                </c:pt>
                <c:pt idx="586">
                  <c:v>570</c:v>
                </c:pt>
                <c:pt idx="587">
                  <c:v>571</c:v>
                </c:pt>
                <c:pt idx="588">
                  <c:v>572</c:v>
                </c:pt>
                <c:pt idx="589">
                  <c:v>573</c:v>
                </c:pt>
                <c:pt idx="590">
                  <c:v>574</c:v>
                </c:pt>
                <c:pt idx="591">
                  <c:v>575</c:v>
                </c:pt>
                <c:pt idx="592">
                  <c:v>576</c:v>
                </c:pt>
                <c:pt idx="593">
                  <c:v>577</c:v>
                </c:pt>
                <c:pt idx="594">
                  <c:v>578</c:v>
                </c:pt>
                <c:pt idx="595">
                  <c:v>579</c:v>
                </c:pt>
                <c:pt idx="596">
                  <c:v>580</c:v>
                </c:pt>
                <c:pt idx="597">
                  <c:v>581</c:v>
                </c:pt>
                <c:pt idx="598">
                  <c:v>582</c:v>
                </c:pt>
                <c:pt idx="599">
                  <c:v>583</c:v>
                </c:pt>
                <c:pt idx="600">
                  <c:v>584</c:v>
                </c:pt>
                <c:pt idx="601">
                  <c:v>585</c:v>
                </c:pt>
                <c:pt idx="602">
                  <c:v>586</c:v>
                </c:pt>
                <c:pt idx="603">
                  <c:v>587</c:v>
                </c:pt>
                <c:pt idx="604">
                  <c:v>588</c:v>
                </c:pt>
                <c:pt idx="605">
                  <c:v>589</c:v>
                </c:pt>
                <c:pt idx="606">
                  <c:v>590</c:v>
                </c:pt>
                <c:pt idx="607">
                  <c:v>591</c:v>
                </c:pt>
                <c:pt idx="608">
                  <c:v>592</c:v>
                </c:pt>
                <c:pt idx="609">
                  <c:v>593</c:v>
                </c:pt>
                <c:pt idx="610">
                  <c:v>594</c:v>
                </c:pt>
                <c:pt idx="611">
                  <c:v>595</c:v>
                </c:pt>
                <c:pt idx="612">
                  <c:v>596</c:v>
                </c:pt>
                <c:pt idx="613">
                  <c:v>597</c:v>
                </c:pt>
                <c:pt idx="614">
                  <c:v>598</c:v>
                </c:pt>
                <c:pt idx="615">
                  <c:v>599</c:v>
                </c:pt>
                <c:pt idx="616">
                  <c:v>600</c:v>
                </c:pt>
                <c:pt idx="617">
                  <c:v>601</c:v>
                </c:pt>
                <c:pt idx="618">
                  <c:v>602</c:v>
                </c:pt>
                <c:pt idx="619">
                  <c:v>603</c:v>
                </c:pt>
                <c:pt idx="620">
                  <c:v>604</c:v>
                </c:pt>
                <c:pt idx="621">
                  <c:v>605</c:v>
                </c:pt>
                <c:pt idx="622">
                  <c:v>606</c:v>
                </c:pt>
                <c:pt idx="623">
                  <c:v>607</c:v>
                </c:pt>
                <c:pt idx="624">
                  <c:v>608</c:v>
                </c:pt>
                <c:pt idx="625">
                  <c:v>609</c:v>
                </c:pt>
                <c:pt idx="626">
                  <c:v>610</c:v>
                </c:pt>
                <c:pt idx="627">
                  <c:v>611</c:v>
                </c:pt>
                <c:pt idx="628">
                  <c:v>612</c:v>
                </c:pt>
                <c:pt idx="629">
                  <c:v>613</c:v>
                </c:pt>
                <c:pt idx="630">
                  <c:v>614</c:v>
                </c:pt>
                <c:pt idx="631">
                  <c:v>615</c:v>
                </c:pt>
                <c:pt idx="632">
                  <c:v>616</c:v>
                </c:pt>
                <c:pt idx="633">
                  <c:v>617</c:v>
                </c:pt>
                <c:pt idx="634">
                  <c:v>618</c:v>
                </c:pt>
                <c:pt idx="635">
                  <c:v>619</c:v>
                </c:pt>
                <c:pt idx="636">
                  <c:v>620</c:v>
                </c:pt>
                <c:pt idx="637">
                  <c:v>621</c:v>
                </c:pt>
                <c:pt idx="638">
                  <c:v>622</c:v>
                </c:pt>
                <c:pt idx="639">
                  <c:v>623</c:v>
                </c:pt>
                <c:pt idx="640">
                  <c:v>624</c:v>
                </c:pt>
                <c:pt idx="641">
                  <c:v>625</c:v>
                </c:pt>
                <c:pt idx="642">
                  <c:v>626</c:v>
                </c:pt>
                <c:pt idx="643">
                  <c:v>627</c:v>
                </c:pt>
                <c:pt idx="644">
                  <c:v>628</c:v>
                </c:pt>
                <c:pt idx="645">
                  <c:v>629</c:v>
                </c:pt>
                <c:pt idx="646">
                  <c:v>630</c:v>
                </c:pt>
                <c:pt idx="647">
                  <c:v>631</c:v>
                </c:pt>
                <c:pt idx="648">
                  <c:v>632</c:v>
                </c:pt>
                <c:pt idx="649">
                  <c:v>633</c:v>
                </c:pt>
                <c:pt idx="650">
                  <c:v>634</c:v>
                </c:pt>
                <c:pt idx="651">
                  <c:v>635</c:v>
                </c:pt>
                <c:pt idx="652">
                  <c:v>636</c:v>
                </c:pt>
                <c:pt idx="653">
                  <c:v>637</c:v>
                </c:pt>
                <c:pt idx="654">
                  <c:v>638</c:v>
                </c:pt>
                <c:pt idx="655">
                  <c:v>639</c:v>
                </c:pt>
                <c:pt idx="656">
                  <c:v>640</c:v>
                </c:pt>
                <c:pt idx="657">
                  <c:v>641</c:v>
                </c:pt>
                <c:pt idx="658">
                  <c:v>642</c:v>
                </c:pt>
                <c:pt idx="659">
                  <c:v>643</c:v>
                </c:pt>
                <c:pt idx="660">
                  <c:v>644</c:v>
                </c:pt>
                <c:pt idx="661">
                  <c:v>645</c:v>
                </c:pt>
                <c:pt idx="662">
                  <c:v>646</c:v>
                </c:pt>
                <c:pt idx="663">
                  <c:v>647</c:v>
                </c:pt>
                <c:pt idx="664">
                  <c:v>648</c:v>
                </c:pt>
                <c:pt idx="665">
                  <c:v>649</c:v>
                </c:pt>
                <c:pt idx="666">
                  <c:v>650</c:v>
                </c:pt>
                <c:pt idx="667">
                  <c:v>651</c:v>
                </c:pt>
                <c:pt idx="668">
                  <c:v>652</c:v>
                </c:pt>
                <c:pt idx="669">
                  <c:v>653</c:v>
                </c:pt>
                <c:pt idx="670">
                  <c:v>654</c:v>
                </c:pt>
                <c:pt idx="671">
                  <c:v>655</c:v>
                </c:pt>
                <c:pt idx="672">
                  <c:v>656</c:v>
                </c:pt>
                <c:pt idx="673">
                  <c:v>657</c:v>
                </c:pt>
                <c:pt idx="674">
                  <c:v>658</c:v>
                </c:pt>
                <c:pt idx="675">
                  <c:v>659</c:v>
                </c:pt>
                <c:pt idx="676">
                  <c:v>660</c:v>
                </c:pt>
                <c:pt idx="677">
                  <c:v>661</c:v>
                </c:pt>
                <c:pt idx="678">
                  <c:v>662</c:v>
                </c:pt>
                <c:pt idx="679">
                  <c:v>663</c:v>
                </c:pt>
                <c:pt idx="680">
                  <c:v>664</c:v>
                </c:pt>
                <c:pt idx="681">
                  <c:v>665</c:v>
                </c:pt>
                <c:pt idx="682">
                  <c:v>666</c:v>
                </c:pt>
                <c:pt idx="683">
                  <c:v>667</c:v>
                </c:pt>
                <c:pt idx="684">
                  <c:v>668</c:v>
                </c:pt>
                <c:pt idx="685">
                  <c:v>669</c:v>
                </c:pt>
                <c:pt idx="686">
                  <c:v>670</c:v>
                </c:pt>
                <c:pt idx="687">
                  <c:v>671</c:v>
                </c:pt>
                <c:pt idx="688">
                  <c:v>672</c:v>
                </c:pt>
                <c:pt idx="689">
                  <c:v>673</c:v>
                </c:pt>
                <c:pt idx="690">
                  <c:v>674</c:v>
                </c:pt>
                <c:pt idx="691">
                  <c:v>675</c:v>
                </c:pt>
                <c:pt idx="692">
                  <c:v>676</c:v>
                </c:pt>
                <c:pt idx="693">
                  <c:v>677</c:v>
                </c:pt>
                <c:pt idx="694">
                  <c:v>678</c:v>
                </c:pt>
                <c:pt idx="695">
                  <c:v>679</c:v>
                </c:pt>
                <c:pt idx="696">
                  <c:v>680</c:v>
                </c:pt>
                <c:pt idx="697">
                  <c:v>681</c:v>
                </c:pt>
                <c:pt idx="698">
                  <c:v>682</c:v>
                </c:pt>
                <c:pt idx="699">
                  <c:v>683</c:v>
                </c:pt>
                <c:pt idx="700">
                  <c:v>684</c:v>
                </c:pt>
                <c:pt idx="701">
                  <c:v>685</c:v>
                </c:pt>
                <c:pt idx="702">
                  <c:v>686</c:v>
                </c:pt>
                <c:pt idx="703">
                  <c:v>687</c:v>
                </c:pt>
                <c:pt idx="704">
                  <c:v>688</c:v>
                </c:pt>
                <c:pt idx="705">
                  <c:v>689</c:v>
                </c:pt>
                <c:pt idx="706">
                  <c:v>690</c:v>
                </c:pt>
                <c:pt idx="707">
                  <c:v>691</c:v>
                </c:pt>
                <c:pt idx="708">
                  <c:v>692</c:v>
                </c:pt>
                <c:pt idx="709">
                  <c:v>693</c:v>
                </c:pt>
                <c:pt idx="710">
                  <c:v>694</c:v>
                </c:pt>
                <c:pt idx="711">
                  <c:v>695</c:v>
                </c:pt>
                <c:pt idx="712">
                  <c:v>696</c:v>
                </c:pt>
                <c:pt idx="713">
                  <c:v>697</c:v>
                </c:pt>
                <c:pt idx="714">
                  <c:v>698</c:v>
                </c:pt>
                <c:pt idx="715">
                  <c:v>699</c:v>
                </c:pt>
                <c:pt idx="716">
                  <c:v>700</c:v>
                </c:pt>
                <c:pt idx="717">
                  <c:v>701</c:v>
                </c:pt>
                <c:pt idx="718">
                  <c:v>702</c:v>
                </c:pt>
                <c:pt idx="719">
                  <c:v>703</c:v>
                </c:pt>
                <c:pt idx="720">
                  <c:v>704</c:v>
                </c:pt>
                <c:pt idx="721">
                  <c:v>705</c:v>
                </c:pt>
                <c:pt idx="722">
                  <c:v>706</c:v>
                </c:pt>
                <c:pt idx="723">
                  <c:v>707</c:v>
                </c:pt>
                <c:pt idx="724">
                  <c:v>708</c:v>
                </c:pt>
                <c:pt idx="725">
                  <c:v>709</c:v>
                </c:pt>
                <c:pt idx="726">
                  <c:v>710</c:v>
                </c:pt>
                <c:pt idx="727">
                  <c:v>711</c:v>
                </c:pt>
                <c:pt idx="728">
                  <c:v>712</c:v>
                </c:pt>
                <c:pt idx="729">
                  <c:v>713</c:v>
                </c:pt>
                <c:pt idx="730">
                  <c:v>714</c:v>
                </c:pt>
                <c:pt idx="731">
                  <c:v>715</c:v>
                </c:pt>
                <c:pt idx="732">
                  <c:v>716</c:v>
                </c:pt>
                <c:pt idx="733">
                  <c:v>717</c:v>
                </c:pt>
                <c:pt idx="734">
                  <c:v>718</c:v>
                </c:pt>
                <c:pt idx="735">
                  <c:v>719</c:v>
                </c:pt>
                <c:pt idx="736">
                  <c:v>720</c:v>
                </c:pt>
                <c:pt idx="737">
                  <c:v>721</c:v>
                </c:pt>
                <c:pt idx="738">
                  <c:v>722</c:v>
                </c:pt>
                <c:pt idx="739">
                  <c:v>723</c:v>
                </c:pt>
                <c:pt idx="740">
                  <c:v>724</c:v>
                </c:pt>
                <c:pt idx="741">
                  <c:v>725</c:v>
                </c:pt>
                <c:pt idx="742">
                  <c:v>726</c:v>
                </c:pt>
                <c:pt idx="743">
                  <c:v>727</c:v>
                </c:pt>
                <c:pt idx="744">
                  <c:v>728</c:v>
                </c:pt>
                <c:pt idx="745">
                  <c:v>729</c:v>
                </c:pt>
                <c:pt idx="746">
                  <c:v>730</c:v>
                </c:pt>
                <c:pt idx="747">
                  <c:v>731</c:v>
                </c:pt>
                <c:pt idx="748">
                  <c:v>732</c:v>
                </c:pt>
                <c:pt idx="749">
                  <c:v>733</c:v>
                </c:pt>
                <c:pt idx="750">
                  <c:v>734</c:v>
                </c:pt>
                <c:pt idx="751">
                  <c:v>735</c:v>
                </c:pt>
                <c:pt idx="752">
                  <c:v>736</c:v>
                </c:pt>
                <c:pt idx="753">
                  <c:v>737</c:v>
                </c:pt>
                <c:pt idx="754">
                  <c:v>738</c:v>
                </c:pt>
                <c:pt idx="755">
                  <c:v>739</c:v>
                </c:pt>
                <c:pt idx="756">
                  <c:v>740</c:v>
                </c:pt>
                <c:pt idx="757">
                  <c:v>741</c:v>
                </c:pt>
                <c:pt idx="758">
                  <c:v>742</c:v>
                </c:pt>
                <c:pt idx="759">
                  <c:v>743</c:v>
                </c:pt>
                <c:pt idx="760">
                  <c:v>744</c:v>
                </c:pt>
                <c:pt idx="761">
                  <c:v>745</c:v>
                </c:pt>
                <c:pt idx="762">
                  <c:v>746</c:v>
                </c:pt>
                <c:pt idx="763">
                  <c:v>747</c:v>
                </c:pt>
                <c:pt idx="764">
                  <c:v>747.00000900090004</c:v>
                </c:pt>
                <c:pt idx="765">
                  <c:v>748</c:v>
                </c:pt>
                <c:pt idx="766">
                  <c:v>748.00000900090004</c:v>
                </c:pt>
                <c:pt idx="767">
                  <c:v>749</c:v>
                </c:pt>
                <c:pt idx="768">
                  <c:v>750</c:v>
                </c:pt>
                <c:pt idx="769">
                  <c:v>751</c:v>
                </c:pt>
                <c:pt idx="770">
                  <c:v>752</c:v>
                </c:pt>
                <c:pt idx="771">
                  <c:v>753</c:v>
                </c:pt>
                <c:pt idx="772">
                  <c:v>754</c:v>
                </c:pt>
                <c:pt idx="773">
                  <c:v>755</c:v>
                </c:pt>
                <c:pt idx="774">
                  <c:v>756</c:v>
                </c:pt>
                <c:pt idx="775">
                  <c:v>757</c:v>
                </c:pt>
                <c:pt idx="776">
                  <c:v>758</c:v>
                </c:pt>
                <c:pt idx="777">
                  <c:v>759</c:v>
                </c:pt>
                <c:pt idx="778">
                  <c:v>760</c:v>
                </c:pt>
                <c:pt idx="779">
                  <c:v>761</c:v>
                </c:pt>
                <c:pt idx="780">
                  <c:v>762</c:v>
                </c:pt>
                <c:pt idx="781">
                  <c:v>763</c:v>
                </c:pt>
                <c:pt idx="782">
                  <c:v>764</c:v>
                </c:pt>
                <c:pt idx="783">
                  <c:v>765</c:v>
                </c:pt>
                <c:pt idx="784">
                  <c:v>766</c:v>
                </c:pt>
                <c:pt idx="785">
                  <c:v>767</c:v>
                </c:pt>
                <c:pt idx="786">
                  <c:v>768</c:v>
                </c:pt>
                <c:pt idx="787">
                  <c:v>769</c:v>
                </c:pt>
                <c:pt idx="788">
                  <c:v>770</c:v>
                </c:pt>
                <c:pt idx="789">
                  <c:v>771</c:v>
                </c:pt>
                <c:pt idx="790">
                  <c:v>772</c:v>
                </c:pt>
                <c:pt idx="791">
                  <c:v>773</c:v>
                </c:pt>
                <c:pt idx="792">
                  <c:v>774</c:v>
                </c:pt>
                <c:pt idx="793">
                  <c:v>775</c:v>
                </c:pt>
                <c:pt idx="794">
                  <c:v>776</c:v>
                </c:pt>
                <c:pt idx="795">
                  <c:v>777</c:v>
                </c:pt>
                <c:pt idx="796">
                  <c:v>778</c:v>
                </c:pt>
                <c:pt idx="797">
                  <c:v>779</c:v>
                </c:pt>
                <c:pt idx="798">
                  <c:v>780</c:v>
                </c:pt>
                <c:pt idx="799">
                  <c:v>781</c:v>
                </c:pt>
                <c:pt idx="800">
                  <c:v>782</c:v>
                </c:pt>
                <c:pt idx="801">
                  <c:v>783</c:v>
                </c:pt>
                <c:pt idx="802">
                  <c:v>784</c:v>
                </c:pt>
                <c:pt idx="803">
                  <c:v>785</c:v>
                </c:pt>
                <c:pt idx="804">
                  <c:v>786</c:v>
                </c:pt>
                <c:pt idx="805">
                  <c:v>787</c:v>
                </c:pt>
                <c:pt idx="806">
                  <c:v>788</c:v>
                </c:pt>
                <c:pt idx="807">
                  <c:v>789</c:v>
                </c:pt>
                <c:pt idx="808">
                  <c:v>790</c:v>
                </c:pt>
                <c:pt idx="809">
                  <c:v>791</c:v>
                </c:pt>
                <c:pt idx="810">
                  <c:v>792</c:v>
                </c:pt>
                <c:pt idx="811">
                  <c:v>793</c:v>
                </c:pt>
                <c:pt idx="812">
                  <c:v>794</c:v>
                </c:pt>
                <c:pt idx="813">
                  <c:v>795</c:v>
                </c:pt>
                <c:pt idx="814">
                  <c:v>796</c:v>
                </c:pt>
                <c:pt idx="815">
                  <c:v>797</c:v>
                </c:pt>
                <c:pt idx="816">
                  <c:v>798</c:v>
                </c:pt>
                <c:pt idx="817">
                  <c:v>799</c:v>
                </c:pt>
                <c:pt idx="818">
                  <c:v>800</c:v>
                </c:pt>
                <c:pt idx="819">
                  <c:v>801</c:v>
                </c:pt>
                <c:pt idx="820">
                  <c:v>802</c:v>
                </c:pt>
                <c:pt idx="821">
                  <c:v>803</c:v>
                </c:pt>
                <c:pt idx="822">
                  <c:v>804</c:v>
                </c:pt>
                <c:pt idx="823">
                  <c:v>805</c:v>
                </c:pt>
                <c:pt idx="824">
                  <c:v>806</c:v>
                </c:pt>
                <c:pt idx="825">
                  <c:v>807</c:v>
                </c:pt>
                <c:pt idx="826">
                  <c:v>808</c:v>
                </c:pt>
                <c:pt idx="827">
                  <c:v>809</c:v>
                </c:pt>
                <c:pt idx="828">
                  <c:v>810</c:v>
                </c:pt>
                <c:pt idx="829">
                  <c:v>811</c:v>
                </c:pt>
                <c:pt idx="830">
                  <c:v>812</c:v>
                </c:pt>
                <c:pt idx="831">
                  <c:v>813</c:v>
                </c:pt>
                <c:pt idx="832">
                  <c:v>814</c:v>
                </c:pt>
                <c:pt idx="833">
                  <c:v>815</c:v>
                </c:pt>
                <c:pt idx="834">
                  <c:v>816</c:v>
                </c:pt>
                <c:pt idx="835">
                  <c:v>817</c:v>
                </c:pt>
                <c:pt idx="836">
                  <c:v>818</c:v>
                </c:pt>
                <c:pt idx="837">
                  <c:v>819</c:v>
                </c:pt>
                <c:pt idx="838">
                  <c:v>820</c:v>
                </c:pt>
                <c:pt idx="839">
                  <c:v>821</c:v>
                </c:pt>
                <c:pt idx="840">
                  <c:v>822</c:v>
                </c:pt>
                <c:pt idx="841">
                  <c:v>823</c:v>
                </c:pt>
                <c:pt idx="842">
                  <c:v>824</c:v>
                </c:pt>
                <c:pt idx="843">
                  <c:v>825</c:v>
                </c:pt>
                <c:pt idx="844">
                  <c:v>826</c:v>
                </c:pt>
                <c:pt idx="845">
                  <c:v>827</c:v>
                </c:pt>
                <c:pt idx="846">
                  <c:v>828</c:v>
                </c:pt>
                <c:pt idx="847">
                  <c:v>829</c:v>
                </c:pt>
                <c:pt idx="848">
                  <c:v>830</c:v>
                </c:pt>
                <c:pt idx="849">
                  <c:v>831</c:v>
                </c:pt>
                <c:pt idx="850">
                  <c:v>832</c:v>
                </c:pt>
                <c:pt idx="851">
                  <c:v>833</c:v>
                </c:pt>
                <c:pt idx="852">
                  <c:v>834</c:v>
                </c:pt>
                <c:pt idx="853">
                  <c:v>835</c:v>
                </c:pt>
                <c:pt idx="854">
                  <c:v>836</c:v>
                </c:pt>
                <c:pt idx="855">
                  <c:v>837</c:v>
                </c:pt>
                <c:pt idx="856">
                  <c:v>838</c:v>
                </c:pt>
                <c:pt idx="857">
                  <c:v>839</c:v>
                </c:pt>
                <c:pt idx="858">
                  <c:v>840</c:v>
                </c:pt>
                <c:pt idx="859">
                  <c:v>841</c:v>
                </c:pt>
                <c:pt idx="860">
                  <c:v>842</c:v>
                </c:pt>
                <c:pt idx="861">
                  <c:v>843</c:v>
                </c:pt>
                <c:pt idx="862">
                  <c:v>844</c:v>
                </c:pt>
                <c:pt idx="863">
                  <c:v>845</c:v>
                </c:pt>
                <c:pt idx="864">
                  <c:v>846</c:v>
                </c:pt>
                <c:pt idx="865">
                  <c:v>847</c:v>
                </c:pt>
                <c:pt idx="866">
                  <c:v>848</c:v>
                </c:pt>
                <c:pt idx="867">
                  <c:v>849</c:v>
                </c:pt>
                <c:pt idx="868">
                  <c:v>850</c:v>
                </c:pt>
                <c:pt idx="869">
                  <c:v>851</c:v>
                </c:pt>
                <c:pt idx="870">
                  <c:v>852</c:v>
                </c:pt>
                <c:pt idx="871">
                  <c:v>853</c:v>
                </c:pt>
                <c:pt idx="872">
                  <c:v>854</c:v>
                </c:pt>
                <c:pt idx="873">
                  <c:v>855</c:v>
                </c:pt>
                <c:pt idx="874">
                  <c:v>856</c:v>
                </c:pt>
                <c:pt idx="875">
                  <c:v>857</c:v>
                </c:pt>
                <c:pt idx="876">
                  <c:v>858</c:v>
                </c:pt>
                <c:pt idx="877">
                  <c:v>859</c:v>
                </c:pt>
                <c:pt idx="878">
                  <c:v>860</c:v>
                </c:pt>
                <c:pt idx="879">
                  <c:v>861</c:v>
                </c:pt>
                <c:pt idx="880">
                  <c:v>862</c:v>
                </c:pt>
                <c:pt idx="881">
                  <c:v>863</c:v>
                </c:pt>
                <c:pt idx="882">
                  <c:v>864</c:v>
                </c:pt>
                <c:pt idx="883">
                  <c:v>865</c:v>
                </c:pt>
                <c:pt idx="884">
                  <c:v>866</c:v>
                </c:pt>
                <c:pt idx="885">
                  <c:v>867</c:v>
                </c:pt>
                <c:pt idx="886">
                  <c:v>868</c:v>
                </c:pt>
                <c:pt idx="887">
                  <c:v>869</c:v>
                </c:pt>
                <c:pt idx="888">
                  <c:v>870</c:v>
                </c:pt>
                <c:pt idx="889">
                  <c:v>871</c:v>
                </c:pt>
                <c:pt idx="890">
                  <c:v>872</c:v>
                </c:pt>
                <c:pt idx="891">
                  <c:v>873</c:v>
                </c:pt>
                <c:pt idx="892">
                  <c:v>874</c:v>
                </c:pt>
                <c:pt idx="893">
                  <c:v>875</c:v>
                </c:pt>
                <c:pt idx="894">
                  <c:v>876</c:v>
                </c:pt>
                <c:pt idx="895">
                  <c:v>877</c:v>
                </c:pt>
                <c:pt idx="896">
                  <c:v>878</c:v>
                </c:pt>
                <c:pt idx="897">
                  <c:v>879</c:v>
                </c:pt>
                <c:pt idx="898">
                  <c:v>880</c:v>
                </c:pt>
                <c:pt idx="899">
                  <c:v>881</c:v>
                </c:pt>
                <c:pt idx="900">
                  <c:v>882</c:v>
                </c:pt>
                <c:pt idx="901">
                  <c:v>883</c:v>
                </c:pt>
                <c:pt idx="902">
                  <c:v>884</c:v>
                </c:pt>
                <c:pt idx="903">
                  <c:v>885</c:v>
                </c:pt>
                <c:pt idx="904">
                  <c:v>886</c:v>
                </c:pt>
                <c:pt idx="905">
                  <c:v>887</c:v>
                </c:pt>
                <c:pt idx="906">
                  <c:v>888</c:v>
                </c:pt>
                <c:pt idx="907">
                  <c:v>889</c:v>
                </c:pt>
                <c:pt idx="908">
                  <c:v>890</c:v>
                </c:pt>
                <c:pt idx="909">
                  <c:v>891</c:v>
                </c:pt>
                <c:pt idx="910">
                  <c:v>892</c:v>
                </c:pt>
                <c:pt idx="911">
                  <c:v>893</c:v>
                </c:pt>
                <c:pt idx="912">
                  <c:v>894</c:v>
                </c:pt>
                <c:pt idx="913">
                  <c:v>895</c:v>
                </c:pt>
                <c:pt idx="914">
                  <c:v>896</c:v>
                </c:pt>
                <c:pt idx="915">
                  <c:v>897</c:v>
                </c:pt>
                <c:pt idx="916">
                  <c:v>898</c:v>
                </c:pt>
                <c:pt idx="917">
                  <c:v>899</c:v>
                </c:pt>
                <c:pt idx="918">
                  <c:v>900</c:v>
                </c:pt>
                <c:pt idx="919">
                  <c:v>901</c:v>
                </c:pt>
                <c:pt idx="920">
                  <c:v>902</c:v>
                </c:pt>
                <c:pt idx="921">
                  <c:v>903</c:v>
                </c:pt>
                <c:pt idx="922">
                  <c:v>904</c:v>
                </c:pt>
                <c:pt idx="923">
                  <c:v>905</c:v>
                </c:pt>
                <c:pt idx="924">
                  <c:v>906</c:v>
                </c:pt>
                <c:pt idx="925">
                  <c:v>907</c:v>
                </c:pt>
                <c:pt idx="926">
                  <c:v>908</c:v>
                </c:pt>
                <c:pt idx="927">
                  <c:v>909</c:v>
                </c:pt>
                <c:pt idx="928">
                  <c:v>910</c:v>
                </c:pt>
                <c:pt idx="929">
                  <c:v>911</c:v>
                </c:pt>
                <c:pt idx="930">
                  <c:v>912</c:v>
                </c:pt>
                <c:pt idx="931">
                  <c:v>913</c:v>
                </c:pt>
                <c:pt idx="932">
                  <c:v>914</c:v>
                </c:pt>
                <c:pt idx="933">
                  <c:v>915</c:v>
                </c:pt>
                <c:pt idx="934">
                  <c:v>916</c:v>
                </c:pt>
                <c:pt idx="935">
                  <c:v>917</c:v>
                </c:pt>
                <c:pt idx="936">
                  <c:v>918</c:v>
                </c:pt>
                <c:pt idx="937">
                  <c:v>919</c:v>
                </c:pt>
                <c:pt idx="938">
                  <c:v>920</c:v>
                </c:pt>
                <c:pt idx="939">
                  <c:v>921</c:v>
                </c:pt>
                <c:pt idx="940">
                  <c:v>922</c:v>
                </c:pt>
                <c:pt idx="941">
                  <c:v>923</c:v>
                </c:pt>
                <c:pt idx="942">
                  <c:v>924</c:v>
                </c:pt>
                <c:pt idx="943">
                  <c:v>925</c:v>
                </c:pt>
                <c:pt idx="944">
                  <c:v>926</c:v>
                </c:pt>
                <c:pt idx="945">
                  <c:v>927</c:v>
                </c:pt>
                <c:pt idx="946">
                  <c:v>928</c:v>
                </c:pt>
                <c:pt idx="947">
                  <c:v>929</c:v>
                </c:pt>
                <c:pt idx="948">
                  <c:v>930</c:v>
                </c:pt>
                <c:pt idx="949">
                  <c:v>931</c:v>
                </c:pt>
                <c:pt idx="950">
                  <c:v>932</c:v>
                </c:pt>
                <c:pt idx="951">
                  <c:v>933</c:v>
                </c:pt>
                <c:pt idx="952">
                  <c:v>934</c:v>
                </c:pt>
                <c:pt idx="953">
                  <c:v>935</c:v>
                </c:pt>
                <c:pt idx="954">
                  <c:v>936</c:v>
                </c:pt>
                <c:pt idx="955">
                  <c:v>937</c:v>
                </c:pt>
                <c:pt idx="956">
                  <c:v>938</c:v>
                </c:pt>
                <c:pt idx="957">
                  <c:v>939</c:v>
                </c:pt>
                <c:pt idx="958">
                  <c:v>940</c:v>
                </c:pt>
                <c:pt idx="959">
                  <c:v>941</c:v>
                </c:pt>
                <c:pt idx="960">
                  <c:v>942</c:v>
                </c:pt>
                <c:pt idx="961">
                  <c:v>943</c:v>
                </c:pt>
                <c:pt idx="962">
                  <c:v>944</c:v>
                </c:pt>
                <c:pt idx="963">
                  <c:v>945</c:v>
                </c:pt>
                <c:pt idx="964">
                  <c:v>946</c:v>
                </c:pt>
                <c:pt idx="965">
                  <c:v>947</c:v>
                </c:pt>
                <c:pt idx="966">
                  <c:v>948</c:v>
                </c:pt>
                <c:pt idx="967">
                  <c:v>949</c:v>
                </c:pt>
                <c:pt idx="968">
                  <c:v>950</c:v>
                </c:pt>
                <c:pt idx="969">
                  <c:v>951</c:v>
                </c:pt>
                <c:pt idx="970">
                  <c:v>952</c:v>
                </c:pt>
                <c:pt idx="971">
                  <c:v>953</c:v>
                </c:pt>
                <c:pt idx="972">
                  <c:v>954</c:v>
                </c:pt>
                <c:pt idx="973">
                  <c:v>955</c:v>
                </c:pt>
                <c:pt idx="974">
                  <c:v>956</c:v>
                </c:pt>
                <c:pt idx="975">
                  <c:v>957</c:v>
                </c:pt>
                <c:pt idx="976">
                  <c:v>958</c:v>
                </c:pt>
                <c:pt idx="977">
                  <c:v>959</c:v>
                </c:pt>
                <c:pt idx="978">
                  <c:v>960</c:v>
                </c:pt>
                <c:pt idx="979">
                  <c:v>961</c:v>
                </c:pt>
                <c:pt idx="980">
                  <c:v>962</c:v>
                </c:pt>
                <c:pt idx="981">
                  <c:v>963</c:v>
                </c:pt>
                <c:pt idx="982">
                  <c:v>964</c:v>
                </c:pt>
                <c:pt idx="983">
                  <c:v>965</c:v>
                </c:pt>
                <c:pt idx="984">
                  <c:v>966</c:v>
                </c:pt>
                <c:pt idx="985">
                  <c:v>967</c:v>
                </c:pt>
                <c:pt idx="986">
                  <c:v>968</c:v>
                </c:pt>
                <c:pt idx="987">
                  <c:v>969</c:v>
                </c:pt>
                <c:pt idx="988">
                  <c:v>970</c:v>
                </c:pt>
                <c:pt idx="989">
                  <c:v>971</c:v>
                </c:pt>
                <c:pt idx="990">
                  <c:v>972</c:v>
                </c:pt>
                <c:pt idx="991">
                  <c:v>973</c:v>
                </c:pt>
                <c:pt idx="992">
                  <c:v>974</c:v>
                </c:pt>
                <c:pt idx="993">
                  <c:v>975</c:v>
                </c:pt>
                <c:pt idx="994">
                  <c:v>976</c:v>
                </c:pt>
                <c:pt idx="995">
                  <c:v>977</c:v>
                </c:pt>
                <c:pt idx="996">
                  <c:v>978</c:v>
                </c:pt>
                <c:pt idx="997">
                  <c:v>979</c:v>
                </c:pt>
                <c:pt idx="998">
                  <c:v>980</c:v>
                </c:pt>
                <c:pt idx="999">
                  <c:v>981</c:v>
                </c:pt>
                <c:pt idx="1000">
                  <c:v>982</c:v>
                </c:pt>
                <c:pt idx="1001">
                  <c:v>983</c:v>
                </c:pt>
                <c:pt idx="1002">
                  <c:v>984</c:v>
                </c:pt>
                <c:pt idx="1003">
                  <c:v>985</c:v>
                </c:pt>
                <c:pt idx="1004">
                  <c:v>986</c:v>
                </c:pt>
                <c:pt idx="1005">
                  <c:v>987</c:v>
                </c:pt>
                <c:pt idx="1006">
                  <c:v>988</c:v>
                </c:pt>
                <c:pt idx="1007">
                  <c:v>989</c:v>
                </c:pt>
                <c:pt idx="1008">
                  <c:v>990</c:v>
                </c:pt>
                <c:pt idx="1009">
                  <c:v>991</c:v>
                </c:pt>
                <c:pt idx="1010">
                  <c:v>992</c:v>
                </c:pt>
                <c:pt idx="1011">
                  <c:v>993</c:v>
                </c:pt>
                <c:pt idx="1012">
                  <c:v>994</c:v>
                </c:pt>
                <c:pt idx="1013">
                  <c:v>995</c:v>
                </c:pt>
                <c:pt idx="1014">
                  <c:v>996</c:v>
                </c:pt>
                <c:pt idx="1015">
                  <c:v>997</c:v>
                </c:pt>
                <c:pt idx="1016">
                  <c:v>998</c:v>
                </c:pt>
                <c:pt idx="1017">
                  <c:v>999</c:v>
                </c:pt>
                <c:pt idx="1018">
                  <c:v>1000</c:v>
                </c:pt>
                <c:pt idx="1019">
                  <c:v>1001</c:v>
                </c:pt>
                <c:pt idx="1020">
                  <c:v>1002</c:v>
                </c:pt>
                <c:pt idx="1021">
                  <c:v>1003</c:v>
                </c:pt>
                <c:pt idx="1022">
                  <c:v>1004</c:v>
                </c:pt>
                <c:pt idx="1023">
                  <c:v>1005</c:v>
                </c:pt>
                <c:pt idx="1024">
                  <c:v>1006</c:v>
                </c:pt>
                <c:pt idx="1025">
                  <c:v>1007</c:v>
                </c:pt>
                <c:pt idx="1026">
                  <c:v>1008</c:v>
                </c:pt>
                <c:pt idx="1027">
                  <c:v>1009</c:v>
                </c:pt>
                <c:pt idx="1028">
                  <c:v>1010</c:v>
                </c:pt>
                <c:pt idx="1029">
                  <c:v>1011</c:v>
                </c:pt>
                <c:pt idx="1030">
                  <c:v>1012</c:v>
                </c:pt>
                <c:pt idx="1031">
                  <c:v>1013</c:v>
                </c:pt>
                <c:pt idx="1032">
                  <c:v>1014</c:v>
                </c:pt>
                <c:pt idx="1033">
                  <c:v>1015</c:v>
                </c:pt>
                <c:pt idx="1034">
                  <c:v>1016</c:v>
                </c:pt>
                <c:pt idx="1035">
                  <c:v>1017</c:v>
                </c:pt>
                <c:pt idx="1036">
                  <c:v>1018</c:v>
                </c:pt>
                <c:pt idx="1037">
                  <c:v>1019</c:v>
                </c:pt>
                <c:pt idx="1038">
                  <c:v>1020</c:v>
                </c:pt>
                <c:pt idx="1039">
                  <c:v>1021</c:v>
                </c:pt>
                <c:pt idx="1040">
                  <c:v>1022</c:v>
                </c:pt>
                <c:pt idx="1041">
                  <c:v>1023</c:v>
                </c:pt>
                <c:pt idx="1042">
                  <c:v>1024</c:v>
                </c:pt>
                <c:pt idx="1043">
                  <c:v>1025</c:v>
                </c:pt>
                <c:pt idx="1044">
                  <c:v>1026</c:v>
                </c:pt>
                <c:pt idx="1045">
                  <c:v>1027</c:v>
                </c:pt>
                <c:pt idx="1046">
                  <c:v>1028</c:v>
                </c:pt>
                <c:pt idx="1047">
                  <c:v>1029</c:v>
                </c:pt>
                <c:pt idx="1048">
                  <c:v>1030</c:v>
                </c:pt>
                <c:pt idx="1049">
                  <c:v>1031</c:v>
                </c:pt>
                <c:pt idx="1050">
                  <c:v>1032</c:v>
                </c:pt>
                <c:pt idx="1051">
                  <c:v>1033</c:v>
                </c:pt>
                <c:pt idx="1052">
                  <c:v>1034</c:v>
                </c:pt>
                <c:pt idx="1053">
                  <c:v>1035</c:v>
                </c:pt>
                <c:pt idx="1054">
                  <c:v>1036</c:v>
                </c:pt>
                <c:pt idx="1055">
                  <c:v>1037</c:v>
                </c:pt>
                <c:pt idx="1056">
                  <c:v>1038</c:v>
                </c:pt>
                <c:pt idx="1057">
                  <c:v>1039</c:v>
                </c:pt>
                <c:pt idx="1058">
                  <c:v>1040</c:v>
                </c:pt>
                <c:pt idx="1059">
                  <c:v>1041</c:v>
                </c:pt>
                <c:pt idx="1060">
                  <c:v>1042</c:v>
                </c:pt>
                <c:pt idx="1061">
                  <c:v>1043</c:v>
                </c:pt>
                <c:pt idx="1062">
                  <c:v>1044</c:v>
                </c:pt>
                <c:pt idx="1063">
                  <c:v>1045</c:v>
                </c:pt>
                <c:pt idx="1064">
                  <c:v>1046</c:v>
                </c:pt>
                <c:pt idx="1065">
                  <c:v>1047</c:v>
                </c:pt>
                <c:pt idx="1066">
                  <c:v>1048</c:v>
                </c:pt>
                <c:pt idx="1067">
                  <c:v>1049</c:v>
                </c:pt>
                <c:pt idx="1068">
                  <c:v>1050</c:v>
                </c:pt>
                <c:pt idx="1069">
                  <c:v>1051</c:v>
                </c:pt>
                <c:pt idx="1070">
                  <c:v>1052</c:v>
                </c:pt>
                <c:pt idx="1071">
                  <c:v>1053</c:v>
                </c:pt>
                <c:pt idx="1072">
                  <c:v>1054</c:v>
                </c:pt>
                <c:pt idx="1073">
                  <c:v>1055</c:v>
                </c:pt>
                <c:pt idx="1074">
                  <c:v>1056</c:v>
                </c:pt>
                <c:pt idx="1075">
                  <c:v>1057</c:v>
                </c:pt>
                <c:pt idx="1076">
                  <c:v>1058</c:v>
                </c:pt>
                <c:pt idx="1077">
                  <c:v>1059</c:v>
                </c:pt>
                <c:pt idx="1078">
                  <c:v>1060</c:v>
                </c:pt>
                <c:pt idx="1079">
                  <c:v>1061</c:v>
                </c:pt>
                <c:pt idx="1080">
                  <c:v>1062</c:v>
                </c:pt>
                <c:pt idx="1081">
                  <c:v>1063</c:v>
                </c:pt>
                <c:pt idx="1082">
                  <c:v>1064</c:v>
                </c:pt>
                <c:pt idx="1083">
                  <c:v>1065</c:v>
                </c:pt>
                <c:pt idx="1084">
                  <c:v>1066</c:v>
                </c:pt>
                <c:pt idx="1085">
                  <c:v>1067</c:v>
                </c:pt>
                <c:pt idx="1086">
                  <c:v>1068</c:v>
                </c:pt>
                <c:pt idx="1087">
                  <c:v>1069</c:v>
                </c:pt>
                <c:pt idx="1088">
                  <c:v>1070</c:v>
                </c:pt>
                <c:pt idx="1089">
                  <c:v>1071</c:v>
                </c:pt>
                <c:pt idx="1090">
                  <c:v>1072</c:v>
                </c:pt>
                <c:pt idx="1091">
                  <c:v>1073</c:v>
                </c:pt>
                <c:pt idx="1092">
                  <c:v>1074</c:v>
                </c:pt>
                <c:pt idx="1093">
                  <c:v>1075</c:v>
                </c:pt>
                <c:pt idx="1094">
                  <c:v>1076</c:v>
                </c:pt>
                <c:pt idx="1095">
                  <c:v>1077</c:v>
                </c:pt>
                <c:pt idx="1096">
                  <c:v>1078</c:v>
                </c:pt>
                <c:pt idx="1097">
                  <c:v>1079</c:v>
                </c:pt>
                <c:pt idx="1098">
                  <c:v>1080</c:v>
                </c:pt>
                <c:pt idx="1099">
                  <c:v>1081</c:v>
                </c:pt>
                <c:pt idx="1100">
                  <c:v>1082</c:v>
                </c:pt>
                <c:pt idx="1101">
                  <c:v>1083</c:v>
                </c:pt>
                <c:pt idx="1102">
                  <c:v>1084</c:v>
                </c:pt>
                <c:pt idx="1103">
                  <c:v>1085</c:v>
                </c:pt>
                <c:pt idx="1104">
                  <c:v>1086</c:v>
                </c:pt>
                <c:pt idx="1105">
                  <c:v>1087</c:v>
                </c:pt>
                <c:pt idx="1106">
                  <c:v>1088</c:v>
                </c:pt>
                <c:pt idx="1107">
                  <c:v>1089</c:v>
                </c:pt>
                <c:pt idx="1108">
                  <c:v>1090</c:v>
                </c:pt>
                <c:pt idx="1109">
                  <c:v>1091</c:v>
                </c:pt>
                <c:pt idx="1110">
                  <c:v>1092</c:v>
                </c:pt>
                <c:pt idx="1111">
                  <c:v>1093</c:v>
                </c:pt>
                <c:pt idx="1112">
                  <c:v>1094</c:v>
                </c:pt>
                <c:pt idx="1113">
                  <c:v>1095</c:v>
                </c:pt>
                <c:pt idx="1114">
                  <c:v>1096</c:v>
                </c:pt>
                <c:pt idx="1115">
                  <c:v>1097</c:v>
                </c:pt>
                <c:pt idx="1116">
                  <c:v>1098</c:v>
                </c:pt>
                <c:pt idx="1117">
                  <c:v>1099</c:v>
                </c:pt>
                <c:pt idx="1118">
                  <c:v>1100</c:v>
                </c:pt>
                <c:pt idx="1119">
                  <c:v>1101</c:v>
                </c:pt>
                <c:pt idx="1120">
                  <c:v>1102</c:v>
                </c:pt>
                <c:pt idx="1121">
                  <c:v>1103</c:v>
                </c:pt>
                <c:pt idx="1122">
                  <c:v>1104</c:v>
                </c:pt>
                <c:pt idx="1123">
                  <c:v>1105</c:v>
                </c:pt>
                <c:pt idx="1124">
                  <c:v>1106</c:v>
                </c:pt>
                <c:pt idx="1125">
                  <c:v>1107</c:v>
                </c:pt>
                <c:pt idx="1126">
                  <c:v>1108</c:v>
                </c:pt>
                <c:pt idx="1127">
                  <c:v>1109</c:v>
                </c:pt>
                <c:pt idx="1128">
                  <c:v>1110</c:v>
                </c:pt>
                <c:pt idx="1129">
                  <c:v>1111</c:v>
                </c:pt>
                <c:pt idx="1130">
                  <c:v>1112</c:v>
                </c:pt>
                <c:pt idx="1131">
                  <c:v>1113</c:v>
                </c:pt>
                <c:pt idx="1132">
                  <c:v>1114</c:v>
                </c:pt>
                <c:pt idx="1133">
                  <c:v>1115</c:v>
                </c:pt>
              </c:numCache>
            </c:numRef>
          </c:xVal>
          <c:yVal>
            <c:numRef>
              <c:f>'age model'!$B$2:$B$1135</c:f>
              <c:numCache>
                <c:formatCode>General</c:formatCode>
                <c:ptCount val="1134"/>
                <c:pt idx="0">
                  <c:v>-70</c:v>
                </c:pt>
                <c:pt idx="1">
                  <c:v>-69</c:v>
                </c:pt>
                <c:pt idx="2">
                  <c:v>-69</c:v>
                </c:pt>
                <c:pt idx="3">
                  <c:v>-69</c:v>
                </c:pt>
                <c:pt idx="4">
                  <c:v>-68</c:v>
                </c:pt>
                <c:pt idx="5">
                  <c:v>-68</c:v>
                </c:pt>
                <c:pt idx="6">
                  <c:v>-68</c:v>
                </c:pt>
                <c:pt idx="7">
                  <c:v>-68</c:v>
                </c:pt>
                <c:pt idx="8">
                  <c:v>-67</c:v>
                </c:pt>
                <c:pt idx="9">
                  <c:v>-67</c:v>
                </c:pt>
                <c:pt idx="10">
                  <c:v>-67</c:v>
                </c:pt>
                <c:pt idx="11">
                  <c:v>-66</c:v>
                </c:pt>
                <c:pt idx="12">
                  <c:v>-58</c:v>
                </c:pt>
                <c:pt idx="13">
                  <c:v>-50</c:v>
                </c:pt>
                <c:pt idx="14">
                  <c:v>-41</c:v>
                </c:pt>
                <c:pt idx="15">
                  <c:v>-32</c:v>
                </c:pt>
                <c:pt idx="16">
                  <c:v>-23</c:v>
                </c:pt>
                <c:pt idx="17">
                  <c:v>-14</c:v>
                </c:pt>
                <c:pt idx="18">
                  <c:v>-7</c:v>
                </c:pt>
                <c:pt idx="19">
                  <c:v>-7</c:v>
                </c:pt>
                <c:pt idx="20">
                  <c:v>-7</c:v>
                </c:pt>
                <c:pt idx="21">
                  <c:v>-7</c:v>
                </c:pt>
                <c:pt idx="22">
                  <c:v>-4</c:v>
                </c:pt>
                <c:pt idx="23">
                  <c:v>-1</c:v>
                </c:pt>
                <c:pt idx="24">
                  <c:v>2</c:v>
                </c:pt>
                <c:pt idx="25">
                  <c:v>4</c:v>
                </c:pt>
                <c:pt idx="26">
                  <c:v>12</c:v>
                </c:pt>
                <c:pt idx="27">
                  <c:v>18</c:v>
                </c:pt>
                <c:pt idx="28">
                  <c:v>24</c:v>
                </c:pt>
                <c:pt idx="29">
                  <c:v>27</c:v>
                </c:pt>
                <c:pt idx="30">
                  <c:v>27</c:v>
                </c:pt>
                <c:pt idx="31">
                  <c:v>27</c:v>
                </c:pt>
                <c:pt idx="32">
                  <c:v>27</c:v>
                </c:pt>
                <c:pt idx="33">
                  <c:v>32</c:v>
                </c:pt>
                <c:pt idx="34">
                  <c:v>37</c:v>
                </c:pt>
                <c:pt idx="35">
                  <c:v>41</c:v>
                </c:pt>
                <c:pt idx="36">
                  <c:v>41</c:v>
                </c:pt>
                <c:pt idx="37">
                  <c:v>41</c:v>
                </c:pt>
                <c:pt idx="38">
                  <c:v>41</c:v>
                </c:pt>
                <c:pt idx="39">
                  <c:v>46</c:v>
                </c:pt>
                <c:pt idx="40">
                  <c:v>50</c:v>
                </c:pt>
                <c:pt idx="41">
                  <c:v>54</c:v>
                </c:pt>
                <c:pt idx="42">
                  <c:v>58</c:v>
                </c:pt>
                <c:pt idx="43">
                  <c:v>62</c:v>
                </c:pt>
                <c:pt idx="44">
                  <c:v>67</c:v>
                </c:pt>
                <c:pt idx="45">
                  <c:v>72</c:v>
                </c:pt>
                <c:pt idx="46">
                  <c:v>77</c:v>
                </c:pt>
                <c:pt idx="47">
                  <c:v>80</c:v>
                </c:pt>
                <c:pt idx="48">
                  <c:v>83</c:v>
                </c:pt>
                <c:pt idx="49">
                  <c:v>86</c:v>
                </c:pt>
                <c:pt idx="50">
                  <c:v>89</c:v>
                </c:pt>
                <c:pt idx="51">
                  <c:v>91</c:v>
                </c:pt>
                <c:pt idx="52">
                  <c:v>92</c:v>
                </c:pt>
                <c:pt idx="53">
                  <c:v>92</c:v>
                </c:pt>
                <c:pt idx="54">
                  <c:v>92</c:v>
                </c:pt>
                <c:pt idx="55">
                  <c:v>92</c:v>
                </c:pt>
                <c:pt idx="56">
                  <c:v>94</c:v>
                </c:pt>
                <c:pt idx="57">
                  <c:v>96</c:v>
                </c:pt>
                <c:pt idx="58">
                  <c:v>99</c:v>
                </c:pt>
                <c:pt idx="59">
                  <c:v>103</c:v>
                </c:pt>
                <c:pt idx="60">
                  <c:v>106</c:v>
                </c:pt>
                <c:pt idx="61">
                  <c:v>110</c:v>
                </c:pt>
                <c:pt idx="62">
                  <c:v>113</c:v>
                </c:pt>
                <c:pt idx="63">
                  <c:v>115</c:v>
                </c:pt>
                <c:pt idx="64">
                  <c:v>117</c:v>
                </c:pt>
                <c:pt idx="65">
                  <c:v>119</c:v>
                </c:pt>
                <c:pt idx="66">
                  <c:v>121</c:v>
                </c:pt>
                <c:pt idx="67">
                  <c:v>122</c:v>
                </c:pt>
                <c:pt idx="68">
                  <c:v>125</c:v>
                </c:pt>
                <c:pt idx="69">
                  <c:v>127</c:v>
                </c:pt>
                <c:pt idx="70">
                  <c:v>129</c:v>
                </c:pt>
                <c:pt idx="71">
                  <c:v>132</c:v>
                </c:pt>
                <c:pt idx="72">
                  <c:v>134</c:v>
                </c:pt>
                <c:pt idx="73">
                  <c:v>137</c:v>
                </c:pt>
                <c:pt idx="74">
                  <c:v>139</c:v>
                </c:pt>
                <c:pt idx="75">
                  <c:v>141</c:v>
                </c:pt>
                <c:pt idx="76">
                  <c:v>143</c:v>
                </c:pt>
                <c:pt idx="77">
                  <c:v>145</c:v>
                </c:pt>
                <c:pt idx="78">
                  <c:v>147</c:v>
                </c:pt>
                <c:pt idx="79">
                  <c:v>148</c:v>
                </c:pt>
                <c:pt idx="80">
                  <c:v>151</c:v>
                </c:pt>
                <c:pt idx="81">
                  <c:v>155</c:v>
                </c:pt>
                <c:pt idx="82">
                  <c:v>160</c:v>
                </c:pt>
                <c:pt idx="83">
                  <c:v>163</c:v>
                </c:pt>
                <c:pt idx="84">
                  <c:v>166</c:v>
                </c:pt>
                <c:pt idx="85">
                  <c:v>168</c:v>
                </c:pt>
                <c:pt idx="86">
                  <c:v>171</c:v>
                </c:pt>
                <c:pt idx="87">
                  <c:v>173</c:v>
                </c:pt>
                <c:pt idx="88">
                  <c:v>176</c:v>
                </c:pt>
                <c:pt idx="89">
                  <c:v>178</c:v>
                </c:pt>
                <c:pt idx="90">
                  <c:v>179</c:v>
                </c:pt>
                <c:pt idx="91">
                  <c:v>182</c:v>
                </c:pt>
                <c:pt idx="92">
                  <c:v>186</c:v>
                </c:pt>
                <c:pt idx="93">
                  <c:v>189</c:v>
                </c:pt>
                <c:pt idx="94">
                  <c:v>192</c:v>
                </c:pt>
                <c:pt idx="95">
                  <c:v>194</c:v>
                </c:pt>
                <c:pt idx="96">
                  <c:v>197</c:v>
                </c:pt>
                <c:pt idx="97">
                  <c:v>200</c:v>
                </c:pt>
                <c:pt idx="98">
                  <c:v>203</c:v>
                </c:pt>
                <c:pt idx="99">
                  <c:v>205</c:v>
                </c:pt>
                <c:pt idx="100">
                  <c:v>207</c:v>
                </c:pt>
                <c:pt idx="101">
                  <c:v>208</c:v>
                </c:pt>
                <c:pt idx="102">
                  <c:v>210</c:v>
                </c:pt>
                <c:pt idx="103">
                  <c:v>218</c:v>
                </c:pt>
                <c:pt idx="104">
                  <c:v>225</c:v>
                </c:pt>
                <c:pt idx="105">
                  <c:v>231</c:v>
                </c:pt>
                <c:pt idx="106">
                  <c:v>235</c:v>
                </c:pt>
                <c:pt idx="107">
                  <c:v>239</c:v>
                </c:pt>
                <c:pt idx="108">
                  <c:v>244</c:v>
                </c:pt>
                <c:pt idx="109">
                  <c:v>249</c:v>
                </c:pt>
                <c:pt idx="110">
                  <c:v>253</c:v>
                </c:pt>
                <c:pt idx="111">
                  <c:v>257</c:v>
                </c:pt>
                <c:pt idx="112">
                  <c:v>261</c:v>
                </c:pt>
                <c:pt idx="113">
                  <c:v>265</c:v>
                </c:pt>
                <c:pt idx="114">
                  <c:v>276</c:v>
                </c:pt>
                <c:pt idx="115">
                  <c:v>283</c:v>
                </c:pt>
                <c:pt idx="116">
                  <c:v>291</c:v>
                </c:pt>
                <c:pt idx="117">
                  <c:v>299</c:v>
                </c:pt>
                <c:pt idx="118">
                  <c:v>305</c:v>
                </c:pt>
                <c:pt idx="119">
                  <c:v>311</c:v>
                </c:pt>
                <c:pt idx="120">
                  <c:v>318</c:v>
                </c:pt>
                <c:pt idx="121">
                  <c:v>322</c:v>
                </c:pt>
                <c:pt idx="122">
                  <c:v>324</c:v>
                </c:pt>
                <c:pt idx="123">
                  <c:v>325</c:v>
                </c:pt>
                <c:pt idx="124">
                  <c:v>327</c:v>
                </c:pt>
                <c:pt idx="125">
                  <c:v>330</c:v>
                </c:pt>
                <c:pt idx="126">
                  <c:v>334</c:v>
                </c:pt>
                <c:pt idx="127">
                  <c:v>338</c:v>
                </c:pt>
                <c:pt idx="128">
                  <c:v>342</c:v>
                </c:pt>
                <c:pt idx="129">
                  <c:v>346</c:v>
                </c:pt>
                <c:pt idx="130">
                  <c:v>349</c:v>
                </c:pt>
                <c:pt idx="131">
                  <c:v>352</c:v>
                </c:pt>
                <c:pt idx="132">
                  <c:v>357</c:v>
                </c:pt>
                <c:pt idx="133">
                  <c:v>360</c:v>
                </c:pt>
                <c:pt idx="134">
                  <c:v>362</c:v>
                </c:pt>
                <c:pt idx="135">
                  <c:v>364</c:v>
                </c:pt>
                <c:pt idx="136">
                  <c:v>369</c:v>
                </c:pt>
                <c:pt idx="137">
                  <c:v>377</c:v>
                </c:pt>
                <c:pt idx="138">
                  <c:v>383</c:v>
                </c:pt>
                <c:pt idx="139">
                  <c:v>389</c:v>
                </c:pt>
                <c:pt idx="140">
                  <c:v>395</c:v>
                </c:pt>
                <c:pt idx="141">
                  <c:v>401</c:v>
                </c:pt>
                <c:pt idx="142">
                  <c:v>406</c:v>
                </c:pt>
                <c:pt idx="143">
                  <c:v>411</c:v>
                </c:pt>
                <c:pt idx="144">
                  <c:v>415</c:v>
                </c:pt>
                <c:pt idx="145">
                  <c:v>419</c:v>
                </c:pt>
                <c:pt idx="146">
                  <c:v>423</c:v>
                </c:pt>
                <c:pt idx="147">
                  <c:v>431</c:v>
                </c:pt>
                <c:pt idx="148">
                  <c:v>442</c:v>
                </c:pt>
                <c:pt idx="149">
                  <c:v>452</c:v>
                </c:pt>
                <c:pt idx="150">
                  <c:v>463</c:v>
                </c:pt>
                <c:pt idx="151">
                  <c:v>473</c:v>
                </c:pt>
                <c:pt idx="152">
                  <c:v>483</c:v>
                </c:pt>
                <c:pt idx="153">
                  <c:v>492</c:v>
                </c:pt>
                <c:pt idx="154">
                  <c:v>497</c:v>
                </c:pt>
                <c:pt idx="155">
                  <c:v>497</c:v>
                </c:pt>
                <c:pt idx="156">
                  <c:v>497</c:v>
                </c:pt>
                <c:pt idx="157">
                  <c:v>497</c:v>
                </c:pt>
                <c:pt idx="158">
                  <c:v>500</c:v>
                </c:pt>
                <c:pt idx="159">
                  <c:v>502</c:v>
                </c:pt>
                <c:pt idx="160">
                  <c:v>503</c:v>
                </c:pt>
                <c:pt idx="161">
                  <c:v>505</c:v>
                </c:pt>
                <c:pt idx="162">
                  <c:v>507</c:v>
                </c:pt>
                <c:pt idx="163">
                  <c:v>508</c:v>
                </c:pt>
                <c:pt idx="164">
                  <c:v>510</c:v>
                </c:pt>
                <c:pt idx="165">
                  <c:v>511</c:v>
                </c:pt>
                <c:pt idx="166">
                  <c:v>511</c:v>
                </c:pt>
                <c:pt idx="167">
                  <c:v>512</c:v>
                </c:pt>
                <c:pt idx="168">
                  <c:v>513</c:v>
                </c:pt>
                <c:pt idx="169">
                  <c:v>513</c:v>
                </c:pt>
                <c:pt idx="170">
                  <c:v>514</c:v>
                </c:pt>
                <c:pt idx="171">
                  <c:v>514</c:v>
                </c:pt>
                <c:pt idx="172">
                  <c:v>517</c:v>
                </c:pt>
                <c:pt idx="173">
                  <c:v>520</c:v>
                </c:pt>
                <c:pt idx="174">
                  <c:v>522</c:v>
                </c:pt>
                <c:pt idx="175">
                  <c:v>524</c:v>
                </c:pt>
                <c:pt idx="176">
                  <c:v>526</c:v>
                </c:pt>
                <c:pt idx="177">
                  <c:v>527</c:v>
                </c:pt>
                <c:pt idx="178">
                  <c:v>529</c:v>
                </c:pt>
                <c:pt idx="179">
                  <c:v>530</c:v>
                </c:pt>
                <c:pt idx="180">
                  <c:v>531</c:v>
                </c:pt>
                <c:pt idx="181">
                  <c:v>533</c:v>
                </c:pt>
                <c:pt idx="182">
                  <c:v>534</c:v>
                </c:pt>
                <c:pt idx="183">
                  <c:v>536</c:v>
                </c:pt>
                <c:pt idx="184">
                  <c:v>540</c:v>
                </c:pt>
                <c:pt idx="185">
                  <c:v>544</c:v>
                </c:pt>
                <c:pt idx="186">
                  <c:v>546</c:v>
                </c:pt>
                <c:pt idx="187">
                  <c:v>548</c:v>
                </c:pt>
                <c:pt idx="188">
                  <c:v>550</c:v>
                </c:pt>
                <c:pt idx="189">
                  <c:v>551</c:v>
                </c:pt>
                <c:pt idx="190">
                  <c:v>553</c:v>
                </c:pt>
                <c:pt idx="191">
                  <c:v>555</c:v>
                </c:pt>
                <c:pt idx="192">
                  <c:v>556</c:v>
                </c:pt>
                <c:pt idx="193">
                  <c:v>558</c:v>
                </c:pt>
                <c:pt idx="194">
                  <c:v>560</c:v>
                </c:pt>
                <c:pt idx="195">
                  <c:v>564</c:v>
                </c:pt>
                <c:pt idx="196">
                  <c:v>569</c:v>
                </c:pt>
                <c:pt idx="197">
                  <c:v>572</c:v>
                </c:pt>
                <c:pt idx="198">
                  <c:v>574</c:v>
                </c:pt>
                <c:pt idx="199">
                  <c:v>576</c:v>
                </c:pt>
                <c:pt idx="200">
                  <c:v>579</c:v>
                </c:pt>
                <c:pt idx="201">
                  <c:v>580</c:v>
                </c:pt>
                <c:pt idx="202">
                  <c:v>581</c:v>
                </c:pt>
                <c:pt idx="203">
                  <c:v>583</c:v>
                </c:pt>
                <c:pt idx="204">
                  <c:v>584</c:v>
                </c:pt>
                <c:pt idx="205">
                  <c:v>586</c:v>
                </c:pt>
                <c:pt idx="206">
                  <c:v>591</c:v>
                </c:pt>
                <c:pt idx="207">
                  <c:v>596</c:v>
                </c:pt>
                <c:pt idx="208">
                  <c:v>599</c:v>
                </c:pt>
                <c:pt idx="209">
                  <c:v>602</c:v>
                </c:pt>
                <c:pt idx="210">
                  <c:v>604</c:v>
                </c:pt>
                <c:pt idx="211">
                  <c:v>607</c:v>
                </c:pt>
                <c:pt idx="212">
                  <c:v>609</c:v>
                </c:pt>
                <c:pt idx="213">
                  <c:v>611</c:v>
                </c:pt>
                <c:pt idx="214">
                  <c:v>613</c:v>
                </c:pt>
                <c:pt idx="215">
                  <c:v>615</c:v>
                </c:pt>
                <c:pt idx="216">
                  <c:v>617</c:v>
                </c:pt>
                <c:pt idx="217">
                  <c:v>623</c:v>
                </c:pt>
                <c:pt idx="218">
                  <c:v>628</c:v>
                </c:pt>
                <c:pt idx="219">
                  <c:v>632</c:v>
                </c:pt>
                <c:pt idx="220">
                  <c:v>636</c:v>
                </c:pt>
                <c:pt idx="221">
                  <c:v>639</c:v>
                </c:pt>
                <c:pt idx="222">
                  <c:v>642</c:v>
                </c:pt>
                <c:pt idx="223">
                  <c:v>645</c:v>
                </c:pt>
                <c:pt idx="224">
                  <c:v>647</c:v>
                </c:pt>
                <c:pt idx="225">
                  <c:v>649</c:v>
                </c:pt>
                <c:pt idx="226">
                  <c:v>651</c:v>
                </c:pt>
                <c:pt idx="227">
                  <c:v>652</c:v>
                </c:pt>
                <c:pt idx="228">
                  <c:v>657</c:v>
                </c:pt>
                <c:pt idx="229">
                  <c:v>661</c:v>
                </c:pt>
                <c:pt idx="230">
                  <c:v>667</c:v>
                </c:pt>
                <c:pt idx="231">
                  <c:v>670</c:v>
                </c:pt>
                <c:pt idx="232">
                  <c:v>674</c:v>
                </c:pt>
                <c:pt idx="233">
                  <c:v>677</c:v>
                </c:pt>
                <c:pt idx="234">
                  <c:v>680</c:v>
                </c:pt>
                <c:pt idx="235">
                  <c:v>682</c:v>
                </c:pt>
                <c:pt idx="236">
                  <c:v>684</c:v>
                </c:pt>
                <c:pt idx="237">
                  <c:v>686</c:v>
                </c:pt>
                <c:pt idx="238">
                  <c:v>687</c:v>
                </c:pt>
                <c:pt idx="239">
                  <c:v>693</c:v>
                </c:pt>
                <c:pt idx="240">
                  <c:v>698</c:v>
                </c:pt>
                <c:pt idx="241">
                  <c:v>703</c:v>
                </c:pt>
                <c:pt idx="242">
                  <c:v>708</c:v>
                </c:pt>
                <c:pt idx="243">
                  <c:v>712</c:v>
                </c:pt>
                <c:pt idx="244">
                  <c:v>714</c:v>
                </c:pt>
                <c:pt idx="245">
                  <c:v>717</c:v>
                </c:pt>
                <c:pt idx="246">
                  <c:v>720</c:v>
                </c:pt>
                <c:pt idx="247">
                  <c:v>723</c:v>
                </c:pt>
                <c:pt idx="248">
                  <c:v>726</c:v>
                </c:pt>
                <c:pt idx="249">
                  <c:v>728</c:v>
                </c:pt>
                <c:pt idx="250">
                  <c:v>733</c:v>
                </c:pt>
                <c:pt idx="251">
                  <c:v>740</c:v>
                </c:pt>
                <c:pt idx="252">
                  <c:v>743</c:v>
                </c:pt>
                <c:pt idx="253">
                  <c:v>748</c:v>
                </c:pt>
                <c:pt idx="254">
                  <c:v>751</c:v>
                </c:pt>
                <c:pt idx="255">
                  <c:v>754</c:v>
                </c:pt>
                <c:pt idx="256">
                  <c:v>758</c:v>
                </c:pt>
                <c:pt idx="257">
                  <c:v>761</c:v>
                </c:pt>
                <c:pt idx="258">
                  <c:v>763</c:v>
                </c:pt>
                <c:pt idx="259">
                  <c:v>765</c:v>
                </c:pt>
                <c:pt idx="260">
                  <c:v>767</c:v>
                </c:pt>
                <c:pt idx="261">
                  <c:v>771</c:v>
                </c:pt>
                <c:pt idx="262">
                  <c:v>775</c:v>
                </c:pt>
                <c:pt idx="263">
                  <c:v>780</c:v>
                </c:pt>
                <c:pt idx="264">
                  <c:v>785</c:v>
                </c:pt>
                <c:pt idx="265">
                  <c:v>790</c:v>
                </c:pt>
                <c:pt idx="266">
                  <c:v>793</c:v>
                </c:pt>
                <c:pt idx="267">
                  <c:v>796</c:v>
                </c:pt>
                <c:pt idx="268">
                  <c:v>801</c:v>
                </c:pt>
                <c:pt idx="269">
                  <c:v>804</c:v>
                </c:pt>
                <c:pt idx="270">
                  <c:v>806</c:v>
                </c:pt>
                <c:pt idx="271">
                  <c:v>810</c:v>
                </c:pt>
                <c:pt idx="272">
                  <c:v>815</c:v>
                </c:pt>
                <c:pt idx="273">
                  <c:v>818</c:v>
                </c:pt>
                <c:pt idx="274">
                  <c:v>822</c:v>
                </c:pt>
                <c:pt idx="275">
                  <c:v>825</c:v>
                </c:pt>
                <c:pt idx="276">
                  <c:v>828</c:v>
                </c:pt>
                <c:pt idx="277">
                  <c:v>832</c:v>
                </c:pt>
                <c:pt idx="278">
                  <c:v>836</c:v>
                </c:pt>
                <c:pt idx="279">
                  <c:v>839</c:v>
                </c:pt>
                <c:pt idx="280">
                  <c:v>842</c:v>
                </c:pt>
                <c:pt idx="281">
                  <c:v>844</c:v>
                </c:pt>
                <c:pt idx="282">
                  <c:v>846</c:v>
                </c:pt>
                <c:pt idx="283">
                  <c:v>849</c:v>
                </c:pt>
                <c:pt idx="284">
                  <c:v>854</c:v>
                </c:pt>
                <c:pt idx="285">
                  <c:v>859</c:v>
                </c:pt>
                <c:pt idx="286">
                  <c:v>863</c:v>
                </c:pt>
                <c:pt idx="287">
                  <c:v>864</c:v>
                </c:pt>
                <c:pt idx="288">
                  <c:v>868</c:v>
                </c:pt>
                <c:pt idx="289">
                  <c:v>873</c:v>
                </c:pt>
                <c:pt idx="290">
                  <c:v>877</c:v>
                </c:pt>
                <c:pt idx="291">
                  <c:v>878</c:v>
                </c:pt>
                <c:pt idx="292">
                  <c:v>881</c:v>
                </c:pt>
                <c:pt idx="293">
                  <c:v>883</c:v>
                </c:pt>
                <c:pt idx="294">
                  <c:v>887</c:v>
                </c:pt>
                <c:pt idx="295">
                  <c:v>894</c:v>
                </c:pt>
                <c:pt idx="296">
                  <c:v>902</c:v>
                </c:pt>
                <c:pt idx="297">
                  <c:v>909</c:v>
                </c:pt>
                <c:pt idx="298">
                  <c:v>915</c:v>
                </c:pt>
                <c:pt idx="299">
                  <c:v>920</c:v>
                </c:pt>
                <c:pt idx="300">
                  <c:v>925</c:v>
                </c:pt>
                <c:pt idx="301">
                  <c:v>929</c:v>
                </c:pt>
                <c:pt idx="302">
                  <c:v>933</c:v>
                </c:pt>
                <c:pt idx="303">
                  <c:v>938</c:v>
                </c:pt>
                <c:pt idx="304">
                  <c:v>942</c:v>
                </c:pt>
                <c:pt idx="305">
                  <c:v>946</c:v>
                </c:pt>
                <c:pt idx="306">
                  <c:v>954</c:v>
                </c:pt>
                <c:pt idx="307">
                  <c:v>960</c:v>
                </c:pt>
                <c:pt idx="308">
                  <c:v>967</c:v>
                </c:pt>
                <c:pt idx="309">
                  <c:v>975</c:v>
                </c:pt>
                <c:pt idx="310">
                  <c:v>979</c:v>
                </c:pt>
                <c:pt idx="311">
                  <c:v>984</c:v>
                </c:pt>
                <c:pt idx="312">
                  <c:v>989</c:v>
                </c:pt>
                <c:pt idx="313">
                  <c:v>991</c:v>
                </c:pt>
                <c:pt idx="314">
                  <c:v>995</c:v>
                </c:pt>
                <c:pt idx="315">
                  <c:v>1000</c:v>
                </c:pt>
                <c:pt idx="316">
                  <c:v>1004</c:v>
                </c:pt>
                <c:pt idx="317">
                  <c:v>1010</c:v>
                </c:pt>
                <c:pt idx="318">
                  <c:v>1015</c:v>
                </c:pt>
                <c:pt idx="319">
                  <c:v>1021</c:v>
                </c:pt>
                <c:pt idx="320">
                  <c:v>1025</c:v>
                </c:pt>
                <c:pt idx="321">
                  <c:v>1029</c:v>
                </c:pt>
                <c:pt idx="322">
                  <c:v>1033</c:v>
                </c:pt>
                <c:pt idx="323">
                  <c:v>1037</c:v>
                </c:pt>
                <c:pt idx="324">
                  <c:v>1041</c:v>
                </c:pt>
                <c:pt idx="325">
                  <c:v>1043</c:v>
                </c:pt>
                <c:pt idx="326">
                  <c:v>1045</c:v>
                </c:pt>
                <c:pt idx="327">
                  <c:v>1047</c:v>
                </c:pt>
                <c:pt idx="328">
                  <c:v>1055</c:v>
                </c:pt>
                <c:pt idx="329">
                  <c:v>1062</c:v>
                </c:pt>
                <c:pt idx="330">
                  <c:v>1068</c:v>
                </c:pt>
                <c:pt idx="331">
                  <c:v>1074</c:v>
                </c:pt>
                <c:pt idx="332">
                  <c:v>1080</c:v>
                </c:pt>
                <c:pt idx="333">
                  <c:v>1087</c:v>
                </c:pt>
                <c:pt idx="334">
                  <c:v>1094</c:v>
                </c:pt>
                <c:pt idx="335">
                  <c:v>1100</c:v>
                </c:pt>
                <c:pt idx="336">
                  <c:v>1106</c:v>
                </c:pt>
                <c:pt idx="337">
                  <c:v>1110</c:v>
                </c:pt>
                <c:pt idx="338">
                  <c:v>1114</c:v>
                </c:pt>
                <c:pt idx="339">
                  <c:v>1122</c:v>
                </c:pt>
                <c:pt idx="340">
                  <c:v>1131</c:v>
                </c:pt>
                <c:pt idx="341">
                  <c:v>1139</c:v>
                </c:pt>
                <c:pt idx="342">
                  <c:v>1147</c:v>
                </c:pt>
                <c:pt idx="343">
                  <c:v>1155</c:v>
                </c:pt>
                <c:pt idx="344">
                  <c:v>1162</c:v>
                </c:pt>
                <c:pt idx="345">
                  <c:v>1169</c:v>
                </c:pt>
                <c:pt idx="346">
                  <c:v>1174</c:v>
                </c:pt>
                <c:pt idx="347">
                  <c:v>1179</c:v>
                </c:pt>
                <c:pt idx="348">
                  <c:v>1182</c:v>
                </c:pt>
                <c:pt idx="349">
                  <c:v>1182</c:v>
                </c:pt>
                <c:pt idx="350">
                  <c:v>1182</c:v>
                </c:pt>
                <c:pt idx="351">
                  <c:v>1182</c:v>
                </c:pt>
                <c:pt idx="352">
                  <c:v>1187</c:v>
                </c:pt>
                <c:pt idx="353">
                  <c:v>1193</c:v>
                </c:pt>
                <c:pt idx="354">
                  <c:v>1197</c:v>
                </c:pt>
                <c:pt idx="355">
                  <c:v>1201</c:v>
                </c:pt>
                <c:pt idx="356">
                  <c:v>1202</c:v>
                </c:pt>
                <c:pt idx="357">
                  <c:v>1204</c:v>
                </c:pt>
                <c:pt idx="358">
                  <c:v>1206</c:v>
                </c:pt>
                <c:pt idx="359">
                  <c:v>1209</c:v>
                </c:pt>
                <c:pt idx="360">
                  <c:v>1210</c:v>
                </c:pt>
                <c:pt idx="361">
                  <c:v>1212</c:v>
                </c:pt>
                <c:pt idx="362">
                  <c:v>1213</c:v>
                </c:pt>
                <c:pt idx="363">
                  <c:v>1215</c:v>
                </c:pt>
                <c:pt idx="364">
                  <c:v>1220</c:v>
                </c:pt>
                <c:pt idx="365">
                  <c:v>1227</c:v>
                </c:pt>
                <c:pt idx="366">
                  <c:v>1234</c:v>
                </c:pt>
                <c:pt idx="367">
                  <c:v>1239</c:v>
                </c:pt>
                <c:pt idx="368">
                  <c:v>1244</c:v>
                </c:pt>
                <c:pt idx="369">
                  <c:v>1249</c:v>
                </c:pt>
                <c:pt idx="370">
                  <c:v>1253</c:v>
                </c:pt>
                <c:pt idx="371">
                  <c:v>1257</c:v>
                </c:pt>
                <c:pt idx="372">
                  <c:v>1261</c:v>
                </c:pt>
                <c:pt idx="373">
                  <c:v>1264</c:v>
                </c:pt>
                <c:pt idx="374">
                  <c:v>1268</c:v>
                </c:pt>
                <c:pt idx="375">
                  <c:v>1274</c:v>
                </c:pt>
                <c:pt idx="376">
                  <c:v>1281</c:v>
                </c:pt>
                <c:pt idx="377">
                  <c:v>1288</c:v>
                </c:pt>
                <c:pt idx="378">
                  <c:v>1293</c:v>
                </c:pt>
                <c:pt idx="379">
                  <c:v>1298</c:v>
                </c:pt>
                <c:pt idx="380">
                  <c:v>1304</c:v>
                </c:pt>
                <c:pt idx="381">
                  <c:v>1308</c:v>
                </c:pt>
                <c:pt idx="382">
                  <c:v>1312</c:v>
                </c:pt>
                <c:pt idx="383">
                  <c:v>1315</c:v>
                </c:pt>
                <c:pt idx="384">
                  <c:v>1318</c:v>
                </c:pt>
                <c:pt idx="385">
                  <c:v>1322</c:v>
                </c:pt>
                <c:pt idx="386">
                  <c:v>1327</c:v>
                </c:pt>
                <c:pt idx="387">
                  <c:v>1336</c:v>
                </c:pt>
                <c:pt idx="388">
                  <c:v>1344</c:v>
                </c:pt>
                <c:pt idx="389">
                  <c:v>1351</c:v>
                </c:pt>
                <c:pt idx="390">
                  <c:v>1358</c:v>
                </c:pt>
                <c:pt idx="391">
                  <c:v>1362</c:v>
                </c:pt>
                <c:pt idx="392">
                  <c:v>1367</c:v>
                </c:pt>
                <c:pt idx="393">
                  <c:v>1371</c:v>
                </c:pt>
                <c:pt idx="394">
                  <c:v>1374</c:v>
                </c:pt>
                <c:pt idx="395">
                  <c:v>1378</c:v>
                </c:pt>
                <c:pt idx="396">
                  <c:v>1382</c:v>
                </c:pt>
                <c:pt idx="397">
                  <c:v>1386</c:v>
                </c:pt>
                <c:pt idx="398">
                  <c:v>1391</c:v>
                </c:pt>
                <c:pt idx="399">
                  <c:v>1397</c:v>
                </c:pt>
                <c:pt idx="400">
                  <c:v>1401</c:v>
                </c:pt>
                <c:pt idx="401">
                  <c:v>1403</c:v>
                </c:pt>
                <c:pt idx="402">
                  <c:v>1407</c:v>
                </c:pt>
                <c:pt idx="403">
                  <c:v>1411</c:v>
                </c:pt>
                <c:pt idx="404">
                  <c:v>1414</c:v>
                </c:pt>
                <c:pt idx="405">
                  <c:v>1417</c:v>
                </c:pt>
                <c:pt idx="406">
                  <c:v>1420</c:v>
                </c:pt>
                <c:pt idx="407">
                  <c:v>1422</c:v>
                </c:pt>
                <c:pt idx="408">
                  <c:v>1424</c:v>
                </c:pt>
                <c:pt idx="409">
                  <c:v>1430</c:v>
                </c:pt>
                <c:pt idx="410">
                  <c:v>1435</c:v>
                </c:pt>
                <c:pt idx="411">
                  <c:v>1438</c:v>
                </c:pt>
                <c:pt idx="412">
                  <c:v>1441</c:v>
                </c:pt>
                <c:pt idx="413">
                  <c:v>1445</c:v>
                </c:pt>
                <c:pt idx="414">
                  <c:v>1447</c:v>
                </c:pt>
                <c:pt idx="415">
                  <c:v>1449</c:v>
                </c:pt>
                <c:pt idx="416">
                  <c:v>1452</c:v>
                </c:pt>
                <c:pt idx="417">
                  <c:v>1454</c:v>
                </c:pt>
                <c:pt idx="418">
                  <c:v>1457</c:v>
                </c:pt>
                <c:pt idx="419">
                  <c:v>1459</c:v>
                </c:pt>
                <c:pt idx="420">
                  <c:v>1465</c:v>
                </c:pt>
                <c:pt idx="421">
                  <c:v>1470</c:v>
                </c:pt>
                <c:pt idx="422">
                  <c:v>1476</c:v>
                </c:pt>
                <c:pt idx="423">
                  <c:v>1481</c:v>
                </c:pt>
                <c:pt idx="424">
                  <c:v>1485</c:v>
                </c:pt>
                <c:pt idx="425">
                  <c:v>1489</c:v>
                </c:pt>
                <c:pt idx="426">
                  <c:v>1493</c:v>
                </c:pt>
                <c:pt idx="427">
                  <c:v>1496</c:v>
                </c:pt>
                <c:pt idx="428">
                  <c:v>1499</c:v>
                </c:pt>
                <c:pt idx="429">
                  <c:v>1501</c:v>
                </c:pt>
                <c:pt idx="430">
                  <c:v>1503</c:v>
                </c:pt>
                <c:pt idx="431">
                  <c:v>1510</c:v>
                </c:pt>
                <c:pt idx="432">
                  <c:v>1516</c:v>
                </c:pt>
                <c:pt idx="433">
                  <c:v>1523</c:v>
                </c:pt>
                <c:pt idx="434">
                  <c:v>1527</c:v>
                </c:pt>
                <c:pt idx="435">
                  <c:v>1533</c:v>
                </c:pt>
                <c:pt idx="436">
                  <c:v>1538</c:v>
                </c:pt>
                <c:pt idx="437">
                  <c:v>1543</c:v>
                </c:pt>
                <c:pt idx="438">
                  <c:v>1547</c:v>
                </c:pt>
                <c:pt idx="439">
                  <c:v>1550</c:v>
                </c:pt>
                <c:pt idx="440">
                  <c:v>1554</c:v>
                </c:pt>
                <c:pt idx="441">
                  <c:v>1557</c:v>
                </c:pt>
                <c:pt idx="442">
                  <c:v>1563</c:v>
                </c:pt>
                <c:pt idx="443">
                  <c:v>1571</c:v>
                </c:pt>
                <c:pt idx="444">
                  <c:v>1579</c:v>
                </c:pt>
                <c:pt idx="445">
                  <c:v>1585</c:v>
                </c:pt>
                <c:pt idx="446">
                  <c:v>1591</c:v>
                </c:pt>
                <c:pt idx="447">
                  <c:v>1595</c:v>
                </c:pt>
                <c:pt idx="448">
                  <c:v>1600</c:v>
                </c:pt>
                <c:pt idx="449">
                  <c:v>1604</c:v>
                </c:pt>
                <c:pt idx="450">
                  <c:v>1609</c:v>
                </c:pt>
                <c:pt idx="451">
                  <c:v>1613</c:v>
                </c:pt>
                <c:pt idx="452">
                  <c:v>1616</c:v>
                </c:pt>
                <c:pt idx="453">
                  <c:v>1616</c:v>
                </c:pt>
                <c:pt idx="454">
                  <c:v>1616</c:v>
                </c:pt>
                <c:pt idx="455">
                  <c:v>1616</c:v>
                </c:pt>
                <c:pt idx="456">
                  <c:v>1624</c:v>
                </c:pt>
                <c:pt idx="457">
                  <c:v>1631</c:v>
                </c:pt>
                <c:pt idx="458">
                  <c:v>1636</c:v>
                </c:pt>
                <c:pt idx="459">
                  <c:v>1641</c:v>
                </c:pt>
                <c:pt idx="460">
                  <c:v>1646</c:v>
                </c:pt>
                <c:pt idx="461">
                  <c:v>1650</c:v>
                </c:pt>
                <c:pt idx="462">
                  <c:v>1654</c:v>
                </c:pt>
                <c:pt idx="463">
                  <c:v>1659</c:v>
                </c:pt>
                <c:pt idx="464">
                  <c:v>1661</c:v>
                </c:pt>
                <c:pt idx="465">
                  <c:v>1664</c:v>
                </c:pt>
                <c:pt idx="466">
                  <c:v>1667</c:v>
                </c:pt>
                <c:pt idx="467">
                  <c:v>1676</c:v>
                </c:pt>
                <c:pt idx="468">
                  <c:v>1686</c:v>
                </c:pt>
                <c:pt idx="469">
                  <c:v>1693</c:v>
                </c:pt>
                <c:pt idx="470">
                  <c:v>1698</c:v>
                </c:pt>
                <c:pt idx="471">
                  <c:v>1706</c:v>
                </c:pt>
                <c:pt idx="472">
                  <c:v>1712</c:v>
                </c:pt>
                <c:pt idx="473">
                  <c:v>1717</c:v>
                </c:pt>
                <c:pt idx="474">
                  <c:v>1721</c:v>
                </c:pt>
                <c:pt idx="475">
                  <c:v>1723</c:v>
                </c:pt>
                <c:pt idx="476">
                  <c:v>1727</c:v>
                </c:pt>
                <c:pt idx="477">
                  <c:v>1731</c:v>
                </c:pt>
                <c:pt idx="478">
                  <c:v>1738</c:v>
                </c:pt>
                <c:pt idx="479">
                  <c:v>1748</c:v>
                </c:pt>
                <c:pt idx="480">
                  <c:v>1757</c:v>
                </c:pt>
                <c:pt idx="481">
                  <c:v>1767</c:v>
                </c:pt>
                <c:pt idx="482">
                  <c:v>1773</c:v>
                </c:pt>
                <c:pt idx="483">
                  <c:v>1776</c:v>
                </c:pt>
                <c:pt idx="484">
                  <c:v>1780</c:v>
                </c:pt>
                <c:pt idx="485">
                  <c:v>1783</c:v>
                </c:pt>
                <c:pt idx="486">
                  <c:v>1787</c:v>
                </c:pt>
                <c:pt idx="487">
                  <c:v>1791</c:v>
                </c:pt>
                <c:pt idx="488">
                  <c:v>1795</c:v>
                </c:pt>
                <c:pt idx="489">
                  <c:v>1803</c:v>
                </c:pt>
                <c:pt idx="490">
                  <c:v>1812</c:v>
                </c:pt>
                <c:pt idx="491">
                  <c:v>1822</c:v>
                </c:pt>
                <c:pt idx="492">
                  <c:v>1832</c:v>
                </c:pt>
                <c:pt idx="493">
                  <c:v>1841</c:v>
                </c:pt>
                <c:pt idx="494">
                  <c:v>1849</c:v>
                </c:pt>
                <c:pt idx="495">
                  <c:v>1858</c:v>
                </c:pt>
                <c:pt idx="496">
                  <c:v>1864</c:v>
                </c:pt>
                <c:pt idx="497">
                  <c:v>1870</c:v>
                </c:pt>
                <c:pt idx="498">
                  <c:v>1878</c:v>
                </c:pt>
                <c:pt idx="499">
                  <c:v>1883</c:v>
                </c:pt>
                <c:pt idx="500">
                  <c:v>1891</c:v>
                </c:pt>
                <c:pt idx="501">
                  <c:v>1905</c:v>
                </c:pt>
                <c:pt idx="502">
                  <c:v>1921</c:v>
                </c:pt>
                <c:pt idx="503">
                  <c:v>1931</c:v>
                </c:pt>
                <c:pt idx="504">
                  <c:v>1939</c:v>
                </c:pt>
                <c:pt idx="505">
                  <c:v>1948</c:v>
                </c:pt>
                <c:pt idx="506">
                  <c:v>1956</c:v>
                </c:pt>
                <c:pt idx="507">
                  <c:v>1964</c:v>
                </c:pt>
                <c:pt idx="508">
                  <c:v>1973</c:v>
                </c:pt>
                <c:pt idx="509">
                  <c:v>1979</c:v>
                </c:pt>
                <c:pt idx="510">
                  <c:v>1983</c:v>
                </c:pt>
                <c:pt idx="511">
                  <c:v>1989</c:v>
                </c:pt>
                <c:pt idx="512">
                  <c:v>2002</c:v>
                </c:pt>
                <c:pt idx="513">
                  <c:v>2012</c:v>
                </c:pt>
                <c:pt idx="514">
                  <c:v>2024</c:v>
                </c:pt>
                <c:pt idx="515">
                  <c:v>2034</c:v>
                </c:pt>
                <c:pt idx="516">
                  <c:v>2044</c:v>
                </c:pt>
                <c:pt idx="517">
                  <c:v>2052</c:v>
                </c:pt>
                <c:pt idx="518">
                  <c:v>2059</c:v>
                </c:pt>
                <c:pt idx="519">
                  <c:v>2066</c:v>
                </c:pt>
                <c:pt idx="520">
                  <c:v>2073</c:v>
                </c:pt>
                <c:pt idx="521">
                  <c:v>2080</c:v>
                </c:pt>
                <c:pt idx="522">
                  <c:v>2086</c:v>
                </c:pt>
                <c:pt idx="523">
                  <c:v>2100</c:v>
                </c:pt>
                <c:pt idx="524">
                  <c:v>2110</c:v>
                </c:pt>
                <c:pt idx="525">
                  <c:v>2123</c:v>
                </c:pt>
                <c:pt idx="526">
                  <c:v>2133</c:v>
                </c:pt>
                <c:pt idx="527">
                  <c:v>2141</c:v>
                </c:pt>
                <c:pt idx="528">
                  <c:v>2148</c:v>
                </c:pt>
                <c:pt idx="529">
                  <c:v>2155</c:v>
                </c:pt>
                <c:pt idx="530">
                  <c:v>2161</c:v>
                </c:pt>
                <c:pt idx="531">
                  <c:v>2169</c:v>
                </c:pt>
                <c:pt idx="532">
                  <c:v>2177</c:v>
                </c:pt>
                <c:pt idx="533">
                  <c:v>2182</c:v>
                </c:pt>
                <c:pt idx="534">
                  <c:v>2201</c:v>
                </c:pt>
                <c:pt idx="535">
                  <c:v>2216</c:v>
                </c:pt>
                <c:pt idx="536">
                  <c:v>2225</c:v>
                </c:pt>
                <c:pt idx="537">
                  <c:v>2233</c:v>
                </c:pt>
                <c:pt idx="538">
                  <c:v>2243</c:v>
                </c:pt>
                <c:pt idx="539">
                  <c:v>2249</c:v>
                </c:pt>
                <c:pt idx="540">
                  <c:v>2258</c:v>
                </c:pt>
                <c:pt idx="541">
                  <c:v>2265</c:v>
                </c:pt>
                <c:pt idx="542">
                  <c:v>2273</c:v>
                </c:pt>
                <c:pt idx="543">
                  <c:v>2284</c:v>
                </c:pt>
                <c:pt idx="544">
                  <c:v>2290</c:v>
                </c:pt>
                <c:pt idx="545">
                  <c:v>2299</c:v>
                </c:pt>
                <c:pt idx="546">
                  <c:v>2309</c:v>
                </c:pt>
                <c:pt idx="547">
                  <c:v>2319</c:v>
                </c:pt>
                <c:pt idx="548">
                  <c:v>2330</c:v>
                </c:pt>
                <c:pt idx="549">
                  <c:v>2339</c:v>
                </c:pt>
                <c:pt idx="550">
                  <c:v>2346</c:v>
                </c:pt>
                <c:pt idx="551">
                  <c:v>2354</c:v>
                </c:pt>
                <c:pt idx="552">
                  <c:v>2363</c:v>
                </c:pt>
                <c:pt idx="553">
                  <c:v>2369</c:v>
                </c:pt>
                <c:pt idx="554">
                  <c:v>2377</c:v>
                </c:pt>
                <c:pt idx="555">
                  <c:v>2385</c:v>
                </c:pt>
                <c:pt idx="556">
                  <c:v>2395</c:v>
                </c:pt>
                <c:pt idx="557">
                  <c:v>2403</c:v>
                </c:pt>
                <c:pt idx="558">
                  <c:v>2414</c:v>
                </c:pt>
                <c:pt idx="559">
                  <c:v>2421</c:v>
                </c:pt>
                <c:pt idx="560">
                  <c:v>2429</c:v>
                </c:pt>
                <c:pt idx="561">
                  <c:v>2438</c:v>
                </c:pt>
                <c:pt idx="562">
                  <c:v>2443</c:v>
                </c:pt>
                <c:pt idx="563">
                  <c:v>2449</c:v>
                </c:pt>
                <c:pt idx="564">
                  <c:v>2454</c:v>
                </c:pt>
                <c:pt idx="565">
                  <c:v>2462</c:v>
                </c:pt>
                <c:pt idx="566">
                  <c:v>2468</c:v>
                </c:pt>
                <c:pt idx="567">
                  <c:v>2478</c:v>
                </c:pt>
                <c:pt idx="568">
                  <c:v>2482</c:v>
                </c:pt>
                <c:pt idx="569">
                  <c:v>2490</c:v>
                </c:pt>
                <c:pt idx="570">
                  <c:v>2500</c:v>
                </c:pt>
                <c:pt idx="571">
                  <c:v>2510</c:v>
                </c:pt>
                <c:pt idx="572">
                  <c:v>2520</c:v>
                </c:pt>
                <c:pt idx="573">
                  <c:v>2526</c:v>
                </c:pt>
                <c:pt idx="574">
                  <c:v>2529</c:v>
                </c:pt>
                <c:pt idx="575">
                  <c:v>2533</c:v>
                </c:pt>
                <c:pt idx="576">
                  <c:v>2539</c:v>
                </c:pt>
                <c:pt idx="577">
                  <c:v>2543</c:v>
                </c:pt>
                <c:pt idx="578">
                  <c:v>2549</c:v>
                </c:pt>
                <c:pt idx="579">
                  <c:v>2557</c:v>
                </c:pt>
                <c:pt idx="580">
                  <c:v>2565</c:v>
                </c:pt>
                <c:pt idx="581">
                  <c:v>2574</c:v>
                </c:pt>
                <c:pt idx="582">
                  <c:v>2584</c:v>
                </c:pt>
                <c:pt idx="583">
                  <c:v>2592</c:v>
                </c:pt>
                <c:pt idx="584">
                  <c:v>2603</c:v>
                </c:pt>
                <c:pt idx="585">
                  <c:v>2609</c:v>
                </c:pt>
                <c:pt idx="586">
                  <c:v>2617</c:v>
                </c:pt>
                <c:pt idx="587">
                  <c:v>2627</c:v>
                </c:pt>
                <c:pt idx="588">
                  <c:v>2634</c:v>
                </c:pt>
                <c:pt idx="589">
                  <c:v>2638</c:v>
                </c:pt>
                <c:pt idx="590">
                  <c:v>2644</c:v>
                </c:pt>
                <c:pt idx="591">
                  <c:v>2650</c:v>
                </c:pt>
                <c:pt idx="592">
                  <c:v>2660</c:v>
                </c:pt>
                <c:pt idx="593">
                  <c:v>2667</c:v>
                </c:pt>
                <c:pt idx="594">
                  <c:v>2673</c:v>
                </c:pt>
                <c:pt idx="595">
                  <c:v>2681</c:v>
                </c:pt>
                <c:pt idx="596">
                  <c:v>2685</c:v>
                </c:pt>
                <c:pt idx="597">
                  <c:v>2691</c:v>
                </c:pt>
                <c:pt idx="598">
                  <c:v>2699</c:v>
                </c:pt>
                <c:pt idx="599">
                  <c:v>2702</c:v>
                </c:pt>
                <c:pt idx="600">
                  <c:v>2708</c:v>
                </c:pt>
                <c:pt idx="601">
                  <c:v>2717</c:v>
                </c:pt>
                <c:pt idx="602">
                  <c:v>2723</c:v>
                </c:pt>
                <c:pt idx="603">
                  <c:v>2733</c:v>
                </c:pt>
                <c:pt idx="604">
                  <c:v>2740</c:v>
                </c:pt>
                <c:pt idx="605">
                  <c:v>2745</c:v>
                </c:pt>
                <c:pt idx="606">
                  <c:v>2753</c:v>
                </c:pt>
                <c:pt idx="607">
                  <c:v>2760</c:v>
                </c:pt>
                <c:pt idx="608">
                  <c:v>2765</c:v>
                </c:pt>
                <c:pt idx="609">
                  <c:v>2769</c:v>
                </c:pt>
                <c:pt idx="610">
                  <c:v>2778</c:v>
                </c:pt>
                <c:pt idx="611">
                  <c:v>2787</c:v>
                </c:pt>
                <c:pt idx="612">
                  <c:v>2793</c:v>
                </c:pt>
                <c:pt idx="613">
                  <c:v>2802</c:v>
                </c:pt>
                <c:pt idx="614">
                  <c:v>2815</c:v>
                </c:pt>
                <c:pt idx="615">
                  <c:v>2822</c:v>
                </c:pt>
                <c:pt idx="616">
                  <c:v>2831</c:v>
                </c:pt>
                <c:pt idx="617">
                  <c:v>2839</c:v>
                </c:pt>
                <c:pt idx="618">
                  <c:v>2847</c:v>
                </c:pt>
                <c:pt idx="619">
                  <c:v>2852</c:v>
                </c:pt>
                <c:pt idx="620">
                  <c:v>2858</c:v>
                </c:pt>
                <c:pt idx="621">
                  <c:v>2865</c:v>
                </c:pt>
                <c:pt idx="622">
                  <c:v>2872</c:v>
                </c:pt>
                <c:pt idx="623">
                  <c:v>2877</c:v>
                </c:pt>
                <c:pt idx="624">
                  <c:v>2885</c:v>
                </c:pt>
                <c:pt idx="625">
                  <c:v>2895</c:v>
                </c:pt>
                <c:pt idx="626">
                  <c:v>2906</c:v>
                </c:pt>
                <c:pt idx="627">
                  <c:v>2917</c:v>
                </c:pt>
                <c:pt idx="628">
                  <c:v>2923</c:v>
                </c:pt>
                <c:pt idx="629">
                  <c:v>2928</c:v>
                </c:pt>
                <c:pt idx="630">
                  <c:v>2935</c:v>
                </c:pt>
                <c:pt idx="631">
                  <c:v>2942</c:v>
                </c:pt>
                <c:pt idx="632">
                  <c:v>2952</c:v>
                </c:pt>
                <c:pt idx="633">
                  <c:v>2958</c:v>
                </c:pt>
                <c:pt idx="634">
                  <c:v>2963</c:v>
                </c:pt>
                <c:pt idx="635">
                  <c:v>2970</c:v>
                </c:pt>
                <c:pt idx="636">
                  <c:v>2977</c:v>
                </c:pt>
                <c:pt idx="637">
                  <c:v>2986</c:v>
                </c:pt>
                <c:pt idx="638">
                  <c:v>2997</c:v>
                </c:pt>
                <c:pt idx="639">
                  <c:v>3005</c:v>
                </c:pt>
                <c:pt idx="640">
                  <c:v>3014</c:v>
                </c:pt>
                <c:pt idx="641">
                  <c:v>3020</c:v>
                </c:pt>
                <c:pt idx="642">
                  <c:v>3028</c:v>
                </c:pt>
                <c:pt idx="643">
                  <c:v>3033</c:v>
                </c:pt>
                <c:pt idx="644">
                  <c:v>3037</c:v>
                </c:pt>
                <c:pt idx="645">
                  <c:v>3047</c:v>
                </c:pt>
                <c:pt idx="646">
                  <c:v>3054</c:v>
                </c:pt>
                <c:pt idx="647">
                  <c:v>3060</c:v>
                </c:pt>
                <c:pt idx="648">
                  <c:v>3066</c:v>
                </c:pt>
                <c:pt idx="649">
                  <c:v>3073</c:v>
                </c:pt>
                <c:pt idx="650">
                  <c:v>3079</c:v>
                </c:pt>
                <c:pt idx="651">
                  <c:v>3089</c:v>
                </c:pt>
                <c:pt idx="652">
                  <c:v>3094</c:v>
                </c:pt>
                <c:pt idx="653">
                  <c:v>3098</c:v>
                </c:pt>
                <c:pt idx="654">
                  <c:v>3105</c:v>
                </c:pt>
                <c:pt idx="655">
                  <c:v>3113</c:v>
                </c:pt>
                <c:pt idx="656">
                  <c:v>3121</c:v>
                </c:pt>
                <c:pt idx="657">
                  <c:v>3126</c:v>
                </c:pt>
                <c:pt idx="658">
                  <c:v>3132</c:v>
                </c:pt>
                <c:pt idx="659">
                  <c:v>3137</c:v>
                </c:pt>
                <c:pt idx="660">
                  <c:v>3143</c:v>
                </c:pt>
                <c:pt idx="661">
                  <c:v>3147</c:v>
                </c:pt>
                <c:pt idx="662">
                  <c:v>3155</c:v>
                </c:pt>
                <c:pt idx="663">
                  <c:v>3161</c:v>
                </c:pt>
                <c:pt idx="664">
                  <c:v>3168</c:v>
                </c:pt>
                <c:pt idx="665">
                  <c:v>3174</c:v>
                </c:pt>
                <c:pt idx="666">
                  <c:v>3184</c:v>
                </c:pt>
                <c:pt idx="667">
                  <c:v>3194</c:v>
                </c:pt>
                <c:pt idx="668">
                  <c:v>3204</c:v>
                </c:pt>
                <c:pt idx="669">
                  <c:v>3219</c:v>
                </c:pt>
                <c:pt idx="670">
                  <c:v>3228</c:v>
                </c:pt>
                <c:pt idx="671">
                  <c:v>3234</c:v>
                </c:pt>
                <c:pt idx="672">
                  <c:v>3242</c:v>
                </c:pt>
                <c:pt idx="673">
                  <c:v>3250</c:v>
                </c:pt>
                <c:pt idx="674">
                  <c:v>3258</c:v>
                </c:pt>
                <c:pt idx="675">
                  <c:v>3265</c:v>
                </c:pt>
                <c:pt idx="676">
                  <c:v>3272</c:v>
                </c:pt>
                <c:pt idx="677">
                  <c:v>3278</c:v>
                </c:pt>
                <c:pt idx="678">
                  <c:v>3289</c:v>
                </c:pt>
                <c:pt idx="679">
                  <c:v>3296</c:v>
                </c:pt>
                <c:pt idx="680">
                  <c:v>3307</c:v>
                </c:pt>
                <c:pt idx="681">
                  <c:v>3312</c:v>
                </c:pt>
                <c:pt idx="682">
                  <c:v>3316</c:v>
                </c:pt>
                <c:pt idx="683">
                  <c:v>3324</c:v>
                </c:pt>
                <c:pt idx="684">
                  <c:v>3333</c:v>
                </c:pt>
                <c:pt idx="685">
                  <c:v>3338</c:v>
                </c:pt>
                <c:pt idx="686">
                  <c:v>3344</c:v>
                </c:pt>
                <c:pt idx="687">
                  <c:v>3351</c:v>
                </c:pt>
                <c:pt idx="688">
                  <c:v>3355</c:v>
                </c:pt>
                <c:pt idx="689">
                  <c:v>3360</c:v>
                </c:pt>
                <c:pt idx="690">
                  <c:v>3368</c:v>
                </c:pt>
                <c:pt idx="691">
                  <c:v>3376</c:v>
                </c:pt>
                <c:pt idx="692">
                  <c:v>3386</c:v>
                </c:pt>
                <c:pt idx="693">
                  <c:v>3395</c:v>
                </c:pt>
                <c:pt idx="694">
                  <c:v>3402</c:v>
                </c:pt>
                <c:pt idx="695">
                  <c:v>3409</c:v>
                </c:pt>
                <c:pt idx="696">
                  <c:v>3417</c:v>
                </c:pt>
                <c:pt idx="697">
                  <c:v>3423</c:v>
                </c:pt>
                <c:pt idx="698">
                  <c:v>3430</c:v>
                </c:pt>
                <c:pt idx="699">
                  <c:v>3434</c:v>
                </c:pt>
                <c:pt idx="700">
                  <c:v>3440</c:v>
                </c:pt>
                <c:pt idx="701">
                  <c:v>3453</c:v>
                </c:pt>
                <c:pt idx="702">
                  <c:v>3461</c:v>
                </c:pt>
                <c:pt idx="703">
                  <c:v>3475</c:v>
                </c:pt>
                <c:pt idx="704">
                  <c:v>3484</c:v>
                </c:pt>
                <c:pt idx="705">
                  <c:v>3490</c:v>
                </c:pt>
                <c:pt idx="706">
                  <c:v>3499</c:v>
                </c:pt>
                <c:pt idx="707">
                  <c:v>3502</c:v>
                </c:pt>
                <c:pt idx="708">
                  <c:v>3508</c:v>
                </c:pt>
                <c:pt idx="709">
                  <c:v>3515</c:v>
                </c:pt>
                <c:pt idx="710">
                  <c:v>3520</c:v>
                </c:pt>
                <c:pt idx="711">
                  <c:v>3527</c:v>
                </c:pt>
                <c:pt idx="712">
                  <c:v>3537</c:v>
                </c:pt>
                <c:pt idx="713">
                  <c:v>3542</c:v>
                </c:pt>
                <c:pt idx="714">
                  <c:v>3551</c:v>
                </c:pt>
                <c:pt idx="715">
                  <c:v>3563</c:v>
                </c:pt>
                <c:pt idx="716">
                  <c:v>3567</c:v>
                </c:pt>
                <c:pt idx="717">
                  <c:v>3576</c:v>
                </c:pt>
                <c:pt idx="718">
                  <c:v>3585</c:v>
                </c:pt>
                <c:pt idx="719">
                  <c:v>3595</c:v>
                </c:pt>
                <c:pt idx="720">
                  <c:v>3606</c:v>
                </c:pt>
                <c:pt idx="721">
                  <c:v>3612</c:v>
                </c:pt>
                <c:pt idx="722">
                  <c:v>3619</c:v>
                </c:pt>
                <c:pt idx="723">
                  <c:v>3630</c:v>
                </c:pt>
                <c:pt idx="724">
                  <c:v>3637</c:v>
                </c:pt>
                <c:pt idx="725">
                  <c:v>3651</c:v>
                </c:pt>
                <c:pt idx="726">
                  <c:v>3658</c:v>
                </c:pt>
                <c:pt idx="727">
                  <c:v>3665</c:v>
                </c:pt>
                <c:pt idx="728">
                  <c:v>3672</c:v>
                </c:pt>
                <c:pt idx="729">
                  <c:v>3682</c:v>
                </c:pt>
                <c:pt idx="730">
                  <c:v>3690</c:v>
                </c:pt>
                <c:pt idx="731">
                  <c:v>3696</c:v>
                </c:pt>
                <c:pt idx="732">
                  <c:v>3703</c:v>
                </c:pt>
                <c:pt idx="733">
                  <c:v>3708</c:v>
                </c:pt>
                <c:pt idx="734">
                  <c:v>3722</c:v>
                </c:pt>
                <c:pt idx="735">
                  <c:v>3733</c:v>
                </c:pt>
                <c:pt idx="736">
                  <c:v>3742</c:v>
                </c:pt>
                <c:pt idx="737">
                  <c:v>3752</c:v>
                </c:pt>
                <c:pt idx="738">
                  <c:v>3762</c:v>
                </c:pt>
                <c:pt idx="739">
                  <c:v>3769</c:v>
                </c:pt>
                <c:pt idx="740">
                  <c:v>3778</c:v>
                </c:pt>
                <c:pt idx="741">
                  <c:v>3785</c:v>
                </c:pt>
                <c:pt idx="742">
                  <c:v>3792</c:v>
                </c:pt>
                <c:pt idx="743">
                  <c:v>3799</c:v>
                </c:pt>
                <c:pt idx="744">
                  <c:v>3807</c:v>
                </c:pt>
                <c:pt idx="745">
                  <c:v>3816</c:v>
                </c:pt>
                <c:pt idx="746">
                  <c:v>3822</c:v>
                </c:pt>
                <c:pt idx="747">
                  <c:v>3832</c:v>
                </c:pt>
                <c:pt idx="748">
                  <c:v>3839</c:v>
                </c:pt>
                <c:pt idx="749">
                  <c:v>3849</c:v>
                </c:pt>
                <c:pt idx="750">
                  <c:v>3857</c:v>
                </c:pt>
                <c:pt idx="751">
                  <c:v>3864</c:v>
                </c:pt>
                <c:pt idx="752">
                  <c:v>3871</c:v>
                </c:pt>
                <c:pt idx="753">
                  <c:v>3877</c:v>
                </c:pt>
                <c:pt idx="754">
                  <c:v>3884</c:v>
                </c:pt>
                <c:pt idx="755">
                  <c:v>3890</c:v>
                </c:pt>
                <c:pt idx="756">
                  <c:v>3900</c:v>
                </c:pt>
                <c:pt idx="757">
                  <c:v>3907</c:v>
                </c:pt>
                <c:pt idx="758">
                  <c:v>3918</c:v>
                </c:pt>
                <c:pt idx="759">
                  <c:v>3928</c:v>
                </c:pt>
                <c:pt idx="760">
                  <c:v>3939</c:v>
                </c:pt>
                <c:pt idx="761">
                  <c:v>3945</c:v>
                </c:pt>
                <c:pt idx="762">
                  <c:v>3955</c:v>
                </c:pt>
                <c:pt idx="763">
                  <c:v>3961</c:v>
                </c:pt>
                <c:pt idx="764">
                  <c:v>3961</c:v>
                </c:pt>
                <c:pt idx="765">
                  <c:v>3961</c:v>
                </c:pt>
                <c:pt idx="766">
                  <c:v>3961</c:v>
                </c:pt>
                <c:pt idx="767">
                  <c:v>3967</c:v>
                </c:pt>
                <c:pt idx="768">
                  <c:v>3973</c:v>
                </c:pt>
                <c:pt idx="769">
                  <c:v>3977</c:v>
                </c:pt>
                <c:pt idx="770">
                  <c:v>3986</c:v>
                </c:pt>
                <c:pt idx="771">
                  <c:v>3993</c:v>
                </c:pt>
                <c:pt idx="772">
                  <c:v>4002</c:v>
                </c:pt>
                <c:pt idx="773">
                  <c:v>4010</c:v>
                </c:pt>
                <c:pt idx="774">
                  <c:v>4016</c:v>
                </c:pt>
                <c:pt idx="775">
                  <c:v>4023</c:v>
                </c:pt>
                <c:pt idx="776">
                  <c:v>4030</c:v>
                </c:pt>
                <c:pt idx="777">
                  <c:v>4034</c:v>
                </c:pt>
                <c:pt idx="778">
                  <c:v>4039</c:v>
                </c:pt>
                <c:pt idx="779">
                  <c:v>4046</c:v>
                </c:pt>
                <c:pt idx="780">
                  <c:v>4050</c:v>
                </c:pt>
                <c:pt idx="781">
                  <c:v>4060</c:v>
                </c:pt>
                <c:pt idx="782">
                  <c:v>4066</c:v>
                </c:pt>
                <c:pt idx="783">
                  <c:v>4073</c:v>
                </c:pt>
                <c:pt idx="784">
                  <c:v>4080</c:v>
                </c:pt>
                <c:pt idx="785">
                  <c:v>4088</c:v>
                </c:pt>
                <c:pt idx="786">
                  <c:v>4095</c:v>
                </c:pt>
                <c:pt idx="787">
                  <c:v>4099</c:v>
                </c:pt>
                <c:pt idx="788">
                  <c:v>4106</c:v>
                </c:pt>
                <c:pt idx="789">
                  <c:v>4111</c:v>
                </c:pt>
                <c:pt idx="790">
                  <c:v>4117</c:v>
                </c:pt>
                <c:pt idx="791">
                  <c:v>4122</c:v>
                </c:pt>
                <c:pt idx="792">
                  <c:v>4130</c:v>
                </c:pt>
                <c:pt idx="793">
                  <c:v>4140</c:v>
                </c:pt>
                <c:pt idx="794">
                  <c:v>4149</c:v>
                </c:pt>
                <c:pt idx="795">
                  <c:v>4157</c:v>
                </c:pt>
                <c:pt idx="796">
                  <c:v>4166</c:v>
                </c:pt>
                <c:pt idx="797">
                  <c:v>4174</c:v>
                </c:pt>
                <c:pt idx="798">
                  <c:v>4183</c:v>
                </c:pt>
                <c:pt idx="799">
                  <c:v>4192</c:v>
                </c:pt>
                <c:pt idx="800">
                  <c:v>4198</c:v>
                </c:pt>
                <c:pt idx="801">
                  <c:v>4205</c:v>
                </c:pt>
                <c:pt idx="802">
                  <c:v>4210</c:v>
                </c:pt>
                <c:pt idx="803">
                  <c:v>4214</c:v>
                </c:pt>
                <c:pt idx="804">
                  <c:v>4224</c:v>
                </c:pt>
                <c:pt idx="805">
                  <c:v>4234</c:v>
                </c:pt>
                <c:pt idx="806">
                  <c:v>4241</c:v>
                </c:pt>
                <c:pt idx="807">
                  <c:v>4250</c:v>
                </c:pt>
                <c:pt idx="808">
                  <c:v>4255</c:v>
                </c:pt>
                <c:pt idx="809">
                  <c:v>4260</c:v>
                </c:pt>
                <c:pt idx="810">
                  <c:v>4267</c:v>
                </c:pt>
                <c:pt idx="811">
                  <c:v>4274</c:v>
                </c:pt>
                <c:pt idx="812">
                  <c:v>4280</c:v>
                </c:pt>
                <c:pt idx="813">
                  <c:v>4284</c:v>
                </c:pt>
                <c:pt idx="814">
                  <c:v>4290</c:v>
                </c:pt>
                <c:pt idx="815">
                  <c:v>4298</c:v>
                </c:pt>
                <c:pt idx="816">
                  <c:v>4315</c:v>
                </c:pt>
                <c:pt idx="817">
                  <c:v>4326</c:v>
                </c:pt>
                <c:pt idx="818">
                  <c:v>4335</c:v>
                </c:pt>
                <c:pt idx="819">
                  <c:v>4346</c:v>
                </c:pt>
                <c:pt idx="820">
                  <c:v>4352</c:v>
                </c:pt>
                <c:pt idx="821">
                  <c:v>4362</c:v>
                </c:pt>
                <c:pt idx="822">
                  <c:v>4369</c:v>
                </c:pt>
                <c:pt idx="823">
                  <c:v>4374</c:v>
                </c:pt>
                <c:pt idx="824">
                  <c:v>4385</c:v>
                </c:pt>
                <c:pt idx="825">
                  <c:v>4391</c:v>
                </c:pt>
                <c:pt idx="826">
                  <c:v>4400</c:v>
                </c:pt>
                <c:pt idx="827">
                  <c:v>4409</c:v>
                </c:pt>
                <c:pt idx="828">
                  <c:v>4417</c:v>
                </c:pt>
                <c:pt idx="829">
                  <c:v>4430</c:v>
                </c:pt>
                <c:pt idx="830">
                  <c:v>4438</c:v>
                </c:pt>
                <c:pt idx="831">
                  <c:v>4444</c:v>
                </c:pt>
                <c:pt idx="832">
                  <c:v>4452</c:v>
                </c:pt>
                <c:pt idx="833">
                  <c:v>4460</c:v>
                </c:pt>
                <c:pt idx="834">
                  <c:v>4466</c:v>
                </c:pt>
                <c:pt idx="835">
                  <c:v>4475</c:v>
                </c:pt>
                <c:pt idx="836">
                  <c:v>4479</c:v>
                </c:pt>
                <c:pt idx="837">
                  <c:v>4491</c:v>
                </c:pt>
                <c:pt idx="838">
                  <c:v>4499</c:v>
                </c:pt>
                <c:pt idx="839">
                  <c:v>4507</c:v>
                </c:pt>
                <c:pt idx="840">
                  <c:v>4520</c:v>
                </c:pt>
                <c:pt idx="841">
                  <c:v>4529</c:v>
                </c:pt>
                <c:pt idx="842">
                  <c:v>4533</c:v>
                </c:pt>
                <c:pt idx="843">
                  <c:v>4541</c:v>
                </c:pt>
                <c:pt idx="844">
                  <c:v>4547</c:v>
                </c:pt>
                <c:pt idx="845">
                  <c:v>4556</c:v>
                </c:pt>
                <c:pt idx="846">
                  <c:v>4564</c:v>
                </c:pt>
                <c:pt idx="847">
                  <c:v>4572</c:v>
                </c:pt>
                <c:pt idx="848">
                  <c:v>4580</c:v>
                </c:pt>
                <c:pt idx="849">
                  <c:v>4592</c:v>
                </c:pt>
                <c:pt idx="850">
                  <c:v>4603</c:v>
                </c:pt>
                <c:pt idx="851">
                  <c:v>4616</c:v>
                </c:pt>
                <c:pt idx="852">
                  <c:v>4625</c:v>
                </c:pt>
                <c:pt idx="853">
                  <c:v>4637</c:v>
                </c:pt>
                <c:pt idx="854">
                  <c:v>4647</c:v>
                </c:pt>
                <c:pt idx="855">
                  <c:v>4655</c:v>
                </c:pt>
                <c:pt idx="856">
                  <c:v>4662</c:v>
                </c:pt>
                <c:pt idx="857">
                  <c:v>4671</c:v>
                </c:pt>
                <c:pt idx="858">
                  <c:v>4678</c:v>
                </c:pt>
                <c:pt idx="859">
                  <c:v>4690</c:v>
                </c:pt>
                <c:pt idx="860">
                  <c:v>4702</c:v>
                </c:pt>
                <c:pt idx="861">
                  <c:v>4712</c:v>
                </c:pt>
                <c:pt idx="862">
                  <c:v>4722</c:v>
                </c:pt>
                <c:pt idx="863">
                  <c:v>4736</c:v>
                </c:pt>
                <c:pt idx="864">
                  <c:v>4746</c:v>
                </c:pt>
                <c:pt idx="865">
                  <c:v>4756</c:v>
                </c:pt>
                <c:pt idx="866">
                  <c:v>4765</c:v>
                </c:pt>
                <c:pt idx="867">
                  <c:v>4773</c:v>
                </c:pt>
                <c:pt idx="868">
                  <c:v>4778</c:v>
                </c:pt>
                <c:pt idx="869">
                  <c:v>4785</c:v>
                </c:pt>
                <c:pt idx="870">
                  <c:v>4795</c:v>
                </c:pt>
                <c:pt idx="871">
                  <c:v>4804</c:v>
                </c:pt>
                <c:pt idx="872">
                  <c:v>4818</c:v>
                </c:pt>
                <c:pt idx="873">
                  <c:v>4830</c:v>
                </c:pt>
                <c:pt idx="874">
                  <c:v>4841</c:v>
                </c:pt>
                <c:pt idx="875">
                  <c:v>4852</c:v>
                </c:pt>
                <c:pt idx="876">
                  <c:v>4860</c:v>
                </c:pt>
                <c:pt idx="877">
                  <c:v>4870</c:v>
                </c:pt>
                <c:pt idx="878">
                  <c:v>4879</c:v>
                </c:pt>
                <c:pt idx="879">
                  <c:v>4886</c:v>
                </c:pt>
                <c:pt idx="880">
                  <c:v>4894</c:v>
                </c:pt>
                <c:pt idx="881">
                  <c:v>4907</c:v>
                </c:pt>
                <c:pt idx="882">
                  <c:v>4923</c:v>
                </c:pt>
                <c:pt idx="883">
                  <c:v>4933</c:v>
                </c:pt>
                <c:pt idx="884">
                  <c:v>4945</c:v>
                </c:pt>
                <c:pt idx="885">
                  <c:v>4955</c:v>
                </c:pt>
                <c:pt idx="886">
                  <c:v>4968</c:v>
                </c:pt>
                <c:pt idx="887">
                  <c:v>4980</c:v>
                </c:pt>
                <c:pt idx="888">
                  <c:v>4989</c:v>
                </c:pt>
                <c:pt idx="889">
                  <c:v>4997</c:v>
                </c:pt>
                <c:pt idx="890">
                  <c:v>5006</c:v>
                </c:pt>
                <c:pt idx="891">
                  <c:v>5011</c:v>
                </c:pt>
                <c:pt idx="892">
                  <c:v>5027</c:v>
                </c:pt>
                <c:pt idx="893">
                  <c:v>5041</c:v>
                </c:pt>
                <c:pt idx="894">
                  <c:v>5056</c:v>
                </c:pt>
                <c:pt idx="895">
                  <c:v>5073</c:v>
                </c:pt>
                <c:pt idx="896">
                  <c:v>5086</c:v>
                </c:pt>
                <c:pt idx="897">
                  <c:v>5099</c:v>
                </c:pt>
                <c:pt idx="898">
                  <c:v>5112</c:v>
                </c:pt>
                <c:pt idx="899">
                  <c:v>5120</c:v>
                </c:pt>
                <c:pt idx="900">
                  <c:v>5129</c:v>
                </c:pt>
                <c:pt idx="901">
                  <c:v>5138</c:v>
                </c:pt>
                <c:pt idx="902">
                  <c:v>5146</c:v>
                </c:pt>
                <c:pt idx="903">
                  <c:v>5154</c:v>
                </c:pt>
                <c:pt idx="904">
                  <c:v>5171</c:v>
                </c:pt>
                <c:pt idx="905">
                  <c:v>5185</c:v>
                </c:pt>
                <c:pt idx="906">
                  <c:v>5197</c:v>
                </c:pt>
                <c:pt idx="907">
                  <c:v>5210</c:v>
                </c:pt>
                <c:pt idx="908">
                  <c:v>5222</c:v>
                </c:pt>
                <c:pt idx="909">
                  <c:v>5234</c:v>
                </c:pt>
                <c:pt idx="910">
                  <c:v>5241</c:v>
                </c:pt>
                <c:pt idx="911">
                  <c:v>5253</c:v>
                </c:pt>
                <c:pt idx="912">
                  <c:v>5263</c:v>
                </c:pt>
                <c:pt idx="913">
                  <c:v>5270</c:v>
                </c:pt>
                <c:pt idx="914">
                  <c:v>5282</c:v>
                </c:pt>
                <c:pt idx="915">
                  <c:v>5300</c:v>
                </c:pt>
                <c:pt idx="916">
                  <c:v>5317</c:v>
                </c:pt>
                <c:pt idx="917">
                  <c:v>5328</c:v>
                </c:pt>
                <c:pt idx="918">
                  <c:v>5349</c:v>
                </c:pt>
                <c:pt idx="919">
                  <c:v>5367</c:v>
                </c:pt>
                <c:pt idx="920">
                  <c:v>5380</c:v>
                </c:pt>
                <c:pt idx="921">
                  <c:v>5394</c:v>
                </c:pt>
                <c:pt idx="922">
                  <c:v>5403</c:v>
                </c:pt>
                <c:pt idx="923">
                  <c:v>5414</c:v>
                </c:pt>
                <c:pt idx="924">
                  <c:v>5423</c:v>
                </c:pt>
                <c:pt idx="925">
                  <c:v>5434</c:v>
                </c:pt>
                <c:pt idx="926">
                  <c:v>5449</c:v>
                </c:pt>
                <c:pt idx="927">
                  <c:v>5467</c:v>
                </c:pt>
                <c:pt idx="928">
                  <c:v>5489</c:v>
                </c:pt>
                <c:pt idx="929">
                  <c:v>5504</c:v>
                </c:pt>
                <c:pt idx="930">
                  <c:v>5522</c:v>
                </c:pt>
                <c:pt idx="931">
                  <c:v>5537</c:v>
                </c:pt>
                <c:pt idx="932">
                  <c:v>5551</c:v>
                </c:pt>
                <c:pt idx="933">
                  <c:v>5563</c:v>
                </c:pt>
                <c:pt idx="934">
                  <c:v>5572</c:v>
                </c:pt>
                <c:pt idx="935">
                  <c:v>5582</c:v>
                </c:pt>
                <c:pt idx="936">
                  <c:v>5592</c:v>
                </c:pt>
                <c:pt idx="937">
                  <c:v>5615</c:v>
                </c:pt>
                <c:pt idx="938">
                  <c:v>5638</c:v>
                </c:pt>
                <c:pt idx="939">
                  <c:v>5660</c:v>
                </c:pt>
                <c:pt idx="940">
                  <c:v>5676</c:v>
                </c:pt>
                <c:pt idx="941">
                  <c:v>5695</c:v>
                </c:pt>
                <c:pt idx="942">
                  <c:v>5712</c:v>
                </c:pt>
                <c:pt idx="943">
                  <c:v>5730</c:v>
                </c:pt>
                <c:pt idx="944">
                  <c:v>5739</c:v>
                </c:pt>
                <c:pt idx="945">
                  <c:v>5754</c:v>
                </c:pt>
                <c:pt idx="946">
                  <c:v>5763</c:v>
                </c:pt>
                <c:pt idx="947">
                  <c:v>5771</c:v>
                </c:pt>
                <c:pt idx="948">
                  <c:v>5799</c:v>
                </c:pt>
                <c:pt idx="949">
                  <c:v>5824</c:v>
                </c:pt>
                <c:pt idx="950">
                  <c:v>5849</c:v>
                </c:pt>
                <c:pt idx="951">
                  <c:v>5869</c:v>
                </c:pt>
                <c:pt idx="952">
                  <c:v>5887</c:v>
                </c:pt>
                <c:pt idx="953">
                  <c:v>5901</c:v>
                </c:pt>
                <c:pt idx="954">
                  <c:v>5915</c:v>
                </c:pt>
                <c:pt idx="955">
                  <c:v>5931</c:v>
                </c:pt>
                <c:pt idx="956">
                  <c:v>5943</c:v>
                </c:pt>
                <c:pt idx="957">
                  <c:v>5953</c:v>
                </c:pt>
                <c:pt idx="958">
                  <c:v>5964</c:v>
                </c:pt>
                <c:pt idx="959">
                  <c:v>5989</c:v>
                </c:pt>
                <c:pt idx="960">
                  <c:v>6020</c:v>
                </c:pt>
                <c:pt idx="961">
                  <c:v>6043</c:v>
                </c:pt>
                <c:pt idx="962">
                  <c:v>6069</c:v>
                </c:pt>
                <c:pt idx="963">
                  <c:v>6090</c:v>
                </c:pt>
                <c:pt idx="964">
                  <c:v>6104</c:v>
                </c:pt>
                <c:pt idx="965">
                  <c:v>6117</c:v>
                </c:pt>
                <c:pt idx="966">
                  <c:v>6131</c:v>
                </c:pt>
                <c:pt idx="967">
                  <c:v>6141</c:v>
                </c:pt>
                <c:pt idx="968">
                  <c:v>6154</c:v>
                </c:pt>
                <c:pt idx="969">
                  <c:v>6162</c:v>
                </c:pt>
                <c:pt idx="970">
                  <c:v>6188</c:v>
                </c:pt>
                <c:pt idx="971">
                  <c:v>6221</c:v>
                </c:pt>
                <c:pt idx="972">
                  <c:v>6238</c:v>
                </c:pt>
                <c:pt idx="973">
                  <c:v>6258</c:v>
                </c:pt>
                <c:pt idx="974">
                  <c:v>6276</c:v>
                </c:pt>
                <c:pt idx="975">
                  <c:v>6292</c:v>
                </c:pt>
                <c:pt idx="976">
                  <c:v>6309</c:v>
                </c:pt>
                <c:pt idx="977">
                  <c:v>6321</c:v>
                </c:pt>
                <c:pt idx="978">
                  <c:v>6336</c:v>
                </c:pt>
                <c:pt idx="979">
                  <c:v>6346</c:v>
                </c:pt>
                <c:pt idx="980">
                  <c:v>6357</c:v>
                </c:pt>
                <c:pt idx="981">
                  <c:v>6385</c:v>
                </c:pt>
                <c:pt idx="982">
                  <c:v>6417</c:v>
                </c:pt>
                <c:pt idx="983">
                  <c:v>6445</c:v>
                </c:pt>
                <c:pt idx="984">
                  <c:v>6471</c:v>
                </c:pt>
                <c:pt idx="985">
                  <c:v>6500</c:v>
                </c:pt>
                <c:pt idx="986">
                  <c:v>6524</c:v>
                </c:pt>
                <c:pt idx="987">
                  <c:v>6541</c:v>
                </c:pt>
                <c:pt idx="988">
                  <c:v>6557</c:v>
                </c:pt>
                <c:pt idx="989">
                  <c:v>6570</c:v>
                </c:pt>
                <c:pt idx="990">
                  <c:v>6586</c:v>
                </c:pt>
                <c:pt idx="991">
                  <c:v>6600</c:v>
                </c:pt>
                <c:pt idx="992">
                  <c:v>6632</c:v>
                </c:pt>
                <c:pt idx="993">
                  <c:v>6673</c:v>
                </c:pt>
                <c:pt idx="994">
                  <c:v>6714</c:v>
                </c:pt>
                <c:pt idx="995">
                  <c:v>6754</c:v>
                </c:pt>
                <c:pt idx="996">
                  <c:v>6789</c:v>
                </c:pt>
                <c:pt idx="997">
                  <c:v>6820</c:v>
                </c:pt>
                <c:pt idx="998">
                  <c:v>6847</c:v>
                </c:pt>
                <c:pt idx="999">
                  <c:v>6865</c:v>
                </c:pt>
                <c:pt idx="1000">
                  <c:v>6894</c:v>
                </c:pt>
                <c:pt idx="1001">
                  <c:v>6914</c:v>
                </c:pt>
                <c:pt idx="1002">
                  <c:v>6930</c:v>
                </c:pt>
                <c:pt idx="1003">
                  <c:v>6957</c:v>
                </c:pt>
                <c:pt idx="1004">
                  <c:v>7006</c:v>
                </c:pt>
                <c:pt idx="1005">
                  <c:v>7054</c:v>
                </c:pt>
                <c:pt idx="1006">
                  <c:v>7094</c:v>
                </c:pt>
                <c:pt idx="1007">
                  <c:v>7132</c:v>
                </c:pt>
                <c:pt idx="1008">
                  <c:v>7167</c:v>
                </c:pt>
                <c:pt idx="1009">
                  <c:v>7182</c:v>
                </c:pt>
                <c:pt idx="1010">
                  <c:v>7195</c:v>
                </c:pt>
                <c:pt idx="1011">
                  <c:v>7208</c:v>
                </c:pt>
                <c:pt idx="1012">
                  <c:v>7220</c:v>
                </c:pt>
                <c:pt idx="1013">
                  <c:v>7227</c:v>
                </c:pt>
                <c:pt idx="1014">
                  <c:v>7241</c:v>
                </c:pt>
                <c:pt idx="1015">
                  <c:v>7279</c:v>
                </c:pt>
                <c:pt idx="1016">
                  <c:v>7302</c:v>
                </c:pt>
                <c:pt idx="1017">
                  <c:v>7322</c:v>
                </c:pt>
                <c:pt idx="1018">
                  <c:v>7341</c:v>
                </c:pt>
                <c:pt idx="1019">
                  <c:v>7352</c:v>
                </c:pt>
                <c:pt idx="1020">
                  <c:v>7366</c:v>
                </c:pt>
                <c:pt idx="1021">
                  <c:v>7382</c:v>
                </c:pt>
                <c:pt idx="1022">
                  <c:v>7393</c:v>
                </c:pt>
                <c:pt idx="1023">
                  <c:v>7403</c:v>
                </c:pt>
                <c:pt idx="1024">
                  <c:v>7410</c:v>
                </c:pt>
                <c:pt idx="1025">
                  <c:v>7420</c:v>
                </c:pt>
                <c:pt idx="1026">
                  <c:v>7452</c:v>
                </c:pt>
                <c:pt idx="1027">
                  <c:v>7482</c:v>
                </c:pt>
                <c:pt idx="1028">
                  <c:v>7506</c:v>
                </c:pt>
                <c:pt idx="1029">
                  <c:v>7526</c:v>
                </c:pt>
                <c:pt idx="1030">
                  <c:v>7544</c:v>
                </c:pt>
                <c:pt idx="1031">
                  <c:v>7565</c:v>
                </c:pt>
                <c:pt idx="1032">
                  <c:v>7577</c:v>
                </c:pt>
                <c:pt idx="1033">
                  <c:v>7592</c:v>
                </c:pt>
                <c:pt idx="1034">
                  <c:v>7606</c:v>
                </c:pt>
                <c:pt idx="1035">
                  <c:v>7621</c:v>
                </c:pt>
                <c:pt idx="1036">
                  <c:v>7631</c:v>
                </c:pt>
                <c:pt idx="1037">
                  <c:v>7646</c:v>
                </c:pt>
                <c:pt idx="1038">
                  <c:v>7661</c:v>
                </c:pt>
                <c:pt idx="1039">
                  <c:v>7674</c:v>
                </c:pt>
                <c:pt idx="1040">
                  <c:v>7686</c:v>
                </c:pt>
                <c:pt idx="1041">
                  <c:v>7694</c:v>
                </c:pt>
                <c:pt idx="1042">
                  <c:v>7702</c:v>
                </c:pt>
                <c:pt idx="1043">
                  <c:v>7713</c:v>
                </c:pt>
                <c:pt idx="1044">
                  <c:v>7723</c:v>
                </c:pt>
                <c:pt idx="1045">
                  <c:v>7732</c:v>
                </c:pt>
                <c:pt idx="1046">
                  <c:v>7741</c:v>
                </c:pt>
                <c:pt idx="1047">
                  <c:v>7750</c:v>
                </c:pt>
                <c:pt idx="1048">
                  <c:v>7760</c:v>
                </c:pt>
                <c:pt idx="1049">
                  <c:v>7770</c:v>
                </c:pt>
                <c:pt idx="1050">
                  <c:v>7784</c:v>
                </c:pt>
                <c:pt idx="1051">
                  <c:v>7796</c:v>
                </c:pt>
                <c:pt idx="1052">
                  <c:v>7806</c:v>
                </c:pt>
                <c:pt idx="1053">
                  <c:v>7814</c:v>
                </c:pt>
                <c:pt idx="1054">
                  <c:v>7822</c:v>
                </c:pt>
                <c:pt idx="1055">
                  <c:v>7830</c:v>
                </c:pt>
                <c:pt idx="1056">
                  <c:v>7839</c:v>
                </c:pt>
                <c:pt idx="1057">
                  <c:v>7845</c:v>
                </c:pt>
                <c:pt idx="1058">
                  <c:v>7853</c:v>
                </c:pt>
                <c:pt idx="1059">
                  <c:v>7874</c:v>
                </c:pt>
                <c:pt idx="1060">
                  <c:v>7900</c:v>
                </c:pt>
                <c:pt idx="1061">
                  <c:v>7923</c:v>
                </c:pt>
                <c:pt idx="1062">
                  <c:v>7943</c:v>
                </c:pt>
                <c:pt idx="1063">
                  <c:v>7957</c:v>
                </c:pt>
                <c:pt idx="1064">
                  <c:v>7971</c:v>
                </c:pt>
                <c:pt idx="1065">
                  <c:v>7982</c:v>
                </c:pt>
                <c:pt idx="1066">
                  <c:v>7988</c:v>
                </c:pt>
                <c:pt idx="1067">
                  <c:v>7997</c:v>
                </c:pt>
                <c:pt idx="1068">
                  <c:v>8004</c:v>
                </c:pt>
                <c:pt idx="1069">
                  <c:v>8012</c:v>
                </c:pt>
                <c:pt idx="1070">
                  <c:v>8030</c:v>
                </c:pt>
                <c:pt idx="1071">
                  <c:v>8052</c:v>
                </c:pt>
                <c:pt idx="1072">
                  <c:v>8070</c:v>
                </c:pt>
                <c:pt idx="1073">
                  <c:v>8083</c:v>
                </c:pt>
                <c:pt idx="1074">
                  <c:v>8096</c:v>
                </c:pt>
                <c:pt idx="1075">
                  <c:v>8109</c:v>
                </c:pt>
                <c:pt idx="1076">
                  <c:v>8120</c:v>
                </c:pt>
                <c:pt idx="1077">
                  <c:v>8129</c:v>
                </c:pt>
                <c:pt idx="1078">
                  <c:v>8138</c:v>
                </c:pt>
                <c:pt idx="1079">
                  <c:v>8145</c:v>
                </c:pt>
                <c:pt idx="1080">
                  <c:v>8151</c:v>
                </c:pt>
                <c:pt idx="1081">
                  <c:v>8169</c:v>
                </c:pt>
                <c:pt idx="1082">
                  <c:v>8193</c:v>
                </c:pt>
                <c:pt idx="1083">
                  <c:v>8214</c:v>
                </c:pt>
                <c:pt idx="1084">
                  <c:v>8233</c:v>
                </c:pt>
                <c:pt idx="1085">
                  <c:v>8251</c:v>
                </c:pt>
                <c:pt idx="1086">
                  <c:v>8265</c:v>
                </c:pt>
                <c:pt idx="1087">
                  <c:v>8280</c:v>
                </c:pt>
                <c:pt idx="1088">
                  <c:v>8290</c:v>
                </c:pt>
                <c:pt idx="1089">
                  <c:v>8300</c:v>
                </c:pt>
                <c:pt idx="1090">
                  <c:v>8310</c:v>
                </c:pt>
                <c:pt idx="1091">
                  <c:v>8320</c:v>
                </c:pt>
                <c:pt idx="1092">
                  <c:v>8338</c:v>
                </c:pt>
                <c:pt idx="1093">
                  <c:v>8374</c:v>
                </c:pt>
                <c:pt idx="1094">
                  <c:v>8405</c:v>
                </c:pt>
                <c:pt idx="1095">
                  <c:v>8429</c:v>
                </c:pt>
                <c:pt idx="1096">
                  <c:v>8449</c:v>
                </c:pt>
                <c:pt idx="1097">
                  <c:v>8469</c:v>
                </c:pt>
                <c:pt idx="1098">
                  <c:v>8487</c:v>
                </c:pt>
                <c:pt idx="1099">
                  <c:v>8500</c:v>
                </c:pt>
                <c:pt idx="1100">
                  <c:v>8514</c:v>
                </c:pt>
                <c:pt idx="1101">
                  <c:v>8531</c:v>
                </c:pt>
                <c:pt idx="1102">
                  <c:v>8550</c:v>
                </c:pt>
                <c:pt idx="1103">
                  <c:v>8565</c:v>
                </c:pt>
                <c:pt idx="1104">
                  <c:v>8586</c:v>
                </c:pt>
                <c:pt idx="1105">
                  <c:v>8601</c:v>
                </c:pt>
                <c:pt idx="1106">
                  <c:v>8618</c:v>
                </c:pt>
                <c:pt idx="1107">
                  <c:v>8641</c:v>
                </c:pt>
                <c:pt idx="1108">
                  <c:v>8655</c:v>
                </c:pt>
                <c:pt idx="1109">
                  <c:v>8668</c:v>
                </c:pt>
                <c:pt idx="1110">
                  <c:v>8677</c:v>
                </c:pt>
                <c:pt idx="1111">
                  <c:v>8690</c:v>
                </c:pt>
                <c:pt idx="1112">
                  <c:v>8697</c:v>
                </c:pt>
                <c:pt idx="1113">
                  <c:v>8704</c:v>
                </c:pt>
                <c:pt idx="1114">
                  <c:v>8714</c:v>
                </c:pt>
                <c:pt idx="1115">
                  <c:v>8739</c:v>
                </c:pt>
                <c:pt idx="1116">
                  <c:v>8759</c:v>
                </c:pt>
                <c:pt idx="1117">
                  <c:v>8773</c:v>
                </c:pt>
                <c:pt idx="1118">
                  <c:v>8787</c:v>
                </c:pt>
                <c:pt idx="1119">
                  <c:v>8805</c:v>
                </c:pt>
                <c:pt idx="1120">
                  <c:v>8817</c:v>
                </c:pt>
                <c:pt idx="1121">
                  <c:v>8827</c:v>
                </c:pt>
                <c:pt idx="1122">
                  <c:v>8833</c:v>
                </c:pt>
                <c:pt idx="1123">
                  <c:v>8839</c:v>
                </c:pt>
                <c:pt idx="1124">
                  <c:v>8848</c:v>
                </c:pt>
                <c:pt idx="1125">
                  <c:v>8859</c:v>
                </c:pt>
                <c:pt idx="1126">
                  <c:v>8867</c:v>
                </c:pt>
                <c:pt idx="1127">
                  <c:v>8877</c:v>
                </c:pt>
                <c:pt idx="1128">
                  <c:v>8885</c:v>
                </c:pt>
                <c:pt idx="1129">
                  <c:v>8898</c:v>
                </c:pt>
                <c:pt idx="1130">
                  <c:v>8908</c:v>
                </c:pt>
                <c:pt idx="1131">
                  <c:v>8919</c:v>
                </c:pt>
                <c:pt idx="1132">
                  <c:v>8922</c:v>
                </c:pt>
                <c:pt idx="1133">
                  <c:v>8933</c:v>
                </c:pt>
              </c:numCache>
            </c:numRef>
          </c:yVal>
          <c:smooth val="1"/>
          <c:extLst>
            <c:ext xmlns:c16="http://schemas.microsoft.com/office/drawing/2014/chart" uri="{C3380CC4-5D6E-409C-BE32-E72D297353CC}">
              <c16:uniqueId val="{00000002-C945-472E-9CBF-0EB832D20C01}"/>
            </c:ext>
          </c:extLst>
        </c:ser>
        <c:dLbls>
          <c:showLegendKey val="0"/>
          <c:showVal val="0"/>
          <c:showCatName val="0"/>
          <c:showSerName val="0"/>
          <c:showPercent val="0"/>
          <c:showBubbleSize val="0"/>
        </c:dLbls>
        <c:axId val="793729039"/>
        <c:axId val="752418015"/>
      </c:scatterChart>
      <c:scatterChart>
        <c:scatterStyle val="lineMarker"/>
        <c:varyColors val="0"/>
        <c:ser>
          <c:idx val="4"/>
          <c:order val="3"/>
          <c:tx>
            <c:v>14C Age</c:v>
          </c:tx>
          <c:spPr>
            <a:ln w="25400" cap="rnd">
              <a:noFill/>
              <a:round/>
            </a:ln>
            <a:effectLst/>
          </c:spPr>
          <c:marker>
            <c:symbol val="circle"/>
            <c:size val="5"/>
            <c:spPr>
              <a:solidFill>
                <a:srgbClr val="FFC000"/>
              </a:solidFill>
              <a:ln w="9525">
                <a:solidFill>
                  <a:srgbClr val="FFC000"/>
                </a:solidFill>
              </a:ln>
              <a:effectLst/>
            </c:spPr>
          </c:marker>
          <c:errBars>
            <c:errDir val="y"/>
            <c:errBarType val="both"/>
            <c:errValType val="cust"/>
            <c:noEndCap val="1"/>
            <c:plus>
              <c:numRef>
                <c:f>'age model'!$J$2:$J$17</c:f>
                <c:numCache>
                  <c:formatCode>General</c:formatCode>
                  <c:ptCount val="16"/>
                  <c:pt idx="0">
                    <c:v>63</c:v>
                  </c:pt>
                  <c:pt idx="1">
                    <c:v>3</c:v>
                  </c:pt>
                  <c:pt idx="2">
                    <c:v>5</c:v>
                  </c:pt>
                  <c:pt idx="3">
                    <c:v>70</c:v>
                  </c:pt>
                  <c:pt idx="4">
                    <c:v>77</c:v>
                  </c:pt>
                  <c:pt idx="5">
                    <c:v>7</c:v>
                  </c:pt>
                  <c:pt idx="6">
                    <c:v>82</c:v>
                  </c:pt>
                  <c:pt idx="7">
                    <c:v>72</c:v>
                  </c:pt>
                  <c:pt idx="8">
                    <c:v>105.37004875258381</c:v>
                  </c:pt>
                  <c:pt idx="9">
                    <c:v>117.57917081908147</c:v>
                  </c:pt>
                  <c:pt idx="10">
                    <c:v>75.027808675840234</c:v>
                  </c:pt>
                  <c:pt idx="11">
                    <c:v>19.976035001554166</c:v>
                  </c:pt>
                  <c:pt idx="12">
                    <c:v>93</c:v>
                  </c:pt>
                  <c:pt idx="13">
                    <c:v>93</c:v>
                  </c:pt>
                  <c:pt idx="14">
                    <c:v>146.24704526592782</c:v>
                  </c:pt>
                  <c:pt idx="15">
                    <c:v>94.217701196290889</c:v>
                  </c:pt>
                </c:numCache>
              </c:numRef>
            </c:plus>
            <c:minus>
              <c:numRef>
                <c:f>'age model'!$J$2:$J$17</c:f>
                <c:numCache>
                  <c:formatCode>General</c:formatCode>
                  <c:ptCount val="16"/>
                  <c:pt idx="0">
                    <c:v>63</c:v>
                  </c:pt>
                  <c:pt idx="1">
                    <c:v>3</c:v>
                  </c:pt>
                  <c:pt idx="2">
                    <c:v>5</c:v>
                  </c:pt>
                  <c:pt idx="3">
                    <c:v>70</c:v>
                  </c:pt>
                  <c:pt idx="4">
                    <c:v>77</c:v>
                  </c:pt>
                  <c:pt idx="5">
                    <c:v>7</c:v>
                  </c:pt>
                  <c:pt idx="6">
                    <c:v>82</c:v>
                  </c:pt>
                  <c:pt idx="7">
                    <c:v>72</c:v>
                  </c:pt>
                  <c:pt idx="8">
                    <c:v>105.37004875258381</c:v>
                  </c:pt>
                  <c:pt idx="9">
                    <c:v>117.57917081908147</c:v>
                  </c:pt>
                  <c:pt idx="10">
                    <c:v>75.027808675840234</c:v>
                  </c:pt>
                  <c:pt idx="11">
                    <c:v>19.976035001554166</c:v>
                  </c:pt>
                  <c:pt idx="12">
                    <c:v>93</c:v>
                  </c:pt>
                  <c:pt idx="13">
                    <c:v>93</c:v>
                  </c:pt>
                  <c:pt idx="14">
                    <c:v>146.24704526592782</c:v>
                  </c:pt>
                  <c:pt idx="15">
                    <c:v>94.217701196290889</c:v>
                  </c:pt>
                </c:numCache>
              </c:numRef>
            </c:minus>
            <c:spPr>
              <a:noFill/>
              <a:ln w="25400" cap="flat" cmpd="sng" algn="ctr">
                <a:solidFill>
                  <a:srgbClr val="FFC000"/>
                </a:solidFill>
                <a:round/>
              </a:ln>
              <a:effectLst/>
            </c:spPr>
          </c:errBars>
          <c:xVal>
            <c:numRef>
              <c:f>'age model'!$H$2:$H$17</c:f>
              <c:numCache>
                <c:formatCode>General</c:formatCode>
                <c:ptCount val="16"/>
                <c:pt idx="0">
                  <c:v>79</c:v>
                </c:pt>
                <c:pt idx="1">
                  <c:v>144</c:v>
                </c:pt>
                <c:pt idx="2">
                  <c:v>336</c:v>
                </c:pt>
                <c:pt idx="3">
                  <c:v>380.5</c:v>
                </c:pt>
                <c:pt idx="4" formatCode="0">
                  <c:v>382</c:v>
                </c:pt>
                <c:pt idx="5" formatCode="0">
                  <c:v>438</c:v>
                </c:pt>
                <c:pt idx="6" formatCode="0">
                  <c:v>542</c:v>
                </c:pt>
                <c:pt idx="7" formatCode="0">
                  <c:v>747</c:v>
                </c:pt>
                <c:pt idx="8" formatCode="0">
                  <c:v>862</c:v>
                </c:pt>
                <c:pt idx="9" formatCode="0">
                  <c:v>943</c:v>
                </c:pt>
                <c:pt idx="10">
                  <c:v>989</c:v>
                </c:pt>
                <c:pt idx="11">
                  <c:v>1017</c:v>
                </c:pt>
                <c:pt idx="12">
                  <c:v>1043.5</c:v>
                </c:pt>
                <c:pt idx="13">
                  <c:v>1046</c:v>
                </c:pt>
                <c:pt idx="14">
                  <c:v>1082</c:v>
                </c:pt>
                <c:pt idx="15">
                  <c:v>1111</c:v>
                </c:pt>
              </c:numCache>
            </c:numRef>
          </c:xVal>
          <c:yVal>
            <c:numRef>
              <c:f>'age model'!$L$2:$L$17</c:f>
              <c:numCache>
                <c:formatCode>0</c:formatCode>
                <c:ptCount val="16"/>
                <c:pt idx="0">
                  <c:v>419</c:v>
                </c:pt>
                <c:pt idx="1">
                  <c:v>453.8</c:v>
                </c:pt>
                <c:pt idx="2">
                  <c:v>1312</c:v>
                </c:pt>
                <c:pt idx="3">
                  <c:v>2036</c:v>
                </c:pt>
                <c:pt idx="4" formatCode="General">
                  <c:v>2182</c:v>
                </c:pt>
                <c:pt idx="5" formatCode="General">
                  <c:v>1749</c:v>
                </c:pt>
                <c:pt idx="6" formatCode="General">
                  <c:v>3385</c:v>
                </c:pt>
                <c:pt idx="7" formatCode="General">
                  <c:v>3713</c:v>
                </c:pt>
                <c:pt idx="8" formatCode="General">
                  <c:v>4914</c:v>
                </c:pt>
                <c:pt idx="9" formatCode="General">
                  <c:v>6218</c:v>
                </c:pt>
                <c:pt idx="10" formatCode="General">
                  <c:v>7337</c:v>
                </c:pt>
                <c:pt idx="11" formatCode="General">
                  <c:v>8413</c:v>
                </c:pt>
                <c:pt idx="12" formatCode="General">
                  <c:v>7890</c:v>
                </c:pt>
                <c:pt idx="13" formatCode="General">
                  <c:v>7973</c:v>
                </c:pt>
                <c:pt idx="14" formatCode="General">
                  <c:v>8903</c:v>
                </c:pt>
                <c:pt idx="15" formatCode="General">
                  <c:v>9647</c:v>
                </c:pt>
              </c:numCache>
            </c:numRef>
          </c:yVal>
          <c:smooth val="0"/>
          <c:extLst>
            <c:ext xmlns:c16="http://schemas.microsoft.com/office/drawing/2014/chart" uri="{C3380CC4-5D6E-409C-BE32-E72D297353CC}">
              <c16:uniqueId val="{00000003-C945-472E-9CBF-0EB832D20C01}"/>
            </c:ext>
          </c:extLst>
        </c:ser>
        <c:ser>
          <c:idx val="0"/>
          <c:order val="4"/>
          <c:tx>
            <c:v>Tephra Age</c:v>
          </c:tx>
          <c:spPr>
            <a:ln w="25400" cap="rnd">
              <a:noFill/>
              <a:round/>
            </a:ln>
            <a:effectLst/>
          </c:spPr>
          <c:marker>
            <c:symbol val="circle"/>
            <c:size val="5"/>
            <c:spPr>
              <a:solidFill>
                <a:srgbClr val="002060"/>
              </a:solidFill>
              <a:ln w="9525">
                <a:solidFill>
                  <a:srgbClr val="002060"/>
                </a:solidFill>
              </a:ln>
              <a:effectLst/>
            </c:spPr>
          </c:marker>
          <c:errBars>
            <c:errDir val="y"/>
            <c:errBarType val="both"/>
            <c:errValType val="cust"/>
            <c:noEndCap val="1"/>
            <c:plus>
              <c:numRef>
                <c:f>Sheet1!$F$6:$F$12</c:f>
                <c:numCache>
                  <c:formatCode>General</c:formatCode>
                  <c:ptCount val="7"/>
                  <c:pt idx="0">
                    <c:v>3</c:v>
                  </c:pt>
                  <c:pt idx="1">
                    <c:v>3</c:v>
                  </c:pt>
                  <c:pt idx="2">
                    <c:v>5</c:v>
                  </c:pt>
                  <c:pt idx="3">
                    <c:v>7</c:v>
                  </c:pt>
                  <c:pt idx="5">
                    <c:v>72</c:v>
                  </c:pt>
                </c:numCache>
              </c:numRef>
            </c:plus>
            <c:minus>
              <c:numRef>
                <c:f>Sheet1!$F$6:$F$12</c:f>
                <c:numCache>
                  <c:formatCode>General</c:formatCode>
                  <c:ptCount val="7"/>
                  <c:pt idx="0">
                    <c:v>3</c:v>
                  </c:pt>
                  <c:pt idx="1">
                    <c:v>3</c:v>
                  </c:pt>
                  <c:pt idx="2">
                    <c:v>5</c:v>
                  </c:pt>
                  <c:pt idx="3">
                    <c:v>7</c:v>
                  </c:pt>
                  <c:pt idx="5">
                    <c:v>72</c:v>
                  </c:pt>
                </c:numCache>
              </c:numRef>
            </c:minus>
            <c:spPr>
              <a:noFill/>
              <a:ln w="9525" cap="flat" cmpd="sng" algn="ctr">
                <a:solidFill>
                  <a:srgbClr val="002060"/>
                </a:solidFill>
                <a:round/>
              </a:ln>
              <a:effectLst/>
            </c:spPr>
          </c:errBars>
          <c:errBars>
            <c:errDir val="x"/>
            <c:errBarType val="both"/>
            <c:errValType val="fixedVal"/>
            <c:noEndCap val="0"/>
            <c:val val="1"/>
            <c:spPr>
              <a:noFill/>
              <a:ln w="9525" cap="flat" cmpd="sng" algn="ctr">
                <a:solidFill>
                  <a:schemeClr val="tx1">
                    <a:lumMod val="65000"/>
                    <a:lumOff val="35000"/>
                  </a:schemeClr>
                </a:solidFill>
                <a:round/>
              </a:ln>
              <a:effectLst/>
            </c:spPr>
          </c:errBars>
          <c:xVal>
            <c:numRef>
              <c:f>Sheet1!$D$6:$D$12</c:f>
              <c:numCache>
                <c:formatCode>General</c:formatCode>
                <c:ptCount val="7"/>
                <c:pt idx="0">
                  <c:v>44.5</c:v>
                </c:pt>
                <c:pt idx="1">
                  <c:v>144</c:v>
                </c:pt>
                <c:pt idx="2">
                  <c:v>336</c:v>
                </c:pt>
                <c:pt idx="3">
                  <c:v>438</c:v>
                </c:pt>
                <c:pt idx="4">
                  <c:v>601</c:v>
                </c:pt>
                <c:pt idx="5">
                  <c:v>747</c:v>
                </c:pt>
                <c:pt idx="6">
                  <c:v>942</c:v>
                </c:pt>
              </c:numCache>
            </c:numRef>
          </c:xVal>
          <c:yVal>
            <c:numRef>
              <c:f>Sheet1!$E$6:$E$12</c:f>
              <c:numCache>
                <c:formatCode>General</c:formatCode>
                <c:ptCount val="7"/>
                <c:pt idx="0">
                  <c:v>63</c:v>
                </c:pt>
                <c:pt idx="1">
                  <c:v>453.8</c:v>
                </c:pt>
                <c:pt idx="2">
                  <c:v>1312</c:v>
                </c:pt>
                <c:pt idx="3">
                  <c:v>1749</c:v>
                </c:pt>
                <c:pt idx="5">
                  <c:v>3713</c:v>
                </c:pt>
              </c:numCache>
            </c:numRef>
          </c:yVal>
          <c:smooth val="0"/>
          <c:extLst>
            <c:ext xmlns:c16="http://schemas.microsoft.com/office/drawing/2014/chart" uri="{C3380CC4-5D6E-409C-BE32-E72D297353CC}">
              <c16:uniqueId val="{00000004-C945-472E-9CBF-0EB832D20C01}"/>
            </c:ext>
          </c:extLst>
        </c:ser>
        <c:dLbls>
          <c:showLegendKey val="0"/>
          <c:showVal val="0"/>
          <c:showCatName val="0"/>
          <c:showSerName val="0"/>
          <c:showPercent val="0"/>
          <c:showBubbleSize val="0"/>
        </c:dLbls>
        <c:axId val="793729039"/>
        <c:axId val="752418015"/>
      </c:scatterChart>
      <c:valAx>
        <c:axId val="793729039"/>
        <c:scaling>
          <c:orientation val="minMax"/>
        </c:scaling>
        <c:delete val="0"/>
        <c:axPos val="t"/>
        <c:title>
          <c:tx>
            <c:rich>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r>
                  <a:rPr lang="en-US" sz="1200"/>
                  <a:t>Depth (cm)</a:t>
                </a:r>
              </a:p>
            </c:rich>
          </c:tx>
          <c:layout>
            <c:manualLayout>
              <c:xMode val="edge"/>
              <c:yMode val="edge"/>
              <c:x val="0.41902145180194783"/>
              <c:y val="5.6885180462652896E-2"/>
            </c:manualLayout>
          </c:layout>
          <c:overlay val="0"/>
          <c:spPr>
            <a:solidFill>
              <a:sysClr val="window" lastClr="FFFFFF"/>
            </a:solid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52418015"/>
        <c:crosses val="autoZero"/>
        <c:crossBetween val="midCat"/>
      </c:valAx>
      <c:valAx>
        <c:axId val="752418015"/>
        <c:scaling>
          <c:orientation val="maxMin"/>
          <c:max val="9800"/>
          <c:min val="0"/>
        </c:scaling>
        <c:delete val="0"/>
        <c:axPos val="l"/>
        <c:title>
          <c:tx>
            <c:rich>
              <a:bodyPr rot="-5400000" spcFirstLastPara="1" vertOverflow="ellipsis" vert="horz" wrap="square" anchor="ctr" anchorCtr="1"/>
              <a:lstStyle/>
              <a:p>
                <a:pPr>
                  <a:defRPr sz="1300" b="0" i="0" u="none" strike="noStrike" kern="1200" baseline="0">
                    <a:solidFill>
                      <a:schemeClr val="tx1"/>
                    </a:solidFill>
                    <a:latin typeface="Arial" panose="020B0604020202020204" pitchFamily="34" charset="0"/>
                    <a:ea typeface="+mn-ea"/>
                    <a:cs typeface="Arial" panose="020B0604020202020204" pitchFamily="34" charset="0"/>
                  </a:defRPr>
                </a:pPr>
                <a:r>
                  <a:rPr lang="en-US" sz="1300"/>
                  <a:t>Age (cal yr BP)</a:t>
                </a:r>
              </a:p>
            </c:rich>
          </c:tx>
          <c:overlay val="0"/>
          <c:spPr>
            <a:noFill/>
            <a:ln>
              <a:noFill/>
            </a:ln>
            <a:effectLst/>
          </c:spPr>
          <c:txPr>
            <a:bodyPr rot="-5400000" spcFirstLastPara="1" vertOverflow="ellipsis" vert="horz" wrap="square" anchor="ctr" anchorCtr="1"/>
            <a:lstStyle/>
            <a:p>
              <a:pPr>
                <a:defRPr sz="13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93729039"/>
        <c:crosses val="autoZero"/>
        <c:crossBetween val="midCat"/>
      </c:valAx>
      <c:spPr>
        <a:noFill/>
        <a:ln>
          <a:noFill/>
        </a:ln>
        <a:effectLst/>
      </c:spPr>
    </c:plotArea>
    <c:legend>
      <c:legendPos val="r"/>
      <c:layout>
        <c:manualLayout>
          <c:xMode val="edge"/>
          <c:yMode val="edge"/>
          <c:x val="0.70793796613037752"/>
          <c:y val="0.35729805133415499"/>
          <c:w val="0.29206203386962248"/>
          <c:h val="0.3608166604944897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500" baseline="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7E97F-FA9B-4953-9642-38DD6A5BE237}" type="datetimeFigureOut">
              <a:rPr lang="en-US" smtClean="0"/>
              <a:t>4/9/2024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251476-C80D-478D-8F1D-312F8C398438}" type="slidenum">
              <a:rPr lang="en-US" smtClean="0"/>
              <a:t>‹#›</a:t>
            </a:fld>
            <a:endParaRPr lang="en-US"/>
          </a:p>
        </p:txBody>
      </p:sp>
    </p:spTree>
    <p:extLst>
      <p:ext uri="{BB962C8B-B14F-4D97-AF65-F5344CB8AC3E}">
        <p14:creationId xmlns:p14="http://schemas.microsoft.com/office/powerpoint/2010/main" val="1317941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251476-C80D-478D-8F1D-312F8C398438}" type="slidenum">
              <a:rPr lang="en-US" smtClean="0"/>
              <a:t>1</a:t>
            </a:fld>
            <a:endParaRPr lang="en-US"/>
          </a:p>
        </p:txBody>
      </p:sp>
    </p:spTree>
    <p:extLst>
      <p:ext uri="{BB962C8B-B14F-4D97-AF65-F5344CB8AC3E}">
        <p14:creationId xmlns:p14="http://schemas.microsoft.com/office/powerpoint/2010/main" val="974993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Proxies in proglacial lake sediment can be used to understand how glaciers responded to past changes in climatic conditions and infer how they may respond to projected changes in the future. </a:t>
            </a:r>
          </a:p>
          <a:p>
            <a:pPr marL="171450" indent="-171450">
              <a:buFont typeface="Arial" panose="020B0604020202020204" pitchFamily="34" charset="0"/>
              <a:buChar char="•"/>
            </a:pPr>
            <a:r>
              <a:rPr lang="en-US" dirty="0"/>
              <a:t>Future research is needed to understand how high latitude lakes will be affected by human induced warming because the arctic is predicted to experience acute warming affects.</a:t>
            </a:r>
          </a:p>
        </p:txBody>
      </p:sp>
      <p:sp>
        <p:nvSpPr>
          <p:cNvPr id="4" name="Slide Number Placeholder 3"/>
          <p:cNvSpPr>
            <a:spLocks noGrp="1"/>
          </p:cNvSpPr>
          <p:nvPr>
            <p:ph type="sldNum" sz="quarter" idx="5"/>
          </p:nvPr>
        </p:nvSpPr>
        <p:spPr/>
        <p:txBody>
          <a:bodyPr/>
          <a:lstStyle/>
          <a:p>
            <a:fld id="{17251476-C80D-478D-8F1D-312F8C398438}" type="slidenum">
              <a:rPr lang="en-US" smtClean="0"/>
              <a:t>10</a:t>
            </a:fld>
            <a:endParaRPr lang="en-US"/>
          </a:p>
        </p:txBody>
      </p:sp>
    </p:spTree>
    <p:extLst>
      <p:ext uri="{BB962C8B-B14F-4D97-AF65-F5344CB8AC3E}">
        <p14:creationId xmlns:p14="http://schemas.microsoft.com/office/powerpoint/2010/main" val="656061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Glacier is shrinking due to warming, threatening Anchorage because Eklutna lake provides water/hydropower. </a:t>
            </a:r>
          </a:p>
          <a:p>
            <a:pPr marL="171450" indent="-171450">
              <a:buFont typeface="Arial" panose="020B0604020202020204" pitchFamily="34" charset="0"/>
              <a:buChar char="•"/>
            </a:pPr>
            <a:r>
              <a:rPr lang="en-US" dirty="0"/>
              <a:t>Eklutna is a Proglacial lake, a bodies of water that form in front of glacier ice margins typically created from glacial melt water. Lake sediment cores taken from the lake provide geochronological dates and proxies for past fluctuations in glacier size due to changing climatic conditions.</a:t>
            </a:r>
          </a:p>
        </p:txBody>
      </p:sp>
      <p:sp>
        <p:nvSpPr>
          <p:cNvPr id="4" name="Slide Number Placeholder 3"/>
          <p:cNvSpPr>
            <a:spLocks noGrp="1"/>
          </p:cNvSpPr>
          <p:nvPr>
            <p:ph type="sldNum" sz="quarter" idx="5"/>
          </p:nvPr>
        </p:nvSpPr>
        <p:spPr/>
        <p:txBody>
          <a:bodyPr/>
          <a:lstStyle/>
          <a:p>
            <a:fld id="{17251476-C80D-478D-8F1D-312F8C398438}" type="slidenum">
              <a:rPr lang="en-US" smtClean="0"/>
              <a:t>2</a:t>
            </a:fld>
            <a:endParaRPr lang="en-US"/>
          </a:p>
        </p:txBody>
      </p:sp>
    </p:spTree>
    <p:extLst>
      <p:ext uri="{BB962C8B-B14F-4D97-AF65-F5344CB8AC3E}">
        <p14:creationId xmlns:p14="http://schemas.microsoft.com/office/powerpoint/2010/main" val="3891013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Lake sediment cores were retrieved in 2014 in collaboration with Ghent University and the USGS</a:t>
            </a:r>
          </a:p>
          <a:p>
            <a:pPr marL="628650" lvl="1" indent="-171450">
              <a:buFont typeface="Arial" panose="020B0604020202020204" pitchFamily="34" charset="0"/>
              <a:buChar char="•"/>
            </a:pPr>
            <a:r>
              <a:rPr lang="en-US" dirty="0"/>
              <a:t>Black bands=volcanic ash, brown= soil from flood deposits</a:t>
            </a:r>
          </a:p>
          <a:p>
            <a:pPr marL="171450" indent="-171450">
              <a:buFont typeface="Arial" panose="020B0604020202020204" pitchFamily="34" charset="0"/>
              <a:buChar char="•"/>
            </a:pPr>
            <a:r>
              <a:rPr lang="en-US" dirty="0"/>
              <a:t>Sediment samples underwent established biogenic silica protocols, using an alkaline solution then adding a base, and using a color indicator to measure absorbance in a spectrometer.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Diatoms are single celled algae which contains silica in the cell wall, which is left behind as algae decomposes.</a:t>
            </a:r>
          </a:p>
          <a:p>
            <a:pPr marL="171450" indent="-171450">
              <a:buFont typeface="Arial" panose="020B0604020202020204" pitchFamily="34" charset="0"/>
              <a:buChar char="•"/>
            </a:pPr>
            <a:r>
              <a:rPr lang="en-US" dirty="0"/>
              <a:t>Organic matter using standard LOI procedures at 550 C for 1 hour.</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Vegetation macrofossil fragments were picked from disaggregated sediment and dated using standard </a:t>
            </a:r>
            <a:r>
              <a:rPr lang="en-US" sz="12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a:t>
            </a: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t>
            </a:r>
            <a:r>
              <a:rPr lang="en-US" sz="1200" dirty="0">
                <a:latin typeface="Arial" panose="020B0604020202020204" pitchFamily="34" charset="0"/>
                <a:cs typeface="Arial" panose="020B0604020202020204" pitchFamily="34" charset="0"/>
              </a:rPr>
              <a:t> procedures. </a:t>
            </a:r>
          </a:p>
        </p:txBody>
      </p:sp>
      <p:sp>
        <p:nvSpPr>
          <p:cNvPr id="4" name="Slide Number Placeholder 3"/>
          <p:cNvSpPr>
            <a:spLocks noGrp="1"/>
          </p:cNvSpPr>
          <p:nvPr>
            <p:ph type="sldNum" sz="quarter" idx="5"/>
          </p:nvPr>
        </p:nvSpPr>
        <p:spPr/>
        <p:txBody>
          <a:bodyPr/>
          <a:lstStyle/>
          <a:p>
            <a:fld id="{17251476-C80D-478D-8F1D-312F8C398438}" type="slidenum">
              <a:rPr lang="en-US" smtClean="0"/>
              <a:t>3</a:t>
            </a:fld>
            <a:endParaRPr lang="en-US"/>
          </a:p>
        </p:txBody>
      </p:sp>
    </p:spTree>
    <p:extLst>
      <p:ext uri="{BB962C8B-B14F-4D97-AF65-F5344CB8AC3E}">
        <p14:creationId xmlns:p14="http://schemas.microsoft.com/office/powerpoint/2010/main" val="358969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CF471-FC20-C797-3811-0DECE06606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AB5688-0B9D-D258-4B07-4ECA99570F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EB7312-751E-02E3-D573-05A10D2F361A}"/>
              </a:ext>
            </a:extLst>
          </p:cNvPr>
          <p:cNvSpPr>
            <a:spLocks noGrp="1"/>
          </p:cNvSpPr>
          <p:nvPr>
            <p:ph type="body" idx="1"/>
          </p:nvPr>
        </p:nvSpPr>
        <p:spPr/>
        <p:txBody>
          <a:bodyPr/>
          <a:lstStyle/>
          <a:p>
            <a:pPr marL="171450" indent="-171450">
              <a:buFont typeface="Arial" panose="020B0604020202020204" pitchFamily="34" charset="0"/>
              <a:buChar char="•"/>
            </a:pPr>
            <a:r>
              <a:rPr lang="en-US" dirty="0"/>
              <a:t>The age-depth model is based on calibrated 14C ages and </a:t>
            </a:r>
            <a:r>
              <a:rPr lang="en-US" dirty="0" err="1"/>
              <a:t>tephras</a:t>
            </a:r>
            <a:r>
              <a:rPr lang="en-US" dirty="0"/>
              <a:t> (fragments ejected from erupting volcanoes, typically ash) and developed using the Bacon model.</a:t>
            </a:r>
          </a:p>
          <a:p>
            <a:pPr marL="171450" indent="-171450">
              <a:buFont typeface="Arial" panose="020B0604020202020204" pitchFamily="34" charset="0"/>
              <a:buChar char="•"/>
            </a:pPr>
            <a:r>
              <a:rPr lang="en-US" dirty="0"/>
              <a:t>Used in combination, a line of best fit determined the age at various depths, as well as a max. and min. age bracket </a:t>
            </a:r>
          </a:p>
          <a:p>
            <a:pPr marL="171450" indent="-171450">
              <a:buFont typeface="Arial" panose="020B0604020202020204" pitchFamily="34" charset="0"/>
              <a:buChar char="•"/>
            </a:pPr>
            <a:r>
              <a:rPr lang="en-US" dirty="0"/>
              <a:t>Age model dated </a:t>
            </a:r>
            <a:r>
              <a:rPr lang="en-US" dirty="0" err="1"/>
              <a:t>BSi</a:t>
            </a:r>
            <a:r>
              <a:rPr lang="en-US" dirty="0"/>
              <a:t>, OM, and sedimentation rates</a:t>
            </a:r>
          </a:p>
          <a:p>
            <a:pPr marL="171450" indent="-171450">
              <a:buFont typeface="Arial" panose="020B0604020202020204" pitchFamily="34" charset="0"/>
              <a:buChar char="•"/>
            </a:pPr>
            <a:r>
              <a:rPr lang="en-US" dirty="0" err="1"/>
              <a:t>BSi</a:t>
            </a:r>
            <a:r>
              <a:rPr lang="en-US" dirty="0"/>
              <a:t> and OM are significantly correlated (p=4.79E-6). </a:t>
            </a:r>
            <a:r>
              <a:rPr lang="en-US" dirty="0" err="1"/>
              <a:t>BSi</a:t>
            </a:r>
            <a:r>
              <a:rPr lang="en-US" dirty="0"/>
              <a:t> and OM content are higher at the base of the core (before 5 ka) and lower at the top of the core (after 5 ka). Sedimentation rate appears to have an inverse relationship, being lower before 5 ka and larger thereafter. </a:t>
            </a:r>
          </a:p>
          <a:p>
            <a:pPr marL="171450" indent="-171450">
              <a:buFont typeface="Arial" panose="020B0604020202020204" pitchFamily="34" charset="0"/>
              <a:buChar char="•"/>
            </a:pPr>
            <a:r>
              <a:rPr lang="en-US" b="0" i="0" dirty="0">
                <a:solidFill>
                  <a:srgbClr val="0D0D0D"/>
                </a:solidFill>
                <a:effectLst/>
                <a:latin typeface="Söhne"/>
              </a:rPr>
              <a:t>A compilation of data published in a 2016 paper, composed of individually dated moraines in the region, primarily appear ins after 5 ka, as represented by the data points. Similarly, advances during the first millennium and three-part Little Ice Age represent numerous moraines deposited in the region.“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moraine is the rock and soil left behind from moving </a:t>
            </a:r>
            <a:r>
              <a:rPr lang="en-US"/>
              <a:t>glaciers. Moraines </a:t>
            </a:r>
            <a:r>
              <a:rPr lang="en-US" dirty="0"/>
              <a:t>are used to determine when glaciers reached their maximum extent because moraines mark the glacier terminus.</a:t>
            </a:r>
          </a:p>
          <a:p>
            <a:pPr marL="171450"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4167F556-BC5D-E90C-D6E1-C870C24B2024}"/>
              </a:ext>
            </a:extLst>
          </p:cNvPr>
          <p:cNvSpPr>
            <a:spLocks noGrp="1"/>
          </p:cNvSpPr>
          <p:nvPr>
            <p:ph type="sldNum" sz="quarter" idx="5"/>
          </p:nvPr>
        </p:nvSpPr>
        <p:spPr/>
        <p:txBody>
          <a:bodyPr/>
          <a:lstStyle/>
          <a:p>
            <a:fld id="{17251476-C80D-478D-8F1D-312F8C398438}" type="slidenum">
              <a:rPr lang="en-US" smtClean="0"/>
              <a:t>4</a:t>
            </a:fld>
            <a:endParaRPr lang="en-US"/>
          </a:p>
        </p:txBody>
      </p:sp>
    </p:spTree>
    <p:extLst>
      <p:ext uri="{BB962C8B-B14F-4D97-AF65-F5344CB8AC3E}">
        <p14:creationId xmlns:p14="http://schemas.microsoft.com/office/powerpoint/2010/main" val="3178849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6EA03A-F4AC-F29D-BA84-88F5EB32F5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DD76AA-16FD-2C69-293E-5632FB21C3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5FF1C7-F38B-39EC-C44E-7AF1742ADED2}"/>
              </a:ext>
            </a:extLst>
          </p:cNvPr>
          <p:cNvSpPr>
            <a:spLocks noGrp="1"/>
          </p:cNvSpPr>
          <p:nvPr>
            <p:ph type="body" idx="1"/>
          </p:nvPr>
        </p:nvSpPr>
        <p:spPr/>
        <p:txBody>
          <a:bodyPr/>
          <a:lstStyle/>
          <a:p>
            <a:pPr marL="171450" indent="-171450">
              <a:buFont typeface="Arial" panose="020B0604020202020204" pitchFamily="34" charset="0"/>
              <a:buChar char="•"/>
            </a:pPr>
            <a:r>
              <a:rPr lang="en-US" dirty="0"/>
              <a:t>The age-depth model is based on calibrated 14C ages and </a:t>
            </a:r>
            <a:r>
              <a:rPr lang="en-US" dirty="0" err="1"/>
              <a:t>tephras</a:t>
            </a:r>
            <a:r>
              <a:rPr lang="en-US" dirty="0"/>
              <a:t> (fragments ejected from erupting volcanoes, typically ash) and developed using the Bacon model.</a:t>
            </a:r>
          </a:p>
          <a:p>
            <a:pPr marL="171450" indent="-171450">
              <a:buFont typeface="Arial" panose="020B0604020202020204" pitchFamily="34" charset="0"/>
              <a:buChar char="•"/>
            </a:pPr>
            <a:r>
              <a:rPr lang="en-US" dirty="0"/>
              <a:t>Used in combination, a line of best fit determined the age at various depths, as well as a max. and min. age bracket </a:t>
            </a:r>
          </a:p>
          <a:p>
            <a:pPr marL="171450" indent="-171450">
              <a:buFont typeface="Arial" panose="020B0604020202020204" pitchFamily="34" charset="0"/>
              <a:buChar char="•"/>
            </a:pPr>
            <a:r>
              <a:rPr lang="en-US" dirty="0"/>
              <a:t>Age model dated </a:t>
            </a:r>
            <a:r>
              <a:rPr lang="en-US" dirty="0" err="1"/>
              <a:t>BSi</a:t>
            </a:r>
            <a:r>
              <a:rPr lang="en-US" dirty="0"/>
              <a:t>, OM, and sedimentation rates</a:t>
            </a:r>
          </a:p>
          <a:p>
            <a:pPr marL="171450" indent="-171450">
              <a:buFont typeface="Arial" panose="020B0604020202020204" pitchFamily="34" charset="0"/>
              <a:buChar char="•"/>
            </a:pPr>
            <a:r>
              <a:rPr lang="en-US" dirty="0" err="1"/>
              <a:t>BSi</a:t>
            </a:r>
            <a:r>
              <a:rPr lang="en-US" dirty="0"/>
              <a:t> and OM are significantly correlated (p=4.79E-6). </a:t>
            </a:r>
            <a:r>
              <a:rPr lang="en-US" dirty="0" err="1"/>
              <a:t>BSi</a:t>
            </a:r>
            <a:r>
              <a:rPr lang="en-US" dirty="0"/>
              <a:t> and OM content are higher at the base of the core (before 5 ka) and lower at the top of the core (after 5 ka). Sedimentation rate appears to have an inverse relationship, being lower before 5 ka and larger thereafter. </a:t>
            </a:r>
          </a:p>
          <a:p>
            <a:pPr marL="171450" indent="-171450">
              <a:buFont typeface="Arial" panose="020B0604020202020204" pitchFamily="34" charset="0"/>
              <a:buChar char="•"/>
            </a:pPr>
            <a:r>
              <a:rPr lang="en-US" b="0" i="0" dirty="0">
                <a:solidFill>
                  <a:srgbClr val="0D0D0D"/>
                </a:solidFill>
                <a:effectLst/>
                <a:latin typeface="Söhne"/>
              </a:rPr>
              <a:t>A compilation of data published in a 2016 paper, composed of individually dated moraines in the region, primarily appear ins after 5 ka, as represented by the data points. Similarly, advances during the first millennium and three-part Little Ice Age represent numerous moraines deposited in the region.“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moraine is the rock and soil left behind from moving </a:t>
            </a:r>
            <a:r>
              <a:rPr lang="en-US"/>
              <a:t>glaciers. Moraines </a:t>
            </a:r>
            <a:r>
              <a:rPr lang="en-US" dirty="0"/>
              <a:t>are used to determine when glaciers reached their maximum extent because moraines mark the glacier terminus.</a:t>
            </a:r>
          </a:p>
          <a:p>
            <a:pPr marL="171450"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A7A3E740-AB2D-747C-7249-AC1B1F2528DB}"/>
              </a:ext>
            </a:extLst>
          </p:cNvPr>
          <p:cNvSpPr>
            <a:spLocks noGrp="1"/>
          </p:cNvSpPr>
          <p:nvPr>
            <p:ph type="sldNum" sz="quarter" idx="5"/>
          </p:nvPr>
        </p:nvSpPr>
        <p:spPr/>
        <p:txBody>
          <a:bodyPr/>
          <a:lstStyle/>
          <a:p>
            <a:fld id="{17251476-C80D-478D-8F1D-312F8C398438}" type="slidenum">
              <a:rPr lang="en-US" smtClean="0"/>
              <a:t>5</a:t>
            </a:fld>
            <a:endParaRPr lang="en-US"/>
          </a:p>
        </p:txBody>
      </p:sp>
    </p:spTree>
    <p:extLst>
      <p:ext uri="{BB962C8B-B14F-4D97-AF65-F5344CB8AC3E}">
        <p14:creationId xmlns:p14="http://schemas.microsoft.com/office/powerpoint/2010/main" val="1615186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9D0E0-BC33-7B81-87D5-7D5956309A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37B1D3-37BB-06B2-F5CC-8D6817FFB1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AA8681-05A5-B27F-1D26-8628BE076BFC}"/>
              </a:ext>
            </a:extLst>
          </p:cNvPr>
          <p:cNvSpPr>
            <a:spLocks noGrp="1"/>
          </p:cNvSpPr>
          <p:nvPr>
            <p:ph type="body" idx="1"/>
          </p:nvPr>
        </p:nvSpPr>
        <p:spPr/>
        <p:txBody>
          <a:bodyPr/>
          <a:lstStyle/>
          <a:p>
            <a:pPr marL="171450" indent="-171450">
              <a:buFont typeface="Arial" panose="020B0604020202020204" pitchFamily="34" charset="0"/>
              <a:buChar char="•"/>
            </a:pPr>
            <a:r>
              <a:rPr lang="en-US" dirty="0"/>
              <a:t>The age-depth model is based on calibrated 14C ages and </a:t>
            </a:r>
            <a:r>
              <a:rPr lang="en-US" dirty="0" err="1"/>
              <a:t>tephras</a:t>
            </a:r>
            <a:r>
              <a:rPr lang="en-US" dirty="0"/>
              <a:t> (fragments ejected from erupting volcanoes, typically ash) and developed using the Bacon model.</a:t>
            </a:r>
          </a:p>
          <a:p>
            <a:pPr marL="171450" indent="-171450">
              <a:buFont typeface="Arial" panose="020B0604020202020204" pitchFamily="34" charset="0"/>
              <a:buChar char="•"/>
            </a:pPr>
            <a:r>
              <a:rPr lang="en-US" dirty="0"/>
              <a:t>Used in combination, a line of best fit determined the age at various depths, as well as a max. and min. age bracket </a:t>
            </a:r>
          </a:p>
          <a:p>
            <a:pPr marL="171450" indent="-171450">
              <a:buFont typeface="Arial" panose="020B0604020202020204" pitchFamily="34" charset="0"/>
              <a:buChar char="•"/>
            </a:pPr>
            <a:r>
              <a:rPr lang="en-US" dirty="0"/>
              <a:t>Age model dated </a:t>
            </a:r>
            <a:r>
              <a:rPr lang="en-US" dirty="0" err="1"/>
              <a:t>BSi</a:t>
            </a:r>
            <a:r>
              <a:rPr lang="en-US" dirty="0"/>
              <a:t>, OM, and sedimentation rates</a:t>
            </a:r>
          </a:p>
          <a:p>
            <a:pPr marL="171450" indent="-171450">
              <a:buFont typeface="Arial" panose="020B0604020202020204" pitchFamily="34" charset="0"/>
              <a:buChar char="•"/>
            </a:pPr>
            <a:r>
              <a:rPr lang="en-US" dirty="0" err="1"/>
              <a:t>BSi</a:t>
            </a:r>
            <a:r>
              <a:rPr lang="en-US" dirty="0"/>
              <a:t> and OM are significantly correlated (p=4.79E-6). </a:t>
            </a:r>
            <a:r>
              <a:rPr lang="en-US" dirty="0" err="1"/>
              <a:t>BSi</a:t>
            </a:r>
            <a:r>
              <a:rPr lang="en-US" dirty="0"/>
              <a:t> and OM content are higher at the base of the core (before 5 ka) and lower at the top of the core (after 5 ka). Sedimentation rate appears to have an inverse relationship, being lower before 5 ka and larger thereafter. </a:t>
            </a:r>
          </a:p>
          <a:p>
            <a:pPr marL="171450" indent="-171450">
              <a:buFont typeface="Arial" panose="020B0604020202020204" pitchFamily="34" charset="0"/>
              <a:buChar char="•"/>
            </a:pPr>
            <a:r>
              <a:rPr lang="en-US" b="0" i="0" dirty="0">
                <a:solidFill>
                  <a:srgbClr val="0D0D0D"/>
                </a:solidFill>
                <a:effectLst/>
                <a:latin typeface="Söhne"/>
              </a:rPr>
              <a:t>A compilation of data published in a 2016 paper, composed of individually dated moraines in the region, primarily appear ins after 5 ka, as represented by the data points. Similarly, advances during the first millennium and three-part Little Ice Age represent numerous moraines deposited in the region.“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moraine is the rock and soil left behind from moving </a:t>
            </a:r>
            <a:r>
              <a:rPr lang="en-US"/>
              <a:t>glaciers. Moraines </a:t>
            </a:r>
            <a:r>
              <a:rPr lang="en-US" dirty="0"/>
              <a:t>are used to determine when glaciers reached their maximum extent because moraines mark the glacier terminus.</a:t>
            </a:r>
          </a:p>
          <a:p>
            <a:pPr marL="171450"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55B5FD12-B6AB-AB4D-04E0-6973112BE1A5}"/>
              </a:ext>
            </a:extLst>
          </p:cNvPr>
          <p:cNvSpPr>
            <a:spLocks noGrp="1"/>
          </p:cNvSpPr>
          <p:nvPr>
            <p:ph type="sldNum" sz="quarter" idx="5"/>
          </p:nvPr>
        </p:nvSpPr>
        <p:spPr/>
        <p:txBody>
          <a:bodyPr/>
          <a:lstStyle/>
          <a:p>
            <a:fld id="{17251476-C80D-478D-8F1D-312F8C398438}" type="slidenum">
              <a:rPr lang="en-US" smtClean="0"/>
              <a:t>6</a:t>
            </a:fld>
            <a:endParaRPr lang="en-US"/>
          </a:p>
        </p:txBody>
      </p:sp>
    </p:spTree>
    <p:extLst>
      <p:ext uri="{BB962C8B-B14F-4D97-AF65-F5344CB8AC3E}">
        <p14:creationId xmlns:p14="http://schemas.microsoft.com/office/powerpoint/2010/main" val="1427806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E88AB-9E82-014C-8B0C-6AB2B49378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AEB2C0-7741-BDAA-8301-5C8709B537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B3F1D5-842C-05EF-DE77-7FD591E8C256}"/>
              </a:ext>
            </a:extLst>
          </p:cNvPr>
          <p:cNvSpPr>
            <a:spLocks noGrp="1"/>
          </p:cNvSpPr>
          <p:nvPr>
            <p:ph type="body" idx="1"/>
          </p:nvPr>
        </p:nvSpPr>
        <p:spPr/>
        <p:txBody>
          <a:bodyPr/>
          <a:lstStyle/>
          <a:p>
            <a:pPr marL="171450" indent="-171450">
              <a:buFont typeface="Arial" panose="020B0604020202020204" pitchFamily="34" charset="0"/>
              <a:buChar char="•"/>
            </a:pPr>
            <a:r>
              <a:rPr lang="en-US" dirty="0"/>
              <a:t>The age-depth model is based on calibrated 14C ages and </a:t>
            </a:r>
            <a:r>
              <a:rPr lang="en-US" dirty="0" err="1"/>
              <a:t>tephras</a:t>
            </a:r>
            <a:r>
              <a:rPr lang="en-US" dirty="0"/>
              <a:t> (fragments ejected from erupting volcanoes, typically ash) and developed using the Bacon model.</a:t>
            </a:r>
          </a:p>
          <a:p>
            <a:pPr marL="171450" indent="-171450">
              <a:buFont typeface="Arial" panose="020B0604020202020204" pitchFamily="34" charset="0"/>
              <a:buChar char="•"/>
            </a:pPr>
            <a:r>
              <a:rPr lang="en-US" dirty="0"/>
              <a:t>Used in combination, a line of best fit determined the age at various depths, as well as a max. and min. age bracket </a:t>
            </a:r>
          </a:p>
          <a:p>
            <a:pPr marL="171450" indent="-171450">
              <a:buFont typeface="Arial" panose="020B0604020202020204" pitchFamily="34" charset="0"/>
              <a:buChar char="•"/>
            </a:pPr>
            <a:r>
              <a:rPr lang="en-US" dirty="0"/>
              <a:t>Age model dated </a:t>
            </a:r>
            <a:r>
              <a:rPr lang="en-US" dirty="0" err="1"/>
              <a:t>BSi</a:t>
            </a:r>
            <a:r>
              <a:rPr lang="en-US" dirty="0"/>
              <a:t>, OM, and sedimentation rates</a:t>
            </a:r>
          </a:p>
          <a:p>
            <a:pPr marL="171450" indent="-171450">
              <a:buFont typeface="Arial" panose="020B0604020202020204" pitchFamily="34" charset="0"/>
              <a:buChar char="•"/>
            </a:pPr>
            <a:r>
              <a:rPr lang="en-US" dirty="0" err="1"/>
              <a:t>BSi</a:t>
            </a:r>
            <a:r>
              <a:rPr lang="en-US" dirty="0"/>
              <a:t> and OM are significantly correlated (p=4.79E-6). </a:t>
            </a:r>
            <a:r>
              <a:rPr lang="en-US" dirty="0" err="1"/>
              <a:t>BSi</a:t>
            </a:r>
            <a:r>
              <a:rPr lang="en-US" dirty="0"/>
              <a:t> and OM content are higher at the base of the core (before 5 ka) and lower at the top of the core (after 5 ka). Sedimentation rate appears to have an inverse relationship, being lower before 5 ka and larger thereafter. </a:t>
            </a:r>
          </a:p>
          <a:p>
            <a:pPr marL="171450" indent="-171450">
              <a:buFont typeface="Arial" panose="020B0604020202020204" pitchFamily="34" charset="0"/>
              <a:buChar char="•"/>
            </a:pPr>
            <a:r>
              <a:rPr lang="en-US" b="0" i="0" dirty="0">
                <a:solidFill>
                  <a:srgbClr val="0D0D0D"/>
                </a:solidFill>
                <a:effectLst/>
                <a:latin typeface="Söhne"/>
              </a:rPr>
              <a:t>A compilation of data published in a 2016 paper, composed of individually dated moraines in the region, primarily appear ins after 5 ka, as represented by the data points. Similarly, advances during the first millennium and three-part Little Ice Age represent numerous moraines deposited in the region.“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moraine is the rock and soil left behind from moving </a:t>
            </a:r>
            <a:r>
              <a:rPr lang="en-US"/>
              <a:t>glaciers. Moraines </a:t>
            </a:r>
            <a:r>
              <a:rPr lang="en-US" dirty="0"/>
              <a:t>are used to determine when glaciers reached their maximum extent because moraines mark the glacier terminus.</a:t>
            </a:r>
          </a:p>
          <a:p>
            <a:pPr marL="171450"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85849C93-619B-4832-FBA8-554B95FB5371}"/>
              </a:ext>
            </a:extLst>
          </p:cNvPr>
          <p:cNvSpPr>
            <a:spLocks noGrp="1"/>
          </p:cNvSpPr>
          <p:nvPr>
            <p:ph type="sldNum" sz="quarter" idx="5"/>
          </p:nvPr>
        </p:nvSpPr>
        <p:spPr/>
        <p:txBody>
          <a:bodyPr/>
          <a:lstStyle/>
          <a:p>
            <a:fld id="{17251476-C80D-478D-8F1D-312F8C398438}" type="slidenum">
              <a:rPr lang="en-US" smtClean="0"/>
              <a:t>7</a:t>
            </a:fld>
            <a:endParaRPr lang="en-US"/>
          </a:p>
        </p:txBody>
      </p:sp>
    </p:spTree>
    <p:extLst>
      <p:ext uri="{BB962C8B-B14F-4D97-AF65-F5344CB8AC3E}">
        <p14:creationId xmlns:p14="http://schemas.microsoft.com/office/powerpoint/2010/main" val="4145884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58BF9-E577-A9F1-52D6-BAE22D7C20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CD729E-D7C8-57E4-35B4-DBF47D6E3B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D53755-72FD-E343-8728-A1151B2B088D}"/>
              </a:ext>
            </a:extLst>
          </p:cNvPr>
          <p:cNvSpPr>
            <a:spLocks noGrp="1"/>
          </p:cNvSpPr>
          <p:nvPr>
            <p:ph type="body" idx="1"/>
          </p:nvPr>
        </p:nvSpPr>
        <p:spPr/>
        <p:txBody>
          <a:bodyPr/>
          <a:lstStyle/>
          <a:p>
            <a:pPr marL="171450" indent="-171450">
              <a:buFont typeface="Arial" panose="020B0604020202020204" pitchFamily="34" charset="0"/>
              <a:buChar char="•"/>
            </a:pPr>
            <a:r>
              <a:rPr lang="en-US" dirty="0"/>
              <a:t>The age-depth model is based on calibrated 14C ages and </a:t>
            </a:r>
            <a:r>
              <a:rPr lang="en-US" dirty="0" err="1"/>
              <a:t>tephras</a:t>
            </a:r>
            <a:r>
              <a:rPr lang="en-US" dirty="0"/>
              <a:t> (fragments ejected from erupting volcanoes, typically ash) and developed using the Bacon model.</a:t>
            </a:r>
          </a:p>
          <a:p>
            <a:pPr marL="171450" indent="-171450">
              <a:buFont typeface="Arial" panose="020B0604020202020204" pitchFamily="34" charset="0"/>
              <a:buChar char="•"/>
            </a:pPr>
            <a:r>
              <a:rPr lang="en-US" dirty="0"/>
              <a:t>Used in combination, a line of best fit determined the age at various depths, as well as a max. and min. age bracket </a:t>
            </a:r>
          </a:p>
          <a:p>
            <a:pPr marL="171450" indent="-171450">
              <a:buFont typeface="Arial" panose="020B0604020202020204" pitchFamily="34" charset="0"/>
              <a:buChar char="•"/>
            </a:pPr>
            <a:r>
              <a:rPr lang="en-US" dirty="0"/>
              <a:t>Age model dated </a:t>
            </a:r>
            <a:r>
              <a:rPr lang="en-US" dirty="0" err="1"/>
              <a:t>BSi</a:t>
            </a:r>
            <a:r>
              <a:rPr lang="en-US" dirty="0"/>
              <a:t>, OM, and sedimentation rates</a:t>
            </a:r>
          </a:p>
          <a:p>
            <a:pPr marL="171450" indent="-171450">
              <a:buFont typeface="Arial" panose="020B0604020202020204" pitchFamily="34" charset="0"/>
              <a:buChar char="•"/>
            </a:pPr>
            <a:r>
              <a:rPr lang="en-US" dirty="0" err="1"/>
              <a:t>BSi</a:t>
            </a:r>
            <a:r>
              <a:rPr lang="en-US" dirty="0"/>
              <a:t> and OM are significantly correlated (p=4.79E-6). </a:t>
            </a:r>
            <a:r>
              <a:rPr lang="en-US" dirty="0" err="1"/>
              <a:t>BSi</a:t>
            </a:r>
            <a:r>
              <a:rPr lang="en-US" dirty="0"/>
              <a:t> and OM content are higher at the base of the core (before 5 ka) and lower at the top of the core (after 5 ka). Sedimentation rate appears to have an inverse relationship, being lower before 5 ka and larger thereafter. </a:t>
            </a:r>
          </a:p>
          <a:p>
            <a:pPr marL="171450" indent="-171450">
              <a:buFont typeface="Arial" panose="020B0604020202020204" pitchFamily="34" charset="0"/>
              <a:buChar char="•"/>
            </a:pPr>
            <a:r>
              <a:rPr lang="en-US" b="0" i="0" dirty="0">
                <a:solidFill>
                  <a:srgbClr val="0D0D0D"/>
                </a:solidFill>
                <a:effectLst/>
                <a:latin typeface="Söhne"/>
              </a:rPr>
              <a:t>A compilation of data published in a 2016 paper, composed of individually dated moraines in the region, primarily appear ins after 5 ka, as represented by the data points. Similarly, advances during the first millennium and three-part Little Ice Age represent numerous moraines deposited in the region.“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moraine is the rock and soil left behind from moving </a:t>
            </a:r>
            <a:r>
              <a:rPr lang="en-US"/>
              <a:t>glaciers. Moraines </a:t>
            </a:r>
            <a:r>
              <a:rPr lang="en-US" dirty="0"/>
              <a:t>are used to determine when glaciers reached their maximum extent because moraines mark the glacier terminus.</a:t>
            </a:r>
          </a:p>
          <a:p>
            <a:pPr marL="171450"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D1CCD284-CD32-1088-D027-5EE1C9D7FA9F}"/>
              </a:ext>
            </a:extLst>
          </p:cNvPr>
          <p:cNvSpPr>
            <a:spLocks noGrp="1"/>
          </p:cNvSpPr>
          <p:nvPr>
            <p:ph type="sldNum" sz="quarter" idx="5"/>
          </p:nvPr>
        </p:nvSpPr>
        <p:spPr/>
        <p:txBody>
          <a:bodyPr/>
          <a:lstStyle/>
          <a:p>
            <a:fld id="{17251476-C80D-478D-8F1D-312F8C398438}" type="slidenum">
              <a:rPr lang="en-US" smtClean="0"/>
              <a:t>8</a:t>
            </a:fld>
            <a:endParaRPr lang="en-US"/>
          </a:p>
        </p:txBody>
      </p:sp>
    </p:spTree>
    <p:extLst>
      <p:ext uri="{BB962C8B-B14F-4D97-AF65-F5344CB8AC3E}">
        <p14:creationId xmlns:p14="http://schemas.microsoft.com/office/powerpoint/2010/main" val="4213000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Smaller glaciers generate little rock flour (which is mechanically grinded from bedrock as glaciers flow downslope) because they have less mass. </a:t>
            </a:r>
          </a:p>
          <a:p>
            <a:pPr marL="628650" lvl="1" indent="-171450">
              <a:buFont typeface="Arial" panose="020B0604020202020204" pitchFamily="34" charset="0"/>
              <a:buChar char="•"/>
            </a:pPr>
            <a:r>
              <a:rPr lang="en-US" dirty="0"/>
              <a:t>Little rock flour input reduces lake turbidity, which deepens the photic zone because less sunlight is blocked, creating an ideal environment for diatom growth.</a:t>
            </a:r>
          </a:p>
          <a:p>
            <a:pPr marL="171450" lvl="0" indent="-171450">
              <a:buFont typeface="Arial" panose="020B0604020202020204" pitchFamily="34" charset="0"/>
              <a:buChar char="•"/>
            </a:pPr>
            <a:r>
              <a:rPr lang="en-US" dirty="0"/>
              <a:t>Large glaciers generate more rock flour because they have more mass, creating turbid conditions. </a:t>
            </a:r>
          </a:p>
          <a:p>
            <a:pPr marL="628650" lvl="1" indent="-171450">
              <a:buFont typeface="Arial" panose="020B0604020202020204" pitchFamily="34" charset="0"/>
              <a:buChar char="•"/>
            </a:pPr>
            <a:r>
              <a:rPr lang="en-US" dirty="0"/>
              <a:t>More rock flour input in the lake blocks sunlight, reducing the depth of the photic zone, limiting conditions for diatom growth.</a:t>
            </a:r>
          </a:p>
          <a:p>
            <a:pPr marL="628650" lvl="1" indent="-171450">
              <a:buFont typeface="Arial" panose="020B0604020202020204" pitchFamily="34" charset="0"/>
              <a:buChar char="•"/>
            </a:pPr>
            <a:r>
              <a:rPr lang="en-US" dirty="0"/>
              <a:t>Our data aligns with glacier expansion observed in southern AK after 5 ka, based on reconstructed temperature records and dated moraines. </a:t>
            </a:r>
          </a:p>
        </p:txBody>
      </p:sp>
      <p:sp>
        <p:nvSpPr>
          <p:cNvPr id="4" name="Slide Number Placeholder 3"/>
          <p:cNvSpPr>
            <a:spLocks noGrp="1"/>
          </p:cNvSpPr>
          <p:nvPr>
            <p:ph type="sldNum" sz="quarter" idx="5"/>
          </p:nvPr>
        </p:nvSpPr>
        <p:spPr/>
        <p:txBody>
          <a:bodyPr/>
          <a:lstStyle/>
          <a:p>
            <a:fld id="{17251476-C80D-478D-8F1D-312F8C398438}" type="slidenum">
              <a:rPr lang="en-US" smtClean="0"/>
              <a:t>9</a:t>
            </a:fld>
            <a:endParaRPr lang="en-US"/>
          </a:p>
        </p:txBody>
      </p:sp>
    </p:spTree>
    <p:extLst>
      <p:ext uri="{BB962C8B-B14F-4D97-AF65-F5344CB8AC3E}">
        <p14:creationId xmlns:p14="http://schemas.microsoft.com/office/powerpoint/2010/main" val="3048935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4/9/2024</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5806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4/9/2024</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571455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4/9/2024</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946350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4/9/2024</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076691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4/9/2024</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037762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4/9/2024</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695971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4/9/2024</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278406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4/9/2024</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349178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4/9/2024</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545172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4/9/2024</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100880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4/9/2024</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056788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4/9/2024</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245102541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2" r:id="rId6"/>
    <p:sldLayoutId id="2147483688" r:id="rId7"/>
    <p:sldLayoutId id="2147483689" r:id="rId8"/>
    <p:sldLayoutId id="2147483690" r:id="rId9"/>
    <p:sldLayoutId id="2147483691" r:id="rId10"/>
    <p:sldLayoutId id="2147483693" r:id="rId11"/>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61" name="Rectangle 10260">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263" name="Rectangle 10262">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65" name="Rectangle 10264">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267" name="Rectangle 10266">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a:extLst>
              <a:ext uri="{FF2B5EF4-FFF2-40B4-BE49-F238E27FC236}">
                <a16:creationId xmlns:a16="http://schemas.microsoft.com/office/drawing/2014/main" id="{FCA874D9-6B61-CC34-634C-D5AA674D6A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236" r="37684"/>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273" name="Rectangle 1027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74" name="Rectangle 1027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76" name="Rectangle 1027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EE5DE0FC-21E8-F6DD-8CBF-4C073FD011A5}"/>
              </a:ext>
            </a:extLst>
          </p:cNvPr>
          <p:cNvSpPr>
            <a:spLocks noGrp="1"/>
          </p:cNvSpPr>
          <p:nvPr>
            <p:ph type="subTitle" idx="1"/>
          </p:nvPr>
        </p:nvSpPr>
        <p:spPr>
          <a:xfrm>
            <a:off x="424815" y="3536824"/>
            <a:ext cx="4742608" cy="1803158"/>
          </a:xfrm>
        </p:spPr>
        <p:txBody>
          <a:bodyPr vert="horz" lIns="91440" tIns="45720" rIns="91440" bIns="45720" rtlCol="0" anchor="t">
            <a:normAutofit fontScale="25000" lnSpcReduction="20000"/>
          </a:bodyPr>
          <a:lstStyle/>
          <a:p>
            <a:pPr rtl="0">
              <a:spcBef>
                <a:spcPts val="0"/>
              </a:spcBef>
              <a:spcAft>
                <a:spcPts val="0"/>
              </a:spcAft>
            </a:pPr>
            <a:r>
              <a:rPr lang="en-US" sz="8800" b="1" i="0" u="none" strike="noStrike" dirty="0">
                <a:solidFill>
                  <a:srgbClr val="000000"/>
                </a:solidFill>
                <a:effectLst/>
                <a:latin typeface="Arial" panose="020B0604020202020204" pitchFamily="34" charset="0"/>
                <a:cs typeface="Arial" panose="020B0604020202020204" pitchFamily="34" charset="0"/>
              </a:rPr>
              <a:t>Tatum Hardt</a:t>
            </a:r>
            <a:endParaRPr lang="en-US" sz="8800" b="0" dirty="0">
              <a:effectLst/>
              <a:latin typeface="Arial" panose="020B0604020202020204" pitchFamily="34" charset="0"/>
              <a:cs typeface="Arial" panose="020B0604020202020204" pitchFamily="34" charset="0"/>
            </a:endParaRPr>
          </a:p>
          <a:p>
            <a:pPr rtl="0">
              <a:spcBef>
                <a:spcPts val="0"/>
              </a:spcBef>
              <a:spcAft>
                <a:spcPts val="0"/>
              </a:spcAft>
            </a:pPr>
            <a:r>
              <a:rPr lang="en-US" sz="8800" b="1" i="0" u="none" strike="noStrike" dirty="0">
                <a:solidFill>
                  <a:srgbClr val="000000"/>
                </a:solidFill>
                <a:effectLst/>
                <a:latin typeface="Arial" panose="020B0604020202020204" pitchFamily="34" charset="0"/>
                <a:cs typeface="Arial" panose="020B0604020202020204" pitchFamily="34" charset="0"/>
              </a:rPr>
              <a:t>Dr. Darrell Kaufman</a:t>
            </a:r>
            <a:endParaRPr lang="en-US" sz="8800" b="0" dirty="0">
              <a:effectLst/>
              <a:latin typeface="Arial" panose="020B0604020202020204" pitchFamily="34" charset="0"/>
              <a:cs typeface="Arial" panose="020B0604020202020204" pitchFamily="34" charset="0"/>
            </a:endParaRPr>
          </a:p>
          <a:p>
            <a:pPr rtl="0">
              <a:spcBef>
                <a:spcPts val="0"/>
              </a:spcBef>
              <a:spcAft>
                <a:spcPts val="0"/>
              </a:spcAft>
            </a:pPr>
            <a:r>
              <a:rPr lang="en-US" sz="8800" b="1" i="0" u="none" strike="noStrike" dirty="0">
                <a:solidFill>
                  <a:srgbClr val="000000"/>
                </a:solidFill>
                <a:effectLst/>
                <a:latin typeface="Arial" panose="020B0604020202020204" pitchFamily="34" charset="0"/>
                <a:cs typeface="Arial" panose="020B0604020202020204" pitchFamily="34" charset="0"/>
              </a:rPr>
              <a:t>Northern Arizona University</a:t>
            </a:r>
            <a:endParaRPr lang="en-US" sz="8800" b="0" dirty="0">
              <a:effectLst/>
              <a:latin typeface="Arial" panose="020B0604020202020204" pitchFamily="34" charset="0"/>
              <a:cs typeface="Arial" panose="020B0604020202020204" pitchFamily="34" charset="0"/>
            </a:endParaRPr>
          </a:p>
          <a:p>
            <a:pPr rtl="0">
              <a:spcBef>
                <a:spcPts val="0"/>
              </a:spcBef>
              <a:spcAft>
                <a:spcPts val="0"/>
              </a:spcAft>
            </a:pPr>
            <a:r>
              <a:rPr lang="en-US" sz="8800" b="1" i="0" u="none" strike="noStrike" dirty="0">
                <a:solidFill>
                  <a:srgbClr val="000000"/>
                </a:solidFill>
                <a:effectLst/>
                <a:latin typeface="Arial" panose="020B0604020202020204" pitchFamily="34" charset="0"/>
                <a:cs typeface="Arial" panose="020B0604020202020204" pitchFamily="34" charset="0"/>
              </a:rPr>
              <a:t>AZSGC Symposium, Tucson, AZ</a:t>
            </a:r>
            <a:endParaRPr lang="en-US" sz="8800" b="0" dirty="0">
              <a:effectLst/>
              <a:latin typeface="Arial" panose="020B0604020202020204" pitchFamily="34" charset="0"/>
              <a:cs typeface="Arial" panose="020B0604020202020204" pitchFamily="34" charset="0"/>
            </a:endParaRPr>
          </a:p>
          <a:p>
            <a:pPr rtl="0">
              <a:spcBef>
                <a:spcPts val="0"/>
              </a:spcBef>
              <a:spcAft>
                <a:spcPts val="0"/>
              </a:spcAft>
            </a:pPr>
            <a:r>
              <a:rPr lang="en-US" sz="8800" b="1" i="0" u="none" strike="noStrike" dirty="0">
                <a:solidFill>
                  <a:srgbClr val="000000"/>
                </a:solidFill>
                <a:effectLst/>
                <a:latin typeface="Arial" panose="020B0604020202020204" pitchFamily="34" charset="0"/>
                <a:cs typeface="Arial" panose="020B0604020202020204" pitchFamily="34" charset="0"/>
              </a:rPr>
              <a:t>April 20, 2024</a:t>
            </a:r>
            <a:endParaRPr lang="en-US" sz="8800" b="0" dirty="0">
              <a:effectLst/>
              <a:latin typeface="Arial" panose="020B0604020202020204" pitchFamily="34" charset="0"/>
              <a:cs typeface="Arial" panose="020B0604020202020204" pitchFamily="34" charset="0"/>
            </a:endParaRPr>
          </a:p>
          <a:p>
            <a:br>
              <a:rPr lang="en-US" sz="1000" dirty="0"/>
            </a:br>
            <a:endParaRPr lang="en-US" sz="12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2852BCC1-38A7-455A-461E-98CA3AD4485C}"/>
              </a:ext>
            </a:extLst>
          </p:cNvPr>
          <p:cNvSpPr/>
          <p:nvPr/>
        </p:nvSpPr>
        <p:spPr>
          <a:xfrm>
            <a:off x="371094" y="787352"/>
            <a:ext cx="716997" cy="14533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56AF4A50-C8F4-724D-4552-B02BE65E9FFD}"/>
              </a:ext>
            </a:extLst>
          </p:cNvPr>
          <p:cNvSpPr/>
          <p:nvPr/>
        </p:nvSpPr>
        <p:spPr>
          <a:xfrm>
            <a:off x="371094" y="2387727"/>
            <a:ext cx="3358134" cy="1747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4AFD0F-D174-DE51-23F4-A12854013EAD}"/>
              </a:ext>
            </a:extLst>
          </p:cNvPr>
          <p:cNvSpPr>
            <a:spLocks noGrp="1"/>
          </p:cNvSpPr>
          <p:nvPr>
            <p:ph type="ctrTitle"/>
          </p:nvPr>
        </p:nvSpPr>
        <p:spPr>
          <a:xfrm>
            <a:off x="424815" y="2295671"/>
            <a:ext cx="4742607" cy="1124712"/>
          </a:xfrm>
        </p:spPr>
        <p:txBody>
          <a:bodyPr vert="horz" lIns="91440" tIns="45720" rIns="91440" bIns="45720" rtlCol="0" anchor="b">
            <a:noAutofit/>
          </a:bodyPr>
          <a:lstStyle/>
          <a:p>
            <a:r>
              <a:rPr lang="en-US" sz="3600" b="1" dirty="0">
                <a:effectLst/>
                <a:latin typeface="Arial" panose="020B0604020202020204" pitchFamily="34" charset="0"/>
                <a:cs typeface="Arial" panose="020B0604020202020204" pitchFamily="34" charset="0"/>
              </a:rPr>
              <a:t>Sedimentary Analysis of Eklutna Lake, Alaska, to Understand Glacier Fluctuations Over the Past 9,600 Years</a:t>
            </a:r>
            <a:endParaRPr lang="en-US" sz="3600" dirty="0">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3D750A58-5242-D777-71B6-53684804CB2D}"/>
              </a:ext>
            </a:extLst>
          </p:cNvPr>
          <p:cNvCxnSpPr>
            <a:cxnSpLocks/>
          </p:cNvCxnSpPr>
          <p:nvPr/>
        </p:nvCxnSpPr>
        <p:spPr>
          <a:xfrm flipV="1">
            <a:off x="498834" y="3429000"/>
            <a:ext cx="4327166" cy="26402"/>
          </a:xfrm>
          <a:prstGeom prst="line">
            <a:avLst/>
          </a:prstGeom>
          <a:ln w="19050">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C64F30E-14CF-0A07-F52D-0025C80614C7}"/>
              </a:ext>
            </a:extLst>
          </p:cNvPr>
          <p:cNvSpPr txBox="1"/>
          <p:nvPr/>
        </p:nvSpPr>
        <p:spPr>
          <a:xfrm>
            <a:off x="9187748" y="6581001"/>
            <a:ext cx="3573107" cy="276999"/>
          </a:xfrm>
          <a:prstGeom prst="rect">
            <a:avLst/>
          </a:prstGeom>
          <a:noFill/>
        </p:spPr>
        <p:txBody>
          <a:bodyPr wrap="square" rtlCol="0">
            <a:spAutoFit/>
          </a:bodyPr>
          <a:lstStyle/>
          <a:p>
            <a:r>
              <a:rPr lang="en-US" sz="1200" b="1" dirty="0">
                <a:solidFill>
                  <a:schemeClr val="bg1"/>
                </a:solidFill>
                <a:highlight>
                  <a:srgbClr val="000000"/>
                </a:highlight>
                <a:latin typeface="Arial" panose="020B0604020202020204" pitchFamily="34" charset="0"/>
                <a:cs typeface="Arial" panose="020B0604020202020204" pitchFamily="34" charset="0"/>
              </a:rPr>
              <a:t>Eklutna Glacier (via: AKmountain.com)</a:t>
            </a:r>
          </a:p>
        </p:txBody>
      </p:sp>
      <p:pic>
        <p:nvPicPr>
          <p:cNvPr id="13" name="Picture 2" descr="NSF_Official_logo_High_Res_1200ppi">
            <a:extLst>
              <a:ext uri="{FF2B5EF4-FFF2-40B4-BE49-F238E27FC236}">
                <a16:creationId xmlns:a16="http://schemas.microsoft.com/office/drawing/2014/main" id="{7758ECFD-3EE8-8553-0E00-8D2E379410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815" y="5202750"/>
            <a:ext cx="1501297" cy="150129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a:extLst>
              <a:ext uri="{FF2B5EF4-FFF2-40B4-BE49-F238E27FC236}">
                <a16:creationId xmlns:a16="http://schemas.microsoft.com/office/drawing/2014/main" id="{C44E6D09-B4C0-F0ED-81AB-4F454C848F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4044" y="5151494"/>
            <a:ext cx="1278281" cy="170650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NASA Insignia Color">
            <a:extLst>
              <a:ext uri="{FF2B5EF4-FFF2-40B4-BE49-F238E27FC236}">
                <a16:creationId xmlns:a16="http://schemas.microsoft.com/office/drawing/2014/main" id="{310E71B5-2D62-FF3D-353A-C9C7F70A18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2325" y="5339982"/>
            <a:ext cx="1335890" cy="1407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187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5867D78-1681-FD3F-1F21-AF262E30754B}"/>
            </a:ext>
          </a:extLst>
        </p:cNvPr>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50E4C519-FBE9-4ABE-A8F9-C2CBE3269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lake surrounded by mountains&#10;&#10;Description automatically generated">
            <a:extLst>
              <a:ext uri="{FF2B5EF4-FFF2-40B4-BE49-F238E27FC236}">
                <a16:creationId xmlns:a16="http://schemas.microsoft.com/office/drawing/2014/main" id="{0A19F8AA-A47C-9BBD-AC69-073A60AE621D}"/>
              </a:ext>
            </a:extLst>
          </p:cNvPr>
          <p:cNvPicPr>
            <a:picLocks noChangeAspect="1"/>
          </p:cNvPicPr>
          <p:nvPr/>
        </p:nvPicPr>
        <p:blipFill rotWithShape="1">
          <a:blip r:embed="rId3">
            <a:extLst>
              <a:ext uri="{28A0092B-C50C-407E-A947-70E740481C1C}">
                <a14:useLocalDpi xmlns:a14="http://schemas.microsoft.com/office/drawing/2010/main" val="0"/>
              </a:ext>
            </a:extLst>
          </a:blip>
          <a:srcRect r="2161"/>
          <a:stretch/>
        </p:blipFill>
        <p:spPr>
          <a:xfrm>
            <a:off x="3245637" y="-1"/>
            <a:ext cx="8946363" cy="6858000"/>
          </a:xfrm>
          <a:custGeom>
            <a:avLst/>
            <a:gdLst/>
            <a:ahLst/>
            <a:cxnLst/>
            <a:rect l="l" t="t" r="r" b="b"/>
            <a:pathLst>
              <a:path w="8946363" h="6858000">
                <a:moveTo>
                  <a:pt x="0" y="0"/>
                </a:moveTo>
                <a:lnTo>
                  <a:pt x="8946363" y="0"/>
                </a:lnTo>
                <a:lnTo>
                  <a:pt x="8946363" y="6858000"/>
                </a:lnTo>
                <a:lnTo>
                  <a:pt x="1" y="6858000"/>
                </a:lnTo>
                <a:lnTo>
                  <a:pt x="60040" y="6788731"/>
                </a:lnTo>
                <a:cubicBezTo>
                  <a:pt x="770566" y="5928901"/>
                  <a:pt x="1210035" y="4741057"/>
                  <a:pt x="1210035" y="3429001"/>
                </a:cubicBezTo>
                <a:cubicBezTo>
                  <a:pt x="1210035" y="2116945"/>
                  <a:pt x="770566" y="929101"/>
                  <a:pt x="60040" y="69272"/>
                </a:cubicBezTo>
                <a:close/>
              </a:path>
            </a:pathLst>
          </a:custGeom>
        </p:spPr>
      </p:pic>
      <p:sp useBgFill="1">
        <p:nvSpPr>
          <p:cNvPr id="37" name="Freeform: Shape 36">
            <a:extLst>
              <a:ext uri="{FF2B5EF4-FFF2-40B4-BE49-F238E27FC236}">
                <a16:creationId xmlns:a16="http://schemas.microsoft.com/office/drawing/2014/main" id="{80EC29FB-299E-49F3-8C7B-01199632A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455672" cy="6858000"/>
          </a:xfrm>
          <a:custGeom>
            <a:avLst/>
            <a:gdLst>
              <a:gd name="connsiteX0" fmla="*/ 0 w 4455672"/>
              <a:gd name="connsiteY0" fmla="*/ 0 h 6858000"/>
              <a:gd name="connsiteX1" fmla="*/ 3245636 w 4455672"/>
              <a:gd name="connsiteY1" fmla="*/ 0 h 6858000"/>
              <a:gd name="connsiteX2" fmla="*/ 3305677 w 4455672"/>
              <a:gd name="connsiteY2" fmla="*/ 69272 h 6858000"/>
              <a:gd name="connsiteX3" fmla="*/ 4455672 w 4455672"/>
              <a:gd name="connsiteY3" fmla="*/ 3429001 h 6858000"/>
              <a:gd name="connsiteX4" fmla="*/ 3305677 w 4455672"/>
              <a:gd name="connsiteY4" fmla="*/ 6788731 h 6858000"/>
              <a:gd name="connsiteX5" fmla="*/ 3245638 w 4455672"/>
              <a:gd name="connsiteY5" fmla="*/ 6858000 h 6858000"/>
              <a:gd name="connsiteX6" fmla="*/ 0 w 44556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2" h="6858000">
                <a:moveTo>
                  <a:pt x="0" y="0"/>
                </a:moveTo>
                <a:lnTo>
                  <a:pt x="3245636" y="0"/>
                </a:lnTo>
                <a:lnTo>
                  <a:pt x="3305677" y="69272"/>
                </a:lnTo>
                <a:cubicBezTo>
                  <a:pt x="4016203" y="929101"/>
                  <a:pt x="4455672" y="2116945"/>
                  <a:pt x="4455672" y="3429001"/>
                </a:cubicBezTo>
                <a:cubicBezTo>
                  <a:pt x="4455672" y="4741057"/>
                  <a:pt x="4016203" y="5928901"/>
                  <a:pt x="3305677" y="6788731"/>
                </a:cubicBezTo>
                <a:lnTo>
                  <a:pt x="3245638"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9" name="Freeform: Shape 38">
            <a:extLst>
              <a:ext uri="{FF2B5EF4-FFF2-40B4-BE49-F238E27FC236}">
                <a16:creationId xmlns:a16="http://schemas.microsoft.com/office/drawing/2014/main" id="{C29A2522-B27A-45C5-897B-79A1407D1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8" cy="6858000"/>
          </a:xfrm>
          <a:custGeom>
            <a:avLst/>
            <a:gdLst>
              <a:gd name="connsiteX0" fmla="*/ 0 w 4446528"/>
              <a:gd name="connsiteY0" fmla="*/ 0 h 6858000"/>
              <a:gd name="connsiteX1" fmla="*/ 3236492 w 4446528"/>
              <a:gd name="connsiteY1" fmla="*/ 0 h 6858000"/>
              <a:gd name="connsiteX2" fmla="*/ 3296533 w 4446528"/>
              <a:gd name="connsiteY2" fmla="*/ 69272 h 6858000"/>
              <a:gd name="connsiteX3" fmla="*/ 4446528 w 4446528"/>
              <a:gd name="connsiteY3" fmla="*/ 3429001 h 6858000"/>
              <a:gd name="connsiteX4" fmla="*/ 3296533 w 4446528"/>
              <a:gd name="connsiteY4" fmla="*/ 6788731 h 6858000"/>
              <a:gd name="connsiteX5" fmla="*/ 3236494 w 4446528"/>
              <a:gd name="connsiteY5" fmla="*/ 6858000 h 6858000"/>
              <a:gd name="connsiteX6" fmla="*/ 0 w 444652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8" h="6858000">
                <a:moveTo>
                  <a:pt x="0" y="0"/>
                </a:moveTo>
                <a:lnTo>
                  <a:pt x="3236492" y="0"/>
                </a:lnTo>
                <a:lnTo>
                  <a:pt x="3296533" y="69272"/>
                </a:lnTo>
                <a:cubicBezTo>
                  <a:pt x="4007059" y="929101"/>
                  <a:pt x="4446528" y="2116945"/>
                  <a:pt x="4446528" y="3429001"/>
                </a:cubicBezTo>
                <a:cubicBezTo>
                  <a:pt x="4446528" y="4741057"/>
                  <a:pt x="4007059" y="5928901"/>
                  <a:pt x="3296533" y="6788731"/>
                </a:cubicBezTo>
                <a:lnTo>
                  <a:pt x="323649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B211770-6C89-63AB-FDE9-4A82AB13B1BC}"/>
              </a:ext>
            </a:extLst>
          </p:cNvPr>
          <p:cNvSpPr>
            <a:spLocks noGrp="1"/>
          </p:cNvSpPr>
          <p:nvPr>
            <p:ph type="title"/>
          </p:nvPr>
        </p:nvSpPr>
        <p:spPr>
          <a:xfrm>
            <a:off x="371094" y="1161288"/>
            <a:ext cx="3438144" cy="1239012"/>
          </a:xfrm>
        </p:spPr>
        <p:txBody>
          <a:bodyPr anchor="ctr">
            <a:normAutofit/>
          </a:bodyPr>
          <a:lstStyle/>
          <a:p>
            <a:r>
              <a:rPr lang="en-US" dirty="0">
                <a:latin typeface="Arial" panose="020B0604020202020204" pitchFamily="34" charset="0"/>
                <a:cs typeface="Arial" panose="020B0604020202020204" pitchFamily="34" charset="0"/>
              </a:rPr>
              <a:t>Conclusion</a:t>
            </a:r>
          </a:p>
        </p:txBody>
      </p:sp>
      <p:sp>
        <p:nvSpPr>
          <p:cNvPr id="41" name="Rectangle 40">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0961"/>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4181" y="2443480"/>
            <a:ext cx="33832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EED8CF5-9D46-0AE8-77F1-C4F5E80C5188}"/>
              </a:ext>
            </a:extLst>
          </p:cNvPr>
          <p:cNvSpPr>
            <a:spLocks noGrp="1"/>
          </p:cNvSpPr>
          <p:nvPr>
            <p:ph idx="1"/>
          </p:nvPr>
        </p:nvSpPr>
        <p:spPr>
          <a:xfrm>
            <a:off x="-64182" y="2587457"/>
            <a:ext cx="4308696" cy="3207258"/>
          </a:xfrm>
        </p:spPr>
        <p:txBody>
          <a:bodyPr anchor="t">
            <a:normAutofit/>
          </a:bodyPr>
          <a:lstStyle/>
          <a:p>
            <a:pPr marL="742950" lvl="1" indent="-285750" fontAlgn="base">
              <a:buFont typeface="Arial" panose="020B0604020202020204" pitchFamily="34" charset="0"/>
              <a:buChar char="•"/>
            </a:pPr>
            <a:r>
              <a:rPr lang="en-US" sz="1800" dirty="0">
                <a:solidFill>
                  <a:srgbClr val="000000"/>
                </a:solidFill>
                <a:latin typeface="Arial" panose="020B0604020202020204" pitchFamily="34" charset="0"/>
                <a:cs typeface="Arial" panose="020B0604020202020204" pitchFamily="34" charset="0"/>
              </a:rPr>
              <a:t>Using proxies to understand how glaciers responded to past changes in climatic conditions can help us predict how glaciers may respond to future changes.</a:t>
            </a:r>
          </a:p>
          <a:p>
            <a:pPr marL="742950" lvl="1" indent="-285750" fontAlgn="base">
              <a:buFont typeface="Arial" panose="020B0604020202020204" pitchFamily="34" charset="0"/>
              <a:buChar char="•"/>
            </a:pPr>
            <a:r>
              <a:rPr lang="en-US" sz="1800" b="0" i="0" u="none" strike="noStrike" dirty="0">
                <a:solidFill>
                  <a:srgbClr val="000000"/>
                </a:solidFill>
                <a:effectLst/>
                <a:latin typeface="Arial" panose="020B0604020202020204" pitchFamily="34" charset="0"/>
                <a:cs typeface="Arial" panose="020B0604020202020204" pitchFamily="34" charset="0"/>
              </a:rPr>
              <a:t>Future research is necessary to predict and understand how high latitude lakes will be affected by human-induced warming.</a:t>
            </a:r>
          </a:p>
        </p:txBody>
      </p:sp>
      <p:sp>
        <p:nvSpPr>
          <p:cNvPr id="5" name="TextBox 4">
            <a:extLst>
              <a:ext uri="{FF2B5EF4-FFF2-40B4-BE49-F238E27FC236}">
                <a16:creationId xmlns:a16="http://schemas.microsoft.com/office/drawing/2014/main" id="{C06B97D3-9202-1598-5DD0-C8BCE8017FB0}"/>
              </a:ext>
            </a:extLst>
          </p:cNvPr>
          <p:cNvSpPr txBox="1"/>
          <p:nvPr/>
        </p:nvSpPr>
        <p:spPr>
          <a:xfrm>
            <a:off x="9844434" y="6565611"/>
            <a:ext cx="2347566" cy="292388"/>
          </a:xfrm>
          <a:prstGeom prst="rect">
            <a:avLst/>
          </a:prstGeom>
          <a:noFill/>
        </p:spPr>
        <p:txBody>
          <a:bodyPr wrap="none" rtlCol="0">
            <a:spAutoFit/>
          </a:bodyPr>
          <a:lstStyle/>
          <a:p>
            <a:r>
              <a:rPr lang="en-US" sz="1300" dirty="0">
                <a:solidFill>
                  <a:schemeClr val="bg1"/>
                </a:solidFill>
                <a:latin typeface="Arial" panose="020B0604020202020204" pitchFamily="34" charset="0"/>
                <a:cs typeface="Arial" panose="020B0604020202020204" pitchFamily="34" charset="0"/>
              </a:rPr>
              <a:t>Eklutna Lake (via Alaska.org)</a:t>
            </a:r>
          </a:p>
        </p:txBody>
      </p:sp>
      <p:pic>
        <p:nvPicPr>
          <p:cNvPr id="13" name="Picture 2" descr="NSF_Official_logo_High_Res_1200ppi">
            <a:extLst>
              <a:ext uri="{FF2B5EF4-FFF2-40B4-BE49-F238E27FC236}">
                <a16:creationId xmlns:a16="http://schemas.microsoft.com/office/drawing/2014/main" id="{B2E3ED2B-EF98-5DD9-F159-A8C3A152A6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4222" y="5602210"/>
            <a:ext cx="1024036" cy="102403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a:extLst>
              <a:ext uri="{FF2B5EF4-FFF2-40B4-BE49-F238E27FC236}">
                <a16:creationId xmlns:a16="http://schemas.microsoft.com/office/drawing/2014/main" id="{970938FB-23CA-BBCB-8345-14CDBA20CE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8258" y="5476522"/>
            <a:ext cx="955365" cy="1275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374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49D8D-F1B6-C333-1B7B-92AE2C9E5863}"/>
              </a:ext>
            </a:extLst>
          </p:cNvPr>
          <p:cNvSpPr>
            <a:spLocks noGrp="1"/>
          </p:cNvSpPr>
          <p:nvPr>
            <p:ph type="title"/>
          </p:nvPr>
        </p:nvSpPr>
        <p:spPr/>
        <p:txBody>
          <a:bodyPr>
            <a:normAutofit/>
          </a:bodyPr>
          <a:lstStyle/>
          <a:p>
            <a:r>
              <a:rPr lang="en-US" dirty="0"/>
              <a:t>Acknowledgements</a:t>
            </a:r>
          </a:p>
        </p:txBody>
      </p:sp>
      <p:sp>
        <p:nvSpPr>
          <p:cNvPr id="3" name="Content Placeholder 2">
            <a:extLst>
              <a:ext uri="{FF2B5EF4-FFF2-40B4-BE49-F238E27FC236}">
                <a16:creationId xmlns:a16="http://schemas.microsoft.com/office/drawing/2014/main" id="{22314363-3302-7840-0541-D0FB9BCF9D6A}"/>
              </a:ext>
            </a:extLst>
          </p:cNvPr>
          <p:cNvSpPr>
            <a:spLocks noGrp="1"/>
          </p:cNvSpPr>
          <p:nvPr>
            <p:ph idx="1"/>
          </p:nvPr>
        </p:nvSpPr>
        <p:spPr>
          <a:xfrm>
            <a:off x="529389" y="2478024"/>
            <a:ext cx="9482101" cy="4379976"/>
          </a:xfrm>
        </p:spPr>
        <p:txBody>
          <a:bodyPr>
            <a:normAutofit fontScale="92500"/>
          </a:bodyPr>
          <a:lstStyle/>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Dr. Darrell Kaufman for his mentorship and guidance throughout the project, as well as </a:t>
            </a:r>
            <a:r>
              <a:rPr lang="en-US" sz="2400">
                <a:latin typeface="Arial" panose="020B0604020202020204" pitchFamily="34" charset="0"/>
                <a:cs typeface="Arial" panose="020B0604020202020204" pitchFamily="34" charset="0"/>
              </a:rPr>
              <a:t>data interpretation.</a:t>
            </a:r>
            <a:endParaRPr lang="en-US" sz="2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Dr. Jordan Bright for lab work guidance and data interpretation.</a:t>
            </a: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Dr. </a:t>
            </a:r>
            <a:r>
              <a:rPr lang="en-US" sz="2400" i="0" strike="noStrike" dirty="0">
                <a:effectLst/>
                <a:latin typeface="Arial" panose="020B0604020202020204" pitchFamily="34" charset="0"/>
                <a:cs typeface="Arial" panose="020B0604020202020204" pitchFamily="34" charset="0"/>
              </a:rPr>
              <a:t>Maurycy </a:t>
            </a:r>
            <a:r>
              <a:rPr lang="en-US" sz="2400" i="0" strike="noStrike" dirty="0" err="1">
                <a:effectLst/>
                <a:latin typeface="Arial" panose="020B0604020202020204" pitchFamily="34" charset="0"/>
                <a:cs typeface="Arial" panose="020B0604020202020204" pitchFamily="34" charset="0"/>
              </a:rPr>
              <a:t>Zarczynski</a:t>
            </a:r>
            <a:r>
              <a:rPr lang="en-US" sz="2400" i="0" strike="noStrike" dirty="0">
                <a:effectLst/>
                <a:latin typeface="Arial" panose="020B0604020202020204" pitchFamily="34" charset="0"/>
                <a:cs typeface="Arial" panose="020B0604020202020204" pitchFamily="34" charset="0"/>
              </a:rPr>
              <a:t> for statistical analysis and interpretation in R.</a:t>
            </a: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Hunter Allen for data interpretation.</a:t>
            </a:r>
          </a:p>
          <a:p>
            <a:pPr marL="457200" indent="-457200">
              <a:buFont typeface="Arial" panose="020B0604020202020204" pitchFamily="34" charset="0"/>
              <a:buChar char="•"/>
            </a:pPr>
            <a:r>
              <a:rPr lang="en-US" sz="2400" i="0" strike="noStrike" dirty="0">
                <a:effectLst/>
                <a:latin typeface="Arial" panose="020B0604020202020204" pitchFamily="34" charset="0"/>
                <a:cs typeface="Arial" panose="020B0604020202020204" pitchFamily="34" charset="0"/>
              </a:rPr>
              <a:t>Cedar </a:t>
            </a:r>
            <a:r>
              <a:rPr lang="en-US" sz="2400" i="0" strike="noStrike" dirty="0" err="1">
                <a:effectLst/>
                <a:latin typeface="Arial" panose="020B0604020202020204" pitchFamily="34" charset="0"/>
                <a:cs typeface="Arial" panose="020B0604020202020204" pitchFamily="34" charset="0"/>
              </a:rPr>
              <a:t>Bertelsen</a:t>
            </a:r>
            <a:r>
              <a:rPr lang="en-US" sz="2400" dirty="0">
                <a:latin typeface="Arial" panose="020B0604020202020204" pitchFamily="34" charset="0"/>
                <a:cs typeface="Arial" panose="020B0604020202020204" pitchFamily="34" charset="0"/>
              </a:rPr>
              <a:t>, Michelle </a:t>
            </a:r>
            <a:r>
              <a:rPr lang="en-US" sz="2400" dirty="0" err="1">
                <a:latin typeface="Arial" panose="020B0604020202020204" pitchFamily="34" charset="0"/>
                <a:cs typeface="Arial" panose="020B0604020202020204" pitchFamily="34" charset="0"/>
              </a:rPr>
              <a:t>Olichney</a:t>
            </a:r>
            <a:r>
              <a:rPr lang="en-US" sz="2400" dirty="0">
                <a:latin typeface="Arial" panose="020B0604020202020204" pitchFamily="34" charset="0"/>
                <a:cs typeface="Arial" panose="020B0604020202020204" pitchFamily="34" charset="0"/>
              </a:rPr>
              <a:t>, and </a:t>
            </a:r>
            <a:r>
              <a:rPr lang="en-US" sz="2400" dirty="0" err="1">
                <a:latin typeface="Arial" panose="020B0604020202020204" pitchFamily="34" charset="0"/>
                <a:cs typeface="Arial" panose="020B0604020202020204" pitchFamily="34" charset="0"/>
              </a:rPr>
              <a:t>Meriel</a:t>
            </a:r>
            <a:r>
              <a:rPr lang="en-US" sz="2400" dirty="0">
                <a:latin typeface="Arial" panose="020B0604020202020204" pitchFamily="34" charset="0"/>
                <a:cs typeface="Arial" panose="020B0604020202020204" pitchFamily="34" charset="0"/>
              </a:rPr>
              <a:t> Medina</a:t>
            </a:r>
            <a:r>
              <a:rPr lang="en-US" sz="2400" i="0" strike="noStrike" dirty="0">
                <a:effectLst/>
                <a:latin typeface="Arial" panose="020B0604020202020204" pitchFamily="34" charset="0"/>
                <a:cs typeface="Arial" panose="020B0604020202020204" pitchFamily="34" charset="0"/>
              </a:rPr>
              <a:t> for sample processing.</a:t>
            </a: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The NASA Space Grant and the National Science Foundation for project funding</a:t>
            </a:r>
            <a:r>
              <a:rPr lang="en-US" sz="2300" dirty="0">
                <a:latin typeface="Arial" panose="020B0604020202020204" pitchFamily="34" charset="0"/>
                <a:cs typeface="Arial" panose="020B0604020202020204" pitchFamily="34" charset="0"/>
              </a:rPr>
              <a:t>.</a:t>
            </a:r>
          </a:p>
        </p:txBody>
      </p:sp>
      <p:pic>
        <p:nvPicPr>
          <p:cNvPr id="4" name="Picture 2" descr="NSF_Official_logo_High_Res_1200ppi">
            <a:extLst>
              <a:ext uri="{FF2B5EF4-FFF2-40B4-BE49-F238E27FC236}">
                <a16:creationId xmlns:a16="http://schemas.microsoft.com/office/drawing/2014/main" id="{CA02E336-1AB3-173C-31FD-04E2A32296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1490" y="5571460"/>
            <a:ext cx="1178529" cy="11785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49F9E32-4DEA-22CF-5D75-EFD24BBE19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5300" y="5486668"/>
            <a:ext cx="1027215" cy="1371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671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17820-C81C-3ADE-B5D7-FF4B885C757E}"/>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Thank you!</a:t>
            </a:r>
          </a:p>
        </p:txBody>
      </p:sp>
      <p:pic>
        <p:nvPicPr>
          <p:cNvPr id="3" name="Picture 2" descr="NSF_Official_logo_High_Res_1200ppi">
            <a:extLst>
              <a:ext uri="{FF2B5EF4-FFF2-40B4-BE49-F238E27FC236}">
                <a16:creationId xmlns:a16="http://schemas.microsoft.com/office/drawing/2014/main" id="{25E1F240-6FA0-0897-E20C-F854BFDD4A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1490" y="5571460"/>
            <a:ext cx="1178529" cy="11785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3C74519B-757E-2AB8-4FEF-79106C2EC5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5300" y="5486668"/>
            <a:ext cx="1027215" cy="1371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82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01B3EC0-C865-4E52-A0F6-CB02B29A4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7F6FB372-45DC-77DD-37BE-FA35C9565B84}"/>
              </a:ext>
            </a:extLst>
          </p:cNvPr>
          <p:cNvSpPr>
            <a:spLocks noGrp="1"/>
          </p:cNvSpPr>
          <p:nvPr>
            <p:ph type="title"/>
          </p:nvPr>
        </p:nvSpPr>
        <p:spPr>
          <a:xfrm>
            <a:off x="136565" y="802106"/>
            <a:ext cx="4413023" cy="5155422"/>
          </a:xfrm>
        </p:spPr>
        <p:txBody>
          <a:bodyPr anchor="t">
            <a:normAutofit/>
          </a:bodyPr>
          <a:lstStyle/>
          <a:p>
            <a:r>
              <a:rPr lang="en-US" dirty="0"/>
              <a:t>Background and Motivation</a:t>
            </a:r>
          </a:p>
        </p:txBody>
      </p:sp>
      <p:pic>
        <p:nvPicPr>
          <p:cNvPr id="7" name="Content Placeholder 6" descr="A map of mountains with red lines&#10;&#10;Description automatically generated">
            <a:extLst>
              <a:ext uri="{FF2B5EF4-FFF2-40B4-BE49-F238E27FC236}">
                <a16:creationId xmlns:a16="http://schemas.microsoft.com/office/drawing/2014/main" id="{66873722-646C-67AD-050D-A395F17A295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936"/>
          <a:stretch/>
        </p:blipFill>
        <p:spPr>
          <a:xfrm>
            <a:off x="5005139" y="862160"/>
            <a:ext cx="6194895" cy="4709300"/>
          </a:xfrm>
          <a:ln>
            <a:solidFill>
              <a:schemeClr val="tx1"/>
            </a:solidFill>
          </a:ln>
        </p:spPr>
      </p:pic>
      <p:sp>
        <p:nvSpPr>
          <p:cNvPr id="10" name="Rectangle 9">
            <a:extLst>
              <a:ext uri="{FF2B5EF4-FFF2-40B4-BE49-F238E27FC236}">
                <a16:creationId xmlns:a16="http://schemas.microsoft.com/office/drawing/2014/main" id="{3D37C18F-DF60-F4C0-3779-2D776F4484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5FF8E6CF-4537-10AA-C181-4E76DB876D0E}"/>
              </a:ext>
            </a:extLst>
          </p:cNvPr>
          <p:cNvSpPr txBox="1"/>
          <p:nvPr/>
        </p:nvSpPr>
        <p:spPr>
          <a:xfrm>
            <a:off x="136565" y="2025908"/>
            <a:ext cx="4732009" cy="4832092"/>
          </a:xfrm>
          <a:prstGeom prst="rect">
            <a:avLst/>
          </a:prstGeom>
          <a:noFill/>
        </p:spPr>
        <p:txBody>
          <a:bodyPr wrap="square">
            <a:spAutoFit/>
          </a:bodyPr>
          <a:lstStyle/>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Eklutna Glacier is losing mass due to arctic warming, threatening water and hydropower to Anchorage, AK.</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Proglacial lake sediment cores from Eklutna Lake provide proxies for past glacier fluctuations due to changing climatic conditions.</a:t>
            </a:r>
          </a:p>
        </p:txBody>
      </p:sp>
      <p:sp>
        <p:nvSpPr>
          <p:cNvPr id="13" name="Rectangle 12">
            <a:extLst>
              <a:ext uri="{FF2B5EF4-FFF2-40B4-BE49-F238E27FC236}">
                <a16:creationId xmlns:a16="http://schemas.microsoft.com/office/drawing/2014/main" id="{3A85F6E7-9C4E-C153-D3FC-C4AAB00F3E63}"/>
              </a:ext>
            </a:extLst>
          </p:cNvPr>
          <p:cNvSpPr/>
          <p:nvPr/>
        </p:nvSpPr>
        <p:spPr>
          <a:xfrm>
            <a:off x="615458" y="601133"/>
            <a:ext cx="548640" cy="73152"/>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295E15-4718-8E5A-EFA6-00550772959D}"/>
              </a:ext>
            </a:extLst>
          </p:cNvPr>
          <p:cNvSpPr/>
          <p:nvPr/>
        </p:nvSpPr>
        <p:spPr>
          <a:xfrm>
            <a:off x="258842" y="601133"/>
            <a:ext cx="548640" cy="7315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2" descr="NSF_Official_logo_High_Res_1200ppi">
            <a:extLst>
              <a:ext uri="{FF2B5EF4-FFF2-40B4-BE49-F238E27FC236}">
                <a16:creationId xmlns:a16="http://schemas.microsoft.com/office/drawing/2014/main" id="{61C3642D-AA46-19F8-E95D-9789D094A1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11490" y="5571460"/>
            <a:ext cx="1178529" cy="117852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a:extLst>
              <a:ext uri="{FF2B5EF4-FFF2-40B4-BE49-F238E27FC236}">
                <a16:creationId xmlns:a16="http://schemas.microsoft.com/office/drawing/2014/main" id="{42604FE2-D6E4-37FD-6E4B-6E377F884D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65300" y="5486668"/>
            <a:ext cx="1027215" cy="1371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539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EFCF10E-6940-3F64-4EB4-9DB889E0C53F}"/>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B0AED52-A3ED-4358-7868-1A95D1B330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1DD28B35-6744-E02B-A130-07C574363D01}"/>
              </a:ext>
            </a:extLst>
          </p:cNvPr>
          <p:cNvSpPr>
            <a:spLocks noGrp="1"/>
          </p:cNvSpPr>
          <p:nvPr>
            <p:ph type="title"/>
          </p:nvPr>
        </p:nvSpPr>
        <p:spPr>
          <a:xfrm>
            <a:off x="136565" y="802106"/>
            <a:ext cx="4413023" cy="5155422"/>
          </a:xfrm>
        </p:spPr>
        <p:txBody>
          <a:bodyPr anchor="t">
            <a:normAutofit/>
          </a:bodyPr>
          <a:lstStyle/>
          <a:p>
            <a:r>
              <a:rPr lang="en-US" dirty="0"/>
              <a:t>Methods</a:t>
            </a:r>
          </a:p>
        </p:txBody>
      </p:sp>
      <p:sp>
        <p:nvSpPr>
          <p:cNvPr id="10" name="Rectangle 9">
            <a:extLst>
              <a:ext uri="{FF2B5EF4-FFF2-40B4-BE49-F238E27FC236}">
                <a16:creationId xmlns:a16="http://schemas.microsoft.com/office/drawing/2014/main" id="{A4F23D78-5CD6-954E-9DCF-CF777C566F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4963C9F2-B899-04E7-12C5-A002D9AF6ABA}"/>
              </a:ext>
            </a:extLst>
          </p:cNvPr>
          <p:cNvSpPr txBox="1"/>
          <p:nvPr/>
        </p:nvSpPr>
        <p:spPr>
          <a:xfrm>
            <a:off x="112205" y="1476391"/>
            <a:ext cx="5140780" cy="5509200"/>
          </a:xfrm>
          <a:prstGeom prst="rect">
            <a:avLst/>
          </a:prstGeom>
          <a:noFill/>
        </p:spPr>
        <p:txBody>
          <a:bodyPr wrap="square">
            <a:spAutoFit/>
          </a:bodyPr>
          <a:lstStyle/>
          <a:p>
            <a:pPr marL="457200" indent="-457200">
              <a:lnSpc>
                <a:spcPct val="100000"/>
              </a:lnSpc>
              <a:buFont typeface="Arial" panose="020B0604020202020204" pitchFamily="34" charset="0"/>
              <a:buChar char="•"/>
            </a:pPr>
            <a:r>
              <a:rPr lang="en-US" sz="2700" dirty="0">
                <a:latin typeface="Arial" panose="020B0604020202020204" pitchFamily="34" charset="0"/>
                <a:cs typeface="Arial" panose="020B0604020202020204" pitchFamily="34" charset="0"/>
              </a:rPr>
              <a:t>Sediment cores were retrieved in 2014 and sampled at 40-year intervals.</a:t>
            </a:r>
          </a:p>
          <a:p>
            <a:pPr marL="457200" indent="-457200">
              <a:lnSpc>
                <a:spcPct val="100000"/>
              </a:lnSpc>
              <a:buFont typeface="Arial" panose="020B0604020202020204" pitchFamily="34" charset="0"/>
              <a:buChar char="•"/>
            </a:pPr>
            <a:r>
              <a:rPr lang="en-US" sz="2700" dirty="0">
                <a:latin typeface="Arial" panose="020B0604020202020204" pitchFamily="34" charset="0"/>
                <a:cs typeface="Arial" panose="020B0604020202020204" pitchFamily="34" charset="0"/>
              </a:rPr>
              <a:t>Sediment samples used for established biogenic silica protocols.</a:t>
            </a:r>
          </a:p>
          <a:p>
            <a:pPr marL="457200" indent="-457200">
              <a:lnSpc>
                <a:spcPct val="100000"/>
              </a:lnSpc>
              <a:buFont typeface="Arial" panose="020B0604020202020204" pitchFamily="34" charset="0"/>
              <a:buChar char="•"/>
            </a:pPr>
            <a:r>
              <a:rPr lang="en-US" sz="2700" dirty="0">
                <a:latin typeface="Arial" panose="020B0604020202020204" pitchFamily="34" charset="0"/>
                <a:cs typeface="Arial" panose="020B0604020202020204" pitchFamily="34" charset="0"/>
              </a:rPr>
              <a:t>Organic matter content was measured using standard loss-on-ignition procedure.</a:t>
            </a:r>
          </a:p>
          <a:p>
            <a:pPr marL="457200" indent="-457200">
              <a:lnSpc>
                <a:spcPct val="100000"/>
              </a:lnSpc>
              <a:buFont typeface="Arial" panose="020B0604020202020204" pitchFamily="34" charset="0"/>
              <a:buChar char="•"/>
            </a:pPr>
            <a:r>
              <a:rPr lang="en-US" sz="2700" dirty="0">
                <a:latin typeface="Arial" panose="020B0604020202020204" pitchFamily="34" charset="0"/>
                <a:cs typeface="Arial" panose="020B0604020202020204" pitchFamily="34" charset="0"/>
              </a:rPr>
              <a:t>Vegetation macrofossil fragments were dated using standard </a:t>
            </a:r>
            <a:r>
              <a:rPr lang="en-US" sz="27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a:t>
            </a:r>
            <a:r>
              <a:rPr lang="en-US" sz="2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t>
            </a:r>
            <a:r>
              <a:rPr lang="en-US" sz="2700" dirty="0">
                <a:latin typeface="Arial" panose="020B0604020202020204" pitchFamily="34" charset="0"/>
                <a:cs typeface="Arial" panose="020B0604020202020204" pitchFamily="34" charset="0"/>
              </a:rPr>
              <a:t> procedures. </a:t>
            </a: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D4496E29-3C20-95DA-B5FD-5548689C7A6E}"/>
              </a:ext>
            </a:extLst>
          </p:cNvPr>
          <p:cNvSpPr/>
          <p:nvPr/>
        </p:nvSpPr>
        <p:spPr>
          <a:xfrm>
            <a:off x="615458" y="601133"/>
            <a:ext cx="548640" cy="73152"/>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C2B68E9-74FB-3183-733B-A94027DC9F2D}"/>
              </a:ext>
            </a:extLst>
          </p:cNvPr>
          <p:cNvSpPr/>
          <p:nvPr/>
        </p:nvSpPr>
        <p:spPr>
          <a:xfrm>
            <a:off x="258842" y="601133"/>
            <a:ext cx="548640" cy="7315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up of a variety of transparent objects&#10;&#10;Description automatically generated">
            <a:extLst>
              <a:ext uri="{FF2B5EF4-FFF2-40B4-BE49-F238E27FC236}">
                <a16:creationId xmlns:a16="http://schemas.microsoft.com/office/drawing/2014/main" id="{C53CB8B4-B933-8D1D-E99E-01668D69ED4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039" r="3" b="13155"/>
          <a:stretch/>
        </p:blipFill>
        <p:spPr bwMode="auto">
          <a:xfrm>
            <a:off x="8265245" y="566380"/>
            <a:ext cx="3613163" cy="2018508"/>
          </a:xfrm>
          <a:prstGeom prst="rect">
            <a:avLst/>
          </a:prstGeom>
          <a:noFill/>
        </p:spPr>
      </p:pic>
      <p:sp>
        <p:nvSpPr>
          <p:cNvPr id="9" name="TextBox 8">
            <a:extLst>
              <a:ext uri="{FF2B5EF4-FFF2-40B4-BE49-F238E27FC236}">
                <a16:creationId xmlns:a16="http://schemas.microsoft.com/office/drawing/2014/main" id="{75D54C2A-1680-FEFA-5DDC-B00EC46858A7}"/>
              </a:ext>
            </a:extLst>
          </p:cNvPr>
          <p:cNvSpPr txBox="1"/>
          <p:nvPr/>
        </p:nvSpPr>
        <p:spPr>
          <a:xfrm>
            <a:off x="8265245" y="5268047"/>
            <a:ext cx="2591988" cy="657552"/>
          </a:xfrm>
          <a:prstGeom prst="rect">
            <a:avLst/>
          </a:prstGeom>
          <a:noFill/>
        </p:spPr>
        <p:txBody>
          <a:bodyPr wrap="square">
            <a:spAutoFit/>
          </a:bodyPr>
          <a:lstStyle/>
          <a:p>
            <a:pPr marL="0" marR="0">
              <a:lnSpc>
                <a:spcPct val="150000"/>
              </a:lnSpc>
              <a:spcBef>
                <a:spcPts val="0"/>
              </a:spcBef>
              <a:spcAft>
                <a:spcPts val="0"/>
              </a:spcAft>
            </a:pPr>
            <a:r>
              <a:rPr lang="en-US" sz="13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Fig. 3. </a:t>
            </a:r>
            <a:r>
              <a:rPr lang="en-US"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Core EK14-1 being sampled in the lab.</a:t>
            </a:r>
            <a:endParaRPr lang="en-US" sz="1300" dirty="0">
              <a:effectLst/>
              <a:latin typeface="Arial" panose="020B0604020202020204" pitchFamily="34" charset="0"/>
              <a:ea typeface="Arial" panose="020B0604020202020204" pitchFamily="34" charset="0"/>
              <a:cs typeface="Arial" panose="020B0604020202020204" pitchFamily="34" charset="0"/>
            </a:endParaRPr>
          </a:p>
        </p:txBody>
      </p:sp>
      <p:pic>
        <p:nvPicPr>
          <p:cNvPr id="14" name="Picture 13" descr="A person in blue gloves holding a small white container&#10;&#10;Description automatically generated">
            <a:extLst>
              <a:ext uri="{FF2B5EF4-FFF2-40B4-BE49-F238E27FC236}">
                <a16:creationId xmlns:a16="http://schemas.microsoft.com/office/drawing/2014/main" id="{AE1E4C56-CE01-42FB-C3F8-16E4FEB5BAB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823" r="25313" b="2"/>
          <a:stretch/>
        </p:blipFill>
        <p:spPr bwMode="auto">
          <a:xfrm rot="5400000">
            <a:off x="8890995" y="3045206"/>
            <a:ext cx="1695679" cy="2837679"/>
          </a:xfrm>
          <a:prstGeom prst="rect">
            <a:avLst/>
          </a:prstGeom>
          <a:extLst>
            <a:ext uri="{53640926-AAD7-44D8-BBD7-CCE9431645EC}">
              <a14:shadowObscured xmlns:a14="http://schemas.microsoft.com/office/drawing/2010/main"/>
            </a:ext>
          </a:extLst>
        </p:spPr>
      </p:pic>
      <p:sp>
        <p:nvSpPr>
          <p:cNvPr id="15" name="TextBox 14">
            <a:extLst>
              <a:ext uri="{FF2B5EF4-FFF2-40B4-BE49-F238E27FC236}">
                <a16:creationId xmlns:a16="http://schemas.microsoft.com/office/drawing/2014/main" id="{F0E2F7FA-A5EC-E063-4C7C-2FE54623B59D}"/>
              </a:ext>
            </a:extLst>
          </p:cNvPr>
          <p:cNvSpPr txBox="1"/>
          <p:nvPr/>
        </p:nvSpPr>
        <p:spPr>
          <a:xfrm>
            <a:off x="8249122" y="2524733"/>
            <a:ext cx="3613164" cy="955518"/>
          </a:xfrm>
          <a:prstGeom prst="rect">
            <a:avLst/>
          </a:prstGeom>
          <a:noFill/>
        </p:spPr>
        <p:txBody>
          <a:bodyPr wrap="square">
            <a:spAutoFit/>
          </a:bodyPr>
          <a:lstStyle/>
          <a:p>
            <a:pPr marL="0" marR="0">
              <a:lnSpc>
                <a:spcPct val="150000"/>
              </a:lnSpc>
              <a:spcBef>
                <a:spcPts val="0"/>
              </a:spcBef>
              <a:spcAft>
                <a:spcPts val="0"/>
              </a:spcAft>
            </a:pPr>
            <a:r>
              <a:rPr lang="en-US" sz="13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Fig. </a:t>
            </a:r>
            <a:r>
              <a:rPr lang="en-US" sz="1300" b="1" dirty="0">
                <a:solidFill>
                  <a:srgbClr val="000000"/>
                </a:solidFill>
                <a:latin typeface="Arial" panose="020B0604020202020204" pitchFamily="34" charset="0"/>
                <a:ea typeface="Times New Roman" panose="02020603050405020304" pitchFamily="18" charset="0"/>
                <a:cs typeface="Arial" panose="020B0604020202020204" pitchFamily="34" charset="0"/>
              </a:rPr>
              <a:t>2</a:t>
            </a:r>
            <a:r>
              <a:rPr lang="en-US" sz="13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3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1300" dirty="0">
                <a:solidFill>
                  <a:srgbClr val="000000"/>
                </a:solidFill>
                <a:latin typeface="Arial" panose="020B0604020202020204" pitchFamily="34" charset="0"/>
                <a:ea typeface="Times New Roman" panose="02020603050405020304" pitchFamily="18" charset="0"/>
                <a:cs typeface="Arial" panose="020B0604020202020204" pitchFamily="34" charset="0"/>
              </a:rPr>
              <a:t>M</a:t>
            </a:r>
            <a:r>
              <a:rPr lang="en-US"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icroscope image of purified biogenic silica comprising of diatoms (Broadman </a:t>
            </a:r>
            <a:r>
              <a:rPr lang="en-US" sz="13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et al. </a:t>
            </a:r>
            <a:r>
              <a:rPr lang="en-US"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2020)</a:t>
            </a:r>
            <a:endParaRPr lang="en-US" sz="1300" dirty="0">
              <a:effectLst/>
              <a:latin typeface="Arial" panose="020B0604020202020204" pitchFamily="34" charset="0"/>
              <a:ea typeface="Arial" panose="020B0604020202020204" pitchFamily="34" charset="0"/>
              <a:cs typeface="Arial" panose="020B0604020202020204" pitchFamily="34" charset="0"/>
            </a:endParaRPr>
          </a:p>
        </p:txBody>
      </p:sp>
      <p:pic>
        <p:nvPicPr>
          <p:cNvPr id="17" name="image5.png">
            <a:extLst>
              <a:ext uri="{FF2B5EF4-FFF2-40B4-BE49-F238E27FC236}">
                <a16:creationId xmlns:a16="http://schemas.microsoft.com/office/drawing/2014/main" id="{A7DD4610-A931-DC43-760B-9BD6D94EB058}"/>
              </a:ext>
            </a:extLst>
          </p:cNvPr>
          <p:cNvPicPr/>
          <p:nvPr/>
        </p:nvPicPr>
        <p:blipFill>
          <a:blip r:embed="rId5"/>
          <a:srcRect/>
          <a:stretch>
            <a:fillRect/>
          </a:stretch>
        </p:blipFill>
        <p:spPr>
          <a:xfrm>
            <a:off x="5211654" y="566381"/>
            <a:ext cx="2922781" cy="5917010"/>
          </a:xfrm>
          <a:prstGeom prst="rect">
            <a:avLst/>
          </a:prstGeom>
          <a:ln/>
        </p:spPr>
      </p:pic>
      <p:sp>
        <p:nvSpPr>
          <p:cNvPr id="18" name="TextBox 17">
            <a:extLst>
              <a:ext uri="{FF2B5EF4-FFF2-40B4-BE49-F238E27FC236}">
                <a16:creationId xmlns:a16="http://schemas.microsoft.com/office/drawing/2014/main" id="{9315B5A8-9A77-5D5F-1D25-F141A847FFD6}"/>
              </a:ext>
            </a:extLst>
          </p:cNvPr>
          <p:cNvSpPr txBox="1"/>
          <p:nvPr/>
        </p:nvSpPr>
        <p:spPr>
          <a:xfrm>
            <a:off x="5277345" y="6483390"/>
            <a:ext cx="3016986" cy="355354"/>
          </a:xfrm>
          <a:prstGeom prst="rect">
            <a:avLst/>
          </a:prstGeom>
          <a:noFill/>
        </p:spPr>
        <p:txBody>
          <a:bodyPr wrap="square">
            <a:spAutoFit/>
          </a:bodyPr>
          <a:lstStyle/>
          <a:p>
            <a:pPr marL="0" marR="0">
              <a:lnSpc>
                <a:spcPct val="150000"/>
              </a:lnSpc>
              <a:spcBef>
                <a:spcPts val="0"/>
              </a:spcBef>
              <a:spcAft>
                <a:spcPts val="0"/>
              </a:spcAft>
            </a:pPr>
            <a:r>
              <a:rPr lang="en-US" sz="13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Fig. </a:t>
            </a:r>
            <a:r>
              <a:rPr lang="en-US" sz="1300" b="1" dirty="0">
                <a:solidFill>
                  <a:srgbClr val="000000"/>
                </a:solidFill>
                <a:latin typeface="Arial" panose="020B0604020202020204" pitchFamily="34" charset="0"/>
                <a:ea typeface="Times New Roman" panose="02020603050405020304" pitchFamily="18" charset="0"/>
                <a:cs typeface="Arial" panose="020B0604020202020204" pitchFamily="34" charset="0"/>
              </a:rPr>
              <a:t>1</a:t>
            </a:r>
            <a:r>
              <a:rPr lang="en-US" sz="13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3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1300" dirty="0">
                <a:solidFill>
                  <a:srgbClr val="000000"/>
                </a:solidFill>
                <a:latin typeface="Arial" panose="020B0604020202020204" pitchFamily="34" charset="0"/>
                <a:ea typeface="Times New Roman" panose="02020603050405020304" pitchFamily="18" charset="0"/>
                <a:cs typeface="Arial" panose="020B0604020202020204" pitchFamily="34" charset="0"/>
              </a:rPr>
              <a:t>Core EK14-1</a:t>
            </a:r>
            <a:endParaRPr lang="en-US" sz="1300" dirty="0">
              <a:effectLst/>
              <a:latin typeface="Arial" panose="020B0604020202020204" pitchFamily="34" charset="0"/>
              <a:ea typeface="Arial" panose="020B0604020202020204" pitchFamily="34" charset="0"/>
              <a:cs typeface="Arial" panose="020B0604020202020204" pitchFamily="34" charset="0"/>
            </a:endParaRPr>
          </a:p>
        </p:txBody>
      </p:sp>
      <p:pic>
        <p:nvPicPr>
          <p:cNvPr id="22" name="Picture 2" descr="NSF_Official_logo_High_Res_1200ppi">
            <a:extLst>
              <a:ext uri="{FF2B5EF4-FFF2-40B4-BE49-F238E27FC236}">
                <a16:creationId xmlns:a16="http://schemas.microsoft.com/office/drawing/2014/main" id="{A1505C33-D65E-2278-6FFA-5A702B23909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11490" y="5571460"/>
            <a:ext cx="1178529" cy="117852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a:extLst>
              <a:ext uri="{FF2B5EF4-FFF2-40B4-BE49-F238E27FC236}">
                <a16:creationId xmlns:a16="http://schemas.microsoft.com/office/drawing/2014/main" id="{E73EF638-3277-FD93-100E-EBC79485105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65300" y="5486668"/>
            <a:ext cx="1027215" cy="1371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874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644F6B5-75FC-BD7B-D69D-B0691375C631}"/>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5612F51-B6B2-9C72-B9CB-4094ED398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048ECB99-0ED4-E21A-4FCE-08379A343B48}"/>
              </a:ext>
            </a:extLst>
          </p:cNvPr>
          <p:cNvSpPr>
            <a:spLocks noGrp="1"/>
          </p:cNvSpPr>
          <p:nvPr>
            <p:ph type="title"/>
          </p:nvPr>
        </p:nvSpPr>
        <p:spPr>
          <a:xfrm>
            <a:off x="136565" y="802106"/>
            <a:ext cx="4413023" cy="5155422"/>
          </a:xfrm>
        </p:spPr>
        <p:txBody>
          <a:bodyPr anchor="t">
            <a:normAutofit/>
          </a:bodyPr>
          <a:lstStyle/>
          <a:p>
            <a:r>
              <a:rPr lang="en-US" dirty="0"/>
              <a:t>Results</a:t>
            </a:r>
          </a:p>
        </p:txBody>
      </p:sp>
      <p:sp>
        <p:nvSpPr>
          <p:cNvPr id="10" name="Rectangle 9">
            <a:extLst>
              <a:ext uri="{FF2B5EF4-FFF2-40B4-BE49-F238E27FC236}">
                <a16:creationId xmlns:a16="http://schemas.microsoft.com/office/drawing/2014/main" id="{3B893145-5F55-6197-2E82-B8D01B548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71F852E3-DF83-E376-478B-CAB4630D362B}"/>
              </a:ext>
            </a:extLst>
          </p:cNvPr>
          <p:cNvSpPr/>
          <p:nvPr/>
        </p:nvSpPr>
        <p:spPr>
          <a:xfrm>
            <a:off x="615458" y="601133"/>
            <a:ext cx="548640" cy="73152"/>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6DB43A6-0CB2-24E4-FFB7-6FA734F32DCB}"/>
              </a:ext>
            </a:extLst>
          </p:cNvPr>
          <p:cNvSpPr/>
          <p:nvPr/>
        </p:nvSpPr>
        <p:spPr>
          <a:xfrm>
            <a:off x="258842" y="601133"/>
            <a:ext cx="548640" cy="7315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hart 4">
            <a:extLst>
              <a:ext uri="{FF2B5EF4-FFF2-40B4-BE49-F238E27FC236}">
                <a16:creationId xmlns:a16="http://schemas.microsoft.com/office/drawing/2014/main" id="{04F60BFB-AD51-AA99-32F9-49ED1E1365D4}"/>
              </a:ext>
            </a:extLst>
          </p:cNvPr>
          <p:cNvGraphicFramePr>
            <a:graphicFrameLocks/>
          </p:cNvGraphicFramePr>
          <p:nvPr>
            <p:extLst>
              <p:ext uri="{D42A27DB-BD31-4B8C-83A1-F6EECF244321}">
                <p14:modId xmlns:p14="http://schemas.microsoft.com/office/powerpoint/2010/main" val="2111891378"/>
              </p:ext>
            </p:extLst>
          </p:nvPr>
        </p:nvGraphicFramePr>
        <p:xfrm>
          <a:off x="1" y="1371599"/>
          <a:ext cx="3569838" cy="54864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8819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C6B20A4-1674-88DA-9BCF-BCE81B8F007F}"/>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7DAC132-014C-2E07-286B-98A3391D42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16" name="Picture 15">
            <a:extLst>
              <a:ext uri="{FF2B5EF4-FFF2-40B4-BE49-F238E27FC236}">
                <a16:creationId xmlns:a16="http://schemas.microsoft.com/office/drawing/2014/main" id="{73E70F93-E72E-94E2-72B0-8FC260B0D7AB}"/>
              </a:ext>
            </a:extLst>
          </p:cNvPr>
          <p:cNvPicPr>
            <a:picLocks noChangeAspect="1"/>
          </p:cNvPicPr>
          <p:nvPr/>
        </p:nvPicPr>
        <p:blipFill>
          <a:blip r:embed="rId3"/>
          <a:stretch>
            <a:fillRect/>
          </a:stretch>
        </p:blipFill>
        <p:spPr>
          <a:xfrm>
            <a:off x="3569839" y="1273233"/>
            <a:ext cx="8622160" cy="5253787"/>
          </a:xfrm>
          <a:prstGeom prst="rect">
            <a:avLst/>
          </a:prstGeom>
        </p:spPr>
      </p:pic>
      <p:sp>
        <p:nvSpPr>
          <p:cNvPr id="2" name="Title 1">
            <a:extLst>
              <a:ext uri="{FF2B5EF4-FFF2-40B4-BE49-F238E27FC236}">
                <a16:creationId xmlns:a16="http://schemas.microsoft.com/office/drawing/2014/main" id="{82D8EED0-96A0-E6CF-DDBA-F5B2AF3624FD}"/>
              </a:ext>
            </a:extLst>
          </p:cNvPr>
          <p:cNvSpPr>
            <a:spLocks noGrp="1"/>
          </p:cNvSpPr>
          <p:nvPr>
            <p:ph type="title"/>
          </p:nvPr>
        </p:nvSpPr>
        <p:spPr>
          <a:xfrm>
            <a:off x="136565" y="802106"/>
            <a:ext cx="4413023" cy="5155422"/>
          </a:xfrm>
        </p:spPr>
        <p:txBody>
          <a:bodyPr anchor="t">
            <a:normAutofit/>
          </a:bodyPr>
          <a:lstStyle/>
          <a:p>
            <a:r>
              <a:rPr lang="en-US" dirty="0"/>
              <a:t>Results</a:t>
            </a:r>
          </a:p>
        </p:txBody>
      </p:sp>
      <p:sp>
        <p:nvSpPr>
          <p:cNvPr id="10" name="Rectangle 9">
            <a:extLst>
              <a:ext uri="{FF2B5EF4-FFF2-40B4-BE49-F238E27FC236}">
                <a16:creationId xmlns:a16="http://schemas.microsoft.com/office/drawing/2014/main" id="{F284FAED-FF6A-1966-8F2D-500ED8D77D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B165527-80F7-6E06-209B-0E35EB149453}"/>
              </a:ext>
            </a:extLst>
          </p:cNvPr>
          <p:cNvSpPr/>
          <p:nvPr/>
        </p:nvSpPr>
        <p:spPr>
          <a:xfrm>
            <a:off x="615458" y="601133"/>
            <a:ext cx="548640" cy="73152"/>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ABAE350-BC9F-7A91-1A01-12511D82C550}"/>
              </a:ext>
            </a:extLst>
          </p:cNvPr>
          <p:cNvSpPr/>
          <p:nvPr/>
        </p:nvSpPr>
        <p:spPr>
          <a:xfrm>
            <a:off x="258842" y="601133"/>
            <a:ext cx="548640" cy="7315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3696C57-FB0A-F7E0-EED4-977EA7B624AA}"/>
              </a:ext>
            </a:extLst>
          </p:cNvPr>
          <p:cNvSpPr/>
          <p:nvPr/>
        </p:nvSpPr>
        <p:spPr>
          <a:xfrm>
            <a:off x="7143750" y="1180214"/>
            <a:ext cx="5048249" cy="524185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E0D6AD3-18DB-2F4D-75FD-112EB22E8AFF}"/>
              </a:ext>
            </a:extLst>
          </p:cNvPr>
          <p:cNvSpPr/>
          <p:nvPr/>
        </p:nvSpPr>
        <p:spPr>
          <a:xfrm>
            <a:off x="7061200" y="1689100"/>
            <a:ext cx="298450" cy="381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Chart 14">
            <a:extLst>
              <a:ext uri="{FF2B5EF4-FFF2-40B4-BE49-F238E27FC236}">
                <a16:creationId xmlns:a16="http://schemas.microsoft.com/office/drawing/2014/main" id="{690DCB47-FD1B-4B26-938A-A6661E4CD59D}"/>
              </a:ext>
            </a:extLst>
          </p:cNvPr>
          <p:cNvGraphicFramePr>
            <a:graphicFrameLocks/>
          </p:cNvGraphicFramePr>
          <p:nvPr>
            <p:extLst>
              <p:ext uri="{D42A27DB-BD31-4B8C-83A1-F6EECF244321}">
                <p14:modId xmlns:p14="http://schemas.microsoft.com/office/powerpoint/2010/main" val="2111891378"/>
              </p:ext>
            </p:extLst>
          </p:nvPr>
        </p:nvGraphicFramePr>
        <p:xfrm>
          <a:off x="1" y="1371599"/>
          <a:ext cx="3569838" cy="548640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75931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767098C-9A94-A9E9-D77F-6411C6591271}"/>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4096A78-141E-6E8D-4040-3BF42F72F0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6" name="Picture 5">
            <a:extLst>
              <a:ext uri="{FF2B5EF4-FFF2-40B4-BE49-F238E27FC236}">
                <a16:creationId xmlns:a16="http://schemas.microsoft.com/office/drawing/2014/main" id="{DFC3E0DA-FD1D-4CD3-CD7F-691823C47CFF}"/>
              </a:ext>
            </a:extLst>
          </p:cNvPr>
          <p:cNvPicPr>
            <a:picLocks noChangeAspect="1"/>
          </p:cNvPicPr>
          <p:nvPr/>
        </p:nvPicPr>
        <p:blipFill>
          <a:blip r:embed="rId3"/>
          <a:stretch>
            <a:fillRect/>
          </a:stretch>
        </p:blipFill>
        <p:spPr>
          <a:xfrm>
            <a:off x="3569839" y="1273233"/>
            <a:ext cx="8622160" cy="5253787"/>
          </a:xfrm>
          <a:prstGeom prst="rect">
            <a:avLst/>
          </a:prstGeom>
        </p:spPr>
      </p:pic>
      <p:sp>
        <p:nvSpPr>
          <p:cNvPr id="2" name="Title 1">
            <a:extLst>
              <a:ext uri="{FF2B5EF4-FFF2-40B4-BE49-F238E27FC236}">
                <a16:creationId xmlns:a16="http://schemas.microsoft.com/office/drawing/2014/main" id="{DBFAD663-8D79-F12E-1047-E3EDCFFB99A7}"/>
              </a:ext>
            </a:extLst>
          </p:cNvPr>
          <p:cNvSpPr>
            <a:spLocks noGrp="1"/>
          </p:cNvSpPr>
          <p:nvPr>
            <p:ph type="title"/>
          </p:nvPr>
        </p:nvSpPr>
        <p:spPr>
          <a:xfrm>
            <a:off x="136565" y="802106"/>
            <a:ext cx="4413023" cy="5155422"/>
          </a:xfrm>
        </p:spPr>
        <p:txBody>
          <a:bodyPr anchor="t">
            <a:normAutofit/>
          </a:bodyPr>
          <a:lstStyle/>
          <a:p>
            <a:r>
              <a:rPr lang="en-US" dirty="0"/>
              <a:t>Results</a:t>
            </a:r>
          </a:p>
        </p:txBody>
      </p:sp>
      <p:sp>
        <p:nvSpPr>
          <p:cNvPr id="10" name="Rectangle 9">
            <a:extLst>
              <a:ext uri="{FF2B5EF4-FFF2-40B4-BE49-F238E27FC236}">
                <a16:creationId xmlns:a16="http://schemas.microsoft.com/office/drawing/2014/main" id="{98451F21-ADB7-CDD9-B18C-69C6A8B13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4BCAA8CF-B36D-C17A-6AEF-DE1E7E91D340}"/>
              </a:ext>
            </a:extLst>
          </p:cNvPr>
          <p:cNvSpPr/>
          <p:nvPr/>
        </p:nvSpPr>
        <p:spPr>
          <a:xfrm>
            <a:off x="615458" y="601133"/>
            <a:ext cx="548640" cy="73152"/>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DA67569-B6FE-436C-FF40-90DE25B43943}"/>
              </a:ext>
            </a:extLst>
          </p:cNvPr>
          <p:cNvSpPr/>
          <p:nvPr/>
        </p:nvSpPr>
        <p:spPr>
          <a:xfrm>
            <a:off x="258842" y="601133"/>
            <a:ext cx="548640" cy="7315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BDAD501-D549-0C5B-A64F-C41B72CCCB39}"/>
              </a:ext>
            </a:extLst>
          </p:cNvPr>
          <p:cNvSpPr/>
          <p:nvPr/>
        </p:nvSpPr>
        <p:spPr>
          <a:xfrm>
            <a:off x="8750595" y="1180214"/>
            <a:ext cx="3441404" cy="524185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68F08AF-35B6-6352-BC6D-263609E92B0E}"/>
              </a:ext>
            </a:extLst>
          </p:cNvPr>
          <p:cNvSpPr/>
          <p:nvPr/>
        </p:nvSpPr>
        <p:spPr>
          <a:xfrm>
            <a:off x="7061200" y="1689100"/>
            <a:ext cx="298450" cy="381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hart 4">
            <a:extLst>
              <a:ext uri="{FF2B5EF4-FFF2-40B4-BE49-F238E27FC236}">
                <a16:creationId xmlns:a16="http://schemas.microsoft.com/office/drawing/2014/main" id="{3B92271F-0CB2-63B5-8D62-1F26D04E06E2}"/>
              </a:ext>
            </a:extLst>
          </p:cNvPr>
          <p:cNvGraphicFramePr>
            <a:graphicFrameLocks/>
          </p:cNvGraphicFramePr>
          <p:nvPr>
            <p:extLst>
              <p:ext uri="{D42A27DB-BD31-4B8C-83A1-F6EECF244321}">
                <p14:modId xmlns:p14="http://schemas.microsoft.com/office/powerpoint/2010/main" val="2111891378"/>
              </p:ext>
            </p:extLst>
          </p:nvPr>
        </p:nvGraphicFramePr>
        <p:xfrm>
          <a:off x="1" y="1371599"/>
          <a:ext cx="3569838" cy="548640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54809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4CB799A-DCE1-1FCA-EA33-5EFB9BC58212}"/>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0B8AB75-99AF-24BE-2D1C-9ECB215ABA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16" name="Picture 15">
            <a:extLst>
              <a:ext uri="{FF2B5EF4-FFF2-40B4-BE49-F238E27FC236}">
                <a16:creationId xmlns:a16="http://schemas.microsoft.com/office/drawing/2014/main" id="{7373E668-088C-756E-C384-41483B8621DA}"/>
              </a:ext>
            </a:extLst>
          </p:cNvPr>
          <p:cNvPicPr>
            <a:picLocks noChangeAspect="1"/>
          </p:cNvPicPr>
          <p:nvPr/>
        </p:nvPicPr>
        <p:blipFill>
          <a:blip r:embed="rId3"/>
          <a:stretch>
            <a:fillRect/>
          </a:stretch>
        </p:blipFill>
        <p:spPr>
          <a:xfrm>
            <a:off x="3569839" y="1273233"/>
            <a:ext cx="8622160" cy="5253787"/>
          </a:xfrm>
          <a:prstGeom prst="rect">
            <a:avLst/>
          </a:prstGeom>
        </p:spPr>
      </p:pic>
      <p:sp>
        <p:nvSpPr>
          <p:cNvPr id="2" name="Title 1">
            <a:extLst>
              <a:ext uri="{FF2B5EF4-FFF2-40B4-BE49-F238E27FC236}">
                <a16:creationId xmlns:a16="http://schemas.microsoft.com/office/drawing/2014/main" id="{CB3C0760-17F9-4F23-1911-BB3A888F221E}"/>
              </a:ext>
            </a:extLst>
          </p:cNvPr>
          <p:cNvSpPr>
            <a:spLocks noGrp="1"/>
          </p:cNvSpPr>
          <p:nvPr>
            <p:ph type="title"/>
          </p:nvPr>
        </p:nvSpPr>
        <p:spPr>
          <a:xfrm>
            <a:off x="136565" y="802106"/>
            <a:ext cx="4413023" cy="5155422"/>
          </a:xfrm>
        </p:spPr>
        <p:txBody>
          <a:bodyPr anchor="t">
            <a:normAutofit/>
          </a:bodyPr>
          <a:lstStyle/>
          <a:p>
            <a:r>
              <a:rPr lang="en-US" dirty="0"/>
              <a:t>Results</a:t>
            </a:r>
          </a:p>
        </p:txBody>
      </p:sp>
      <p:sp>
        <p:nvSpPr>
          <p:cNvPr id="10" name="Rectangle 9">
            <a:extLst>
              <a:ext uri="{FF2B5EF4-FFF2-40B4-BE49-F238E27FC236}">
                <a16:creationId xmlns:a16="http://schemas.microsoft.com/office/drawing/2014/main" id="{1FB3648A-5921-3F71-A15D-0AFFF5389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E969C115-9485-2EF3-81AD-E684F071CA2E}"/>
              </a:ext>
            </a:extLst>
          </p:cNvPr>
          <p:cNvSpPr/>
          <p:nvPr/>
        </p:nvSpPr>
        <p:spPr>
          <a:xfrm>
            <a:off x="615458" y="601133"/>
            <a:ext cx="548640" cy="73152"/>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5AF825C-C623-BE74-55BA-731C99AF2E65}"/>
              </a:ext>
            </a:extLst>
          </p:cNvPr>
          <p:cNvSpPr/>
          <p:nvPr/>
        </p:nvSpPr>
        <p:spPr>
          <a:xfrm>
            <a:off x="258842" y="601133"/>
            <a:ext cx="548640" cy="7315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150D962-03F0-4265-5799-285A3A0AF27C}"/>
              </a:ext>
            </a:extLst>
          </p:cNvPr>
          <p:cNvSpPr/>
          <p:nvPr/>
        </p:nvSpPr>
        <p:spPr>
          <a:xfrm>
            <a:off x="11025963" y="1180214"/>
            <a:ext cx="1166036" cy="524185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FCBA332-F948-CB39-0EDF-18DB3F6BE64D}"/>
              </a:ext>
            </a:extLst>
          </p:cNvPr>
          <p:cNvSpPr/>
          <p:nvPr/>
        </p:nvSpPr>
        <p:spPr>
          <a:xfrm>
            <a:off x="7061200" y="1689100"/>
            <a:ext cx="298450" cy="381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3DDFE8C-300E-8AEF-4DB6-A33F9F6C1A2C}"/>
              </a:ext>
            </a:extLst>
          </p:cNvPr>
          <p:cNvSpPr/>
          <p:nvPr/>
        </p:nvSpPr>
        <p:spPr>
          <a:xfrm>
            <a:off x="10717619" y="1180214"/>
            <a:ext cx="542260" cy="102072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Chart 14">
            <a:extLst>
              <a:ext uri="{FF2B5EF4-FFF2-40B4-BE49-F238E27FC236}">
                <a16:creationId xmlns:a16="http://schemas.microsoft.com/office/drawing/2014/main" id="{59FEFB0A-8C0B-DC2E-3022-553B800A13B9}"/>
              </a:ext>
            </a:extLst>
          </p:cNvPr>
          <p:cNvGraphicFramePr>
            <a:graphicFrameLocks/>
          </p:cNvGraphicFramePr>
          <p:nvPr>
            <p:extLst>
              <p:ext uri="{D42A27DB-BD31-4B8C-83A1-F6EECF244321}">
                <p14:modId xmlns:p14="http://schemas.microsoft.com/office/powerpoint/2010/main" val="2111891378"/>
              </p:ext>
            </p:extLst>
          </p:nvPr>
        </p:nvGraphicFramePr>
        <p:xfrm>
          <a:off x="1" y="1371599"/>
          <a:ext cx="3569838" cy="548640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56168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ED5E8F-B11C-934A-E2D3-F8FEC56FDB0E}"/>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E8C483C-6026-100F-F6C0-3BC957767D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94FF047F-5A8A-0257-BC47-2F7C3DAF4944}"/>
              </a:ext>
            </a:extLst>
          </p:cNvPr>
          <p:cNvSpPr>
            <a:spLocks noGrp="1"/>
          </p:cNvSpPr>
          <p:nvPr>
            <p:ph type="title"/>
          </p:nvPr>
        </p:nvSpPr>
        <p:spPr>
          <a:xfrm>
            <a:off x="136565" y="802106"/>
            <a:ext cx="4413023" cy="5155422"/>
          </a:xfrm>
        </p:spPr>
        <p:txBody>
          <a:bodyPr anchor="t">
            <a:normAutofit/>
          </a:bodyPr>
          <a:lstStyle/>
          <a:p>
            <a:r>
              <a:rPr lang="en-US" dirty="0"/>
              <a:t>Results</a:t>
            </a:r>
          </a:p>
        </p:txBody>
      </p:sp>
      <p:sp>
        <p:nvSpPr>
          <p:cNvPr id="10" name="Rectangle 9">
            <a:extLst>
              <a:ext uri="{FF2B5EF4-FFF2-40B4-BE49-F238E27FC236}">
                <a16:creationId xmlns:a16="http://schemas.microsoft.com/office/drawing/2014/main" id="{133D2A7E-2662-8C2D-3528-C62B0CD40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6AF60EF7-4CB1-0397-8464-189EA34B73E2}"/>
              </a:ext>
            </a:extLst>
          </p:cNvPr>
          <p:cNvSpPr/>
          <p:nvPr/>
        </p:nvSpPr>
        <p:spPr>
          <a:xfrm>
            <a:off x="615458" y="601133"/>
            <a:ext cx="548640" cy="73152"/>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CCE750B-0669-3169-B702-9276751CFB82}"/>
              </a:ext>
            </a:extLst>
          </p:cNvPr>
          <p:cNvSpPr/>
          <p:nvPr/>
        </p:nvSpPr>
        <p:spPr>
          <a:xfrm>
            <a:off x="258842" y="601133"/>
            <a:ext cx="548640" cy="7315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4981413-3EE4-F976-B42E-A5EDF643BADF}"/>
              </a:ext>
            </a:extLst>
          </p:cNvPr>
          <p:cNvSpPr/>
          <p:nvPr/>
        </p:nvSpPr>
        <p:spPr>
          <a:xfrm>
            <a:off x="1927334" y="2331978"/>
            <a:ext cx="8387605" cy="180830"/>
          </a:xfrm>
          <a:prstGeom prst="rect">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aphicFrame>
        <p:nvGraphicFramePr>
          <p:cNvPr id="4" name="Chart 3">
            <a:extLst>
              <a:ext uri="{FF2B5EF4-FFF2-40B4-BE49-F238E27FC236}">
                <a16:creationId xmlns:a16="http://schemas.microsoft.com/office/drawing/2014/main" id="{AE913DB9-A499-04EC-0193-96A7E7890DA5}"/>
              </a:ext>
            </a:extLst>
          </p:cNvPr>
          <p:cNvGraphicFramePr>
            <a:graphicFrameLocks/>
          </p:cNvGraphicFramePr>
          <p:nvPr>
            <p:extLst>
              <p:ext uri="{D42A27DB-BD31-4B8C-83A1-F6EECF244321}">
                <p14:modId xmlns:p14="http://schemas.microsoft.com/office/powerpoint/2010/main" val="868605198"/>
              </p:ext>
            </p:extLst>
          </p:nvPr>
        </p:nvGraphicFramePr>
        <p:xfrm>
          <a:off x="1" y="1371599"/>
          <a:ext cx="3569838" cy="5486401"/>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8">
            <a:extLst>
              <a:ext uri="{FF2B5EF4-FFF2-40B4-BE49-F238E27FC236}">
                <a16:creationId xmlns:a16="http://schemas.microsoft.com/office/drawing/2014/main" id="{042F3BE3-08B0-A78B-F1A5-B99D72D4D92A}"/>
              </a:ext>
            </a:extLst>
          </p:cNvPr>
          <p:cNvPicPr>
            <a:picLocks noChangeAspect="1"/>
          </p:cNvPicPr>
          <p:nvPr/>
        </p:nvPicPr>
        <p:blipFill>
          <a:blip r:embed="rId4"/>
          <a:stretch>
            <a:fillRect/>
          </a:stretch>
        </p:blipFill>
        <p:spPr>
          <a:xfrm>
            <a:off x="3569839" y="1273233"/>
            <a:ext cx="8622160" cy="5253787"/>
          </a:xfrm>
          <a:prstGeom prst="rect">
            <a:avLst/>
          </a:prstGeom>
        </p:spPr>
      </p:pic>
      <p:sp>
        <p:nvSpPr>
          <p:cNvPr id="14" name="Rectangle 13">
            <a:extLst>
              <a:ext uri="{FF2B5EF4-FFF2-40B4-BE49-F238E27FC236}">
                <a16:creationId xmlns:a16="http://schemas.microsoft.com/office/drawing/2014/main" id="{871CA251-332F-30AE-B97E-E49059CDC58D}"/>
              </a:ext>
            </a:extLst>
          </p:cNvPr>
          <p:cNvSpPr/>
          <p:nvPr/>
        </p:nvSpPr>
        <p:spPr>
          <a:xfrm>
            <a:off x="7061200" y="1689100"/>
            <a:ext cx="298450" cy="381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2422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98A82A7-54C5-5287-180D-8AF63A837991}"/>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5509B1-9D7C-0307-9ABC-A965BBA6B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0394F60D-1901-900F-5150-DEB21362C1F3}"/>
              </a:ext>
            </a:extLst>
          </p:cNvPr>
          <p:cNvSpPr>
            <a:spLocks noGrp="1"/>
          </p:cNvSpPr>
          <p:nvPr>
            <p:ph type="title"/>
          </p:nvPr>
        </p:nvSpPr>
        <p:spPr>
          <a:xfrm>
            <a:off x="136565" y="802106"/>
            <a:ext cx="4413023" cy="5155422"/>
          </a:xfrm>
        </p:spPr>
        <p:txBody>
          <a:bodyPr anchor="t">
            <a:normAutofit/>
          </a:bodyPr>
          <a:lstStyle/>
          <a:p>
            <a:r>
              <a:rPr lang="en-US" dirty="0"/>
              <a:t>Discussion</a:t>
            </a:r>
          </a:p>
        </p:txBody>
      </p:sp>
      <p:sp>
        <p:nvSpPr>
          <p:cNvPr id="10" name="Rectangle 9">
            <a:extLst>
              <a:ext uri="{FF2B5EF4-FFF2-40B4-BE49-F238E27FC236}">
                <a16:creationId xmlns:a16="http://schemas.microsoft.com/office/drawing/2014/main" id="{60CB5C24-32E0-5262-C7B1-7073FCDD8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77831B8-5287-A422-E9D3-0851FD7D7C55}"/>
              </a:ext>
            </a:extLst>
          </p:cNvPr>
          <p:cNvSpPr/>
          <p:nvPr/>
        </p:nvSpPr>
        <p:spPr>
          <a:xfrm>
            <a:off x="615458" y="601133"/>
            <a:ext cx="548640" cy="73152"/>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F194232-53BD-25BF-EFBA-5BC27C24E10F}"/>
              </a:ext>
            </a:extLst>
          </p:cNvPr>
          <p:cNvSpPr/>
          <p:nvPr/>
        </p:nvSpPr>
        <p:spPr>
          <a:xfrm>
            <a:off x="258842" y="601133"/>
            <a:ext cx="548640" cy="7315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7F549CB-9B06-483E-46A5-8959189E4F84}"/>
              </a:ext>
            </a:extLst>
          </p:cNvPr>
          <p:cNvSpPr txBox="1"/>
          <p:nvPr/>
        </p:nvSpPr>
        <p:spPr>
          <a:xfrm>
            <a:off x="8090428" y="6519436"/>
            <a:ext cx="3053591" cy="338554"/>
          </a:xfrm>
          <a:prstGeom prst="rect">
            <a:avLst/>
          </a:prstGeom>
          <a:noFill/>
        </p:spPr>
        <p:txBody>
          <a:bodyPr wrap="square" rtlCol="0">
            <a:spAutoFit/>
          </a:bodyPr>
          <a:lstStyle/>
          <a:p>
            <a:r>
              <a:rPr lang="en-US" sz="1600" dirty="0">
                <a:solidFill>
                  <a:schemeClr val="bg1"/>
                </a:solidFill>
                <a:latin typeface="Arial" panose="020B0604020202020204" pitchFamily="34" charset="0"/>
                <a:cs typeface="Arial" panose="020B0604020202020204" pitchFamily="34" charset="0"/>
              </a:rPr>
              <a:t>Image via  Alaska Daily News</a:t>
            </a:r>
          </a:p>
        </p:txBody>
      </p:sp>
      <p:sp>
        <p:nvSpPr>
          <p:cNvPr id="3" name="Content Placeholder 2">
            <a:extLst>
              <a:ext uri="{FF2B5EF4-FFF2-40B4-BE49-F238E27FC236}">
                <a16:creationId xmlns:a16="http://schemas.microsoft.com/office/drawing/2014/main" id="{DF273617-8C43-9490-614A-C854130ADC43}"/>
              </a:ext>
            </a:extLst>
          </p:cNvPr>
          <p:cNvSpPr>
            <a:spLocks noGrp="1"/>
          </p:cNvSpPr>
          <p:nvPr>
            <p:ph idx="1"/>
          </p:nvPr>
        </p:nvSpPr>
        <p:spPr>
          <a:xfrm>
            <a:off x="126694" y="1487081"/>
            <a:ext cx="5321606" cy="5498740"/>
          </a:xfrm>
        </p:spPr>
        <p:txBody>
          <a:bodyPr>
            <a:normAutofit fontScale="25000" lnSpcReduction="20000"/>
          </a:bodyPr>
          <a:lstStyle/>
          <a:p>
            <a:pPr rtl="0" fontAlgn="base">
              <a:spcBef>
                <a:spcPts val="0"/>
              </a:spcBef>
              <a:spcAft>
                <a:spcPts val="0"/>
              </a:spcAft>
              <a:buFont typeface="Arial" panose="020B0604020202020204" pitchFamily="34" charset="0"/>
              <a:buChar char="•"/>
            </a:pPr>
            <a:r>
              <a:rPr lang="en-US" sz="11200" b="0" i="0" u="none" strike="noStrike" dirty="0">
                <a:solidFill>
                  <a:srgbClr val="000000"/>
                </a:solidFill>
                <a:effectLst/>
                <a:latin typeface="Arial" panose="020B0604020202020204" pitchFamily="34" charset="0"/>
                <a:cs typeface="Arial" panose="020B0604020202020204" pitchFamily="34" charset="0"/>
              </a:rPr>
              <a:t> </a:t>
            </a:r>
            <a:r>
              <a:rPr lang="en-US" sz="10000" b="0" i="0" u="none" strike="noStrike" dirty="0">
                <a:solidFill>
                  <a:srgbClr val="000000"/>
                </a:solidFill>
                <a:effectLst/>
                <a:latin typeface="Arial" panose="020B0604020202020204" pitchFamily="34" charset="0"/>
                <a:cs typeface="Arial" panose="020B0604020202020204" pitchFamily="34" charset="0"/>
              </a:rPr>
              <a:t>Before 5,000 years ago</a:t>
            </a:r>
            <a:r>
              <a:rPr lang="en-US" sz="10000" dirty="0">
                <a:solidFill>
                  <a:srgbClr val="000000"/>
                </a:solidFill>
                <a:latin typeface="Arial" panose="020B0604020202020204" pitchFamily="34" charset="0"/>
                <a:cs typeface="Arial" panose="020B0604020202020204" pitchFamily="34" charset="0"/>
              </a:rPr>
              <a:t>, </a:t>
            </a:r>
            <a:r>
              <a:rPr lang="en-US" sz="10000" b="0" i="0" u="none" strike="noStrike" dirty="0">
                <a:solidFill>
                  <a:srgbClr val="000000"/>
                </a:solidFill>
                <a:effectLst/>
                <a:latin typeface="Arial" panose="020B0604020202020204" pitchFamily="34" charset="0"/>
                <a:cs typeface="Arial" panose="020B0604020202020204" pitchFamily="34" charset="0"/>
              </a:rPr>
              <a:t>Eklutna Glacier was smaller:</a:t>
            </a:r>
          </a:p>
          <a:p>
            <a:pPr marL="914400" lvl="1" indent="-457200" rtl="0" fontAlgn="base">
              <a:spcBef>
                <a:spcPts val="0"/>
              </a:spcBef>
              <a:spcAft>
                <a:spcPts val="0"/>
              </a:spcAft>
              <a:buAutoNum type="arabicParenR"/>
            </a:pPr>
            <a:r>
              <a:rPr lang="en-US" sz="10000" b="0" i="0" u="none" strike="noStrike" dirty="0">
                <a:solidFill>
                  <a:srgbClr val="000000"/>
                </a:solidFill>
                <a:effectLst/>
                <a:latin typeface="Arial" panose="020B0604020202020204" pitchFamily="34" charset="0"/>
                <a:cs typeface="Arial" panose="020B0604020202020204" pitchFamily="34" charset="0"/>
              </a:rPr>
              <a:t>High diatom productivity</a:t>
            </a:r>
            <a:r>
              <a:rPr lang="en-US" sz="10000" dirty="0">
                <a:solidFill>
                  <a:srgbClr val="000000"/>
                </a:solidFill>
                <a:latin typeface="Arial" panose="020B0604020202020204" pitchFamily="34" charset="0"/>
                <a:cs typeface="Arial" panose="020B0604020202020204" pitchFamily="34" charset="0"/>
              </a:rPr>
              <a:t> due to low lake turbidity</a:t>
            </a:r>
          </a:p>
          <a:p>
            <a:pPr marL="914400" lvl="1" indent="-457200" rtl="0" fontAlgn="base">
              <a:spcBef>
                <a:spcPts val="0"/>
              </a:spcBef>
              <a:spcAft>
                <a:spcPts val="0"/>
              </a:spcAft>
              <a:buAutoNum type="arabicParenR"/>
            </a:pPr>
            <a:r>
              <a:rPr lang="en-US" sz="10000" b="0" i="0" u="none" strike="noStrike" dirty="0">
                <a:solidFill>
                  <a:srgbClr val="000000"/>
                </a:solidFill>
                <a:effectLst/>
                <a:latin typeface="Arial" panose="020B0604020202020204" pitchFamily="34" charset="0"/>
                <a:cs typeface="Arial" panose="020B0604020202020204" pitchFamily="34" charset="0"/>
              </a:rPr>
              <a:t>Low sediment accumulation rate</a:t>
            </a:r>
          </a:p>
          <a:p>
            <a:pPr rtl="0" fontAlgn="base">
              <a:spcBef>
                <a:spcPts val="0"/>
              </a:spcBef>
              <a:spcAft>
                <a:spcPts val="0"/>
              </a:spcAft>
              <a:buFont typeface="Arial" panose="020B0604020202020204" pitchFamily="34" charset="0"/>
              <a:buChar char="•"/>
            </a:pPr>
            <a:r>
              <a:rPr lang="en-US" sz="10000" b="0" i="0" u="none" strike="noStrike" dirty="0">
                <a:solidFill>
                  <a:srgbClr val="000000"/>
                </a:solidFill>
                <a:effectLst/>
                <a:latin typeface="Arial" panose="020B0604020202020204" pitchFamily="34" charset="0"/>
                <a:cs typeface="Arial" panose="020B0604020202020204" pitchFamily="34" charset="0"/>
              </a:rPr>
              <a:t> After 5,000 years ago</a:t>
            </a:r>
            <a:r>
              <a:rPr lang="en-US" sz="10000" dirty="0">
                <a:solidFill>
                  <a:srgbClr val="000000"/>
                </a:solidFill>
                <a:latin typeface="Arial" panose="020B0604020202020204" pitchFamily="34" charset="0"/>
                <a:cs typeface="Arial" panose="020B0604020202020204" pitchFamily="34" charset="0"/>
              </a:rPr>
              <a:t>, </a:t>
            </a:r>
            <a:r>
              <a:rPr lang="en-US" sz="10000" b="0" i="0" u="none" strike="noStrike" dirty="0">
                <a:solidFill>
                  <a:srgbClr val="000000"/>
                </a:solidFill>
                <a:effectLst/>
                <a:latin typeface="Arial" panose="020B0604020202020204" pitchFamily="34" charset="0"/>
                <a:cs typeface="Arial" panose="020B0604020202020204" pitchFamily="34" charset="0"/>
              </a:rPr>
              <a:t>Eklutna Glacier grew larger:</a:t>
            </a:r>
          </a:p>
          <a:p>
            <a:pPr marL="914400" lvl="1" indent="-457200" rtl="0" fontAlgn="base">
              <a:spcBef>
                <a:spcPts val="0"/>
              </a:spcBef>
              <a:spcAft>
                <a:spcPts val="0"/>
              </a:spcAft>
              <a:buAutoNum type="arabicParenR"/>
            </a:pPr>
            <a:r>
              <a:rPr lang="en-US" sz="10000" dirty="0">
                <a:solidFill>
                  <a:srgbClr val="000000"/>
                </a:solidFill>
                <a:latin typeface="Arial" panose="020B0604020202020204" pitchFamily="34" charset="0"/>
                <a:cs typeface="Arial" panose="020B0604020202020204" pitchFamily="34" charset="0"/>
              </a:rPr>
              <a:t>Low diatom productivity due to turbid water</a:t>
            </a:r>
          </a:p>
          <a:p>
            <a:pPr marL="914400" lvl="1" indent="-457200" rtl="0" fontAlgn="base">
              <a:spcBef>
                <a:spcPts val="0"/>
              </a:spcBef>
              <a:spcAft>
                <a:spcPts val="0"/>
              </a:spcAft>
              <a:buAutoNum type="arabicParenR"/>
            </a:pPr>
            <a:r>
              <a:rPr lang="en-US" sz="10000" b="0" i="0" u="none" strike="noStrike" dirty="0">
                <a:solidFill>
                  <a:srgbClr val="000000"/>
                </a:solidFill>
                <a:effectLst/>
                <a:latin typeface="Arial" panose="020B0604020202020204" pitchFamily="34" charset="0"/>
                <a:cs typeface="Arial" panose="020B0604020202020204" pitchFamily="34" charset="0"/>
              </a:rPr>
              <a:t>Elevated sediment accumulation rate</a:t>
            </a:r>
          </a:p>
        </p:txBody>
      </p:sp>
      <p:pic>
        <p:nvPicPr>
          <p:cNvPr id="9" name="Picture 8">
            <a:extLst>
              <a:ext uri="{FF2B5EF4-FFF2-40B4-BE49-F238E27FC236}">
                <a16:creationId xmlns:a16="http://schemas.microsoft.com/office/drawing/2014/main" id="{15C2C11A-2C60-6DF3-7A5F-28BE64ECA74C}"/>
              </a:ext>
            </a:extLst>
          </p:cNvPr>
          <p:cNvPicPr>
            <a:picLocks noChangeAspect="1"/>
          </p:cNvPicPr>
          <p:nvPr/>
        </p:nvPicPr>
        <p:blipFill>
          <a:blip r:embed="rId3"/>
          <a:stretch>
            <a:fillRect/>
          </a:stretch>
        </p:blipFill>
        <p:spPr>
          <a:xfrm>
            <a:off x="5783301" y="732826"/>
            <a:ext cx="4108799" cy="5955887"/>
          </a:xfrm>
          <a:prstGeom prst="rect">
            <a:avLst/>
          </a:prstGeom>
          <a:ln>
            <a:solidFill>
              <a:schemeClr val="tx2">
                <a:lumMod val="25000"/>
                <a:lumOff val="75000"/>
              </a:schemeClr>
            </a:solidFill>
          </a:ln>
        </p:spPr>
      </p:pic>
      <p:pic>
        <p:nvPicPr>
          <p:cNvPr id="4" name="Picture 2" descr="NSF_Official_logo_High_Res_1200ppi">
            <a:extLst>
              <a:ext uri="{FF2B5EF4-FFF2-40B4-BE49-F238E27FC236}">
                <a16:creationId xmlns:a16="http://schemas.microsoft.com/office/drawing/2014/main" id="{9ED85B59-5E73-4365-0CB4-027DB38750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11490" y="5571460"/>
            <a:ext cx="1178529" cy="11785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4F7BD7F9-1CB4-E542-3CE7-1C0EC9668B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65300" y="5486668"/>
            <a:ext cx="1027215" cy="1371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758878"/>
      </p:ext>
    </p:extLst>
  </p:cSld>
  <p:clrMapOvr>
    <a:masterClrMapping/>
  </p:clrMapOvr>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venir">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1994</TotalTime>
  <Words>1808</Words>
  <Application>Microsoft Office PowerPoint</Application>
  <PresentationFormat>Widescreen</PresentationFormat>
  <Paragraphs>114</Paragraphs>
  <Slides>12</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Avenir Next LT Pro</vt:lpstr>
      <vt:lpstr>Calibri</vt:lpstr>
      <vt:lpstr>Neue Haas Grotesk Text Pro</vt:lpstr>
      <vt:lpstr>Söhne</vt:lpstr>
      <vt:lpstr>AccentBoxVTI</vt:lpstr>
      <vt:lpstr>Sedimentary Analysis of Eklutna Lake, Alaska, to Understand Glacier Fluctuations Over the Past 9,600 Years</vt:lpstr>
      <vt:lpstr>Background and Motivation</vt:lpstr>
      <vt:lpstr>Methods</vt:lpstr>
      <vt:lpstr>Results</vt:lpstr>
      <vt:lpstr>Results</vt:lpstr>
      <vt:lpstr>Results</vt:lpstr>
      <vt:lpstr>Results</vt:lpstr>
      <vt:lpstr>Results</vt:lpstr>
      <vt:lpstr>Discussion</vt:lpstr>
      <vt:lpstr>Conclusion</vt:lpstr>
      <vt:lpstr>Acknowledgements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Tatum Hardt</dc:creator>
  <cp:lastModifiedBy>Michelle A. Coe</cp:lastModifiedBy>
  <cp:revision>2</cp:revision>
  <dcterms:created xsi:type="dcterms:W3CDTF">2024-03-18T17:49:54Z</dcterms:created>
  <dcterms:modified xsi:type="dcterms:W3CDTF">2024-04-09T22:09:21Z</dcterms:modified>
</cp:coreProperties>
</file>